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807" r:id="rId1"/>
  </p:sldMasterIdLst>
  <p:notesMasterIdLst>
    <p:notesMasterId r:id="rId34"/>
  </p:notesMasterIdLst>
  <p:handoutMasterIdLst>
    <p:handoutMasterId r:id="rId35"/>
  </p:handoutMasterIdLst>
  <p:sldIdLst>
    <p:sldId id="256" r:id="rId2"/>
    <p:sldId id="258" r:id="rId3"/>
    <p:sldId id="279" r:id="rId4"/>
    <p:sldId id="273" r:id="rId5"/>
    <p:sldId id="292" r:id="rId6"/>
    <p:sldId id="264" r:id="rId7"/>
    <p:sldId id="300" r:id="rId8"/>
    <p:sldId id="266" r:id="rId9"/>
    <p:sldId id="284" r:id="rId10"/>
    <p:sldId id="303" r:id="rId11"/>
    <p:sldId id="270" r:id="rId12"/>
    <p:sldId id="269" r:id="rId13"/>
    <p:sldId id="289" r:id="rId14"/>
    <p:sldId id="267" r:id="rId15"/>
    <p:sldId id="268" r:id="rId16"/>
    <p:sldId id="278" r:id="rId17"/>
    <p:sldId id="277" r:id="rId18"/>
    <p:sldId id="305" r:id="rId19"/>
    <p:sldId id="294" r:id="rId20"/>
    <p:sldId id="295" r:id="rId21"/>
    <p:sldId id="301" r:id="rId22"/>
    <p:sldId id="297" r:id="rId23"/>
    <p:sldId id="306" r:id="rId24"/>
    <p:sldId id="302" r:id="rId25"/>
    <p:sldId id="263" r:id="rId26"/>
    <p:sldId id="285" r:id="rId27"/>
    <p:sldId id="262" r:id="rId28"/>
    <p:sldId id="287" r:id="rId29"/>
    <p:sldId id="286" r:id="rId30"/>
    <p:sldId id="271" r:id="rId31"/>
    <p:sldId id="288" r:id="rId32"/>
    <p:sldId id="307" r:id="rId3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60"/>
    <p:restoredTop sz="94328"/>
  </p:normalViewPr>
  <p:slideViewPr>
    <p:cSldViewPr>
      <p:cViewPr varScale="1">
        <p:scale>
          <a:sx n="109" d="100"/>
          <a:sy n="109" d="100"/>
        </p:scale>
        <p:origin x="1344"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1D6624-FC15-2E78-5A3E-2C7E95C07E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110439C-3289-417A-9856-08D90F6AAE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Arial" charset="0"/>
                <a:ea typeface="ＭＳ Ｐゴシック" charset="-128"/>
              </a:defRPr>
            </a:lvl1pPr>
          </a:lstStyle>
          <a:p>
            <a:pPr>
              <a:defRPr/>
            </a:pPr>
            <a:fld id="{1EBA787D-7468-6F4A-A47F-A253A36EE2F6}" type="datetimeFigureOut">
              <a:rPr lang="en-US"/>
              <a:pPr>
                <a:defRPr/>
              </a:pPr>
              <a:t>2/6/23</a:t>
            </a:fld>
            <a:endParaRPr lang="en-US"/>
          </a:p>
        </p:txBody>
      </p:sp>
      <p:sp>
        <p:nvSpPr>
          <p:cNvPr id="4" name="Footer Placeholder 3">
            <a:extLst>
              <a:ext uri="{FF2B5EF4-FFF2-40B4-BE49-F238E27FC236}">
                <a16:creationId xmlns:a16="http://schemas.microsoft.com/office/drawing/2014/main" id="{1DE9A417-EED1-9D0E-00FB-217E0E69D06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Arial"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91C38028-40FF-168B-6542-79803E4EB962}"/>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2E92199A-4E99-F54B-8CE5-C572B8095AC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C33001-1295-E88E-E6A3-85DAF793EAC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mn-cs"/>
              </a:defRPr>
            </a:lvl1pPr>
          </a:lstStyle>
          <a:p>
            <a:pPr>
              <a:defRPr/>
            </a:pPr>
            <a:endParaRPr lang="en-US"/>
          </a:p>
        </p:txBody>
      </p:sp>
      <p:sp>
        <p:nvSpPr>
          <p:cNvPr id="3" name="Date Placeholder 2">
            <a:extLst>
              <a:ext uri="{FF2B5EF4-FFF2-40B4-BE49-F238E27FC236}">
                <a16:creationId xmlns:a16="http://schemas.microsoft.com/office/drawing/2014/main" id="{2656A235-5805-715E-F45D-B812B44EDA35}"/>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128"/>
              </a:defRPr>
            </a:lvl1pPr>
          </a:lstStyle>
          <a:p>
            <a:pPr>
              <a:defRPr/>
            </a:pPr>
            <a:fld id="{E3CE86E6-01BE-2E48-A124-4FDF630B7C67}" type="datetimeFigureOut">
              <a:rPr lang="en-US" altLang="en-US"/>
              <a:pPr>
                <a:defRPr/>
              </a:pPr>
              <a:t>2/6/23</a:t>
            </a:fld>
            <a:endParaRPr lang="en-US" altLang="en-US"/>
          </a:p>
        </p:txBody>
      </p:sp>
      <p:sp>
        <p:nvSpPr>
          <p:cNvPr id="4" name="Slide Image Placeholder 3">
            <a:extLst>
              <a:ext uri="{FF2B5EF4-FFF2-40B4-BE49-F238E27FC236}">
                <a16:creationId xmlns:a16="http://schemas.microsoft.com/office/drawing/2014/main" id="{7E688F13-0D1A-E37D-3DFF-60FA1F89F0D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7BC15C9-564E-D871-0BE2-2D5B3B49765A}"/>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2DCB320-AF28-1C02-16B9-C331A17D87F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mn-cs"/>
              </a:defRPr>
            </a:lvl1pPr>
          </a:lstStyle>
          <a:p>
            <a:pPr>
              <a:defRPr/>
            </a:pPr>
            <a:endParaRPr lang="en-US"/>
          </a:p>
        </p:txBody>
      </p:sp>
      <p:sp>
        <p:nvSpPr>
          <p:cNvPr id="7" name="Slide Number Placeholder 6">
            <a:extLst>
              <a:ext uri="{FF2B5EF4-FFF2-40B4-BE49-F238E27FC236}">
                <a16:creationId xmlns:a16="http://schemas.microsoft.com/office/drawing/2014/main" id="{32FB7093-67FF-B502-5A3B-234F3EA39B2C}"/>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36871D3-6676-864E-B1D6-B66077137B4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E7FA64B3-5BB6-260A-4148-AA8AA2BEDC8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1C4909EF-05B9-0626-FF26-E18FE733DA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How do you show you love your young people?</a:t>
            </a:r>
          </a:p>
        </p:txBody>
      </p:sp>
      <p:sp>
        <p:nvSpPr>
          <p:cNvPr id="22531" name="Slide Number Placeholder 3">
            <a:extLst>
              <a:ext uri="{FF2B5EF4-FFF2-40B4-BE49-F238E27FC236}">
                <a16:creationId xmlns:a16="http://schemas.microsoft.com/office/drawing/2014/main" id="{4B074BAA-86B2-B3E5-BDC7-348738D1BAA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D22144-F23C-F140-AAE2-6288E645ACDF}"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EE448D12-7E2E-9DD2-1D4B-0AA723287C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877BD5C2-F8D7-C550-8009-1FE52249C1A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Gift one - seal of ownership</a:t>
            </a:r>
          </a:p>
          <a:p>
            <a:pPr eaLnBrk="1" hangingPunct="1">
              <a:spcBef>
                <a:spcPct val="0"/>
              </a:spcBef>
            </a:pPr>
            <a:r>
              <a:rPr lang="en-US" altLang="en-US">
                <a:ea typeface="ＭＳ Ｐゴシック" panose="020B0600070205080204" pitchFamily="34" charset="-128"/>
              </a:rPr>
              <a:t>Gift two - Spirit in our hearts</a:t>
            </a:r>
          </a:p>
        </p:txBody>
      </p:sp>
      <p:sp>
        <p:nvSpPr>
          <p:cNvPr id="43011" name="Slide Number Placeholder 3">
            <a:extLst>
              <a:ext uri="{FF2B5EF4-FFF2-40B4-BE49-F238E27FC236}">
                <a16:creationId xmlns:a16="http://schemas.microsoft.com/office/drawing/2014/main" id="{FAE4EEBD-61A9-C884-735E-FEA0F08716C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91C7048-9274-454E-A94A-30743BD46AFF}" type="slidenum">
              <a:rPr lang="en-US" altLang="en-US" smtClean="0"/>
              <a:pPr/>
              <a:t>12</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AD58FC66-2CFF-2529-C79C-5E692528583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26ED1995-D4D3-FEB7-C786-39EBA06AD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Gift one - seal of ownership</a:t>
            </a:r>
          </a:p>
          <a:p>
            <a:pPr eaLnBrk="1" hangingPunct="1">
              <a:spcBef>
                <a:spcPct val="0"/>
              </a:spcBef>
            </a:pPr>
            <a:r>
              <a:rPr lang="en-US" altLang="en-US">
                <a:ea typeface="ＭＳ Ｐゴシック" panose="020B0600070205080204" pitchFamily="34" charset="-128"/>
              </a:rPr>
              <a:t>Gift two - Spirit in our hearts</a:t>
            </a:r>
          </a:p>
        </p:txBody>
      </p:sp>
      <p:sp>
        <p:nvSpPr>
          <p:cNvPr id="45059" name="Slide Number Placeholder 3">
            <a:extLst>
              <a:ext uri="{FF2B5EF4-FFF2-40B4-BE49-F238E27FC236}">
                <a16:creationId xmlns:a16="http://schemas.microsoft.com/office/drawing/2014/main" id="{97CADEE2-077E-D5A8-8C2B-A890F1DC291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DB7AB41-21BC-B447-A456-2102FABF7783}" type="slidenum">
              <a:rPr lang="en-US" altLang="en-US" smtClean="0"/>
              <a:pPr/>
              <a:t>13</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5441CE24-94A5-2C26-9ADF-C63E4D9FA8F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Notes Placeholder 2">
            <a:extLst>
              <a:ext uri="{FF2B5EF4-FFF2-40B4-BE49-F238E27FC236}">
                <a16:creationId xmlns:a16="http://schemas.microsoft.com/office/drawing/2014/main" id="{1B8CFF49-0969-8432-BFAA-10B625606F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Sealed - yes we are saved</a:t>
            </a:r>
          </a:p>
        </p:txBody>
      </p:sp>
      <p:sp>
        <p:nvSpPr>
          <p:cNvPr id="48131" name="Slide Number Placeholder 3">
            <a:extLst>
              <a:ext uri="{FF2B5EF4-FFF2-40B4-BE49-F238E27FC236}">
                <a16:creationId xmlns:a16="http://schemas.microsoft.com/office/drawing/2014/main" id="{938D1E55-3B7A-FECD-EA57-AF53A58315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4971489-3E25-A944-BF22-14250163289A}" type="slidenum">
              <a:rPr lang="en-US" altLang="en-US" smtClean="0"/>
              <a:pPr/>
              <a:t>15</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FC277EFB-38D3-6825-9607-C1CE94998A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Notes Placeholder 2">
            <a:extLst>
              <a:ext uri="{FF2B5EF4-FFF2-40B4-BE49-F238E27FC236}">
                <a16:creationId xmlns:a16="http://schemas.microsoft.com/office/drawing/2014/main" id="{538926E6-6E65-BCF2-8F64-89601951DE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When Jesus said go and make disciples, how does this relate to young people?</a:t>
            </a:r>
          </a:p>
        </p:txBody>
      </p:sp>
      <p:sp>
        <p:nvSpPr>
          <p:cNvPr id="50179" name="Slide Number Placeholder 3">
            <a:extLst>
              <a:ext uri="{FF2B5EF4-FFF2-40B4-BE49-F238E27FC236}">
                <a16:creationId xmlns:a16="http://schemas.microsoft.com/office/drawing/2014/main" id="{8A6A45D9-20C4-083D-E1BC-5A96CBFB47A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74CE8DF-CCD1-E549-BC3C-E09E673ECFB2}" type="slidenum">
              <a:rPr lang="en-US" altLang="en-US" smtClean="0"/>
              <a:pPr/>
              <a:t>16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a:extLst>
              <a:ext uri="{FF2B5EF4-FFF2-40B4-BE49-F238E27FC236}">
                <a16:creationId xmlns:a16="http://schemas.microsoft.com/office/drawing/2014/main" id="{143347CD-15FB-7704-7DBD-0705C245234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Notes Placeholder 2">
            <a:extLst>
              <a:ext uri="{FF2B5EF4-FFF2-40B4-BE49-F238E27FC236}">
                <a16:creationId xmlns:a16="http://schemas.microsoft.com/office/drawing/2014/main" id="{30006B85-3BCA-738C-5397-62CC73C6CB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When Jesus said go and make disciples, how does this relate to young people?</a:t>
            </a:r>
          </a:p>
        </p:txBody>
      </p:sp>
      <p:sp>
        <p:nvSpPr>
          <p:cNvPr id="52227" name="Slide Number Placeholder 3">
            <a:extLst>
              <a:ext uri="{FF2B5EF4-FFF2-40B4-BE49-F238E27FC236}">
                <a16:creationId xmlns:a16="http://schemas.microsoft.com/office/drawing/2014/main" id="{72796886-5979-085C-4967-710D8C912C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57A1E0E-C191-934B-B68F-D1048DA70DB6}" type="slidenum">
              <a:rPr lang="en-US" altLang="en-US" smtClean="0"/>
              <a:pPr/>
              <a:t>17</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2C32A037-2A26-0605-4F14-03FC665CC3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55D54CA8-2475-7163-B412-E943B9539B4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Music, </a:t>
            </a:r>
          </a:p>
        </p:txBody>
      </p:sp>
      <p:sp>
        <p:nvSpPr>
          <p:cNvPr id="58371" name="Slide Number Placeholder 3">
            <a:extLst>
              <a:ext uri="{FF2B5EF4-FFF2-40B4-BE49-F238E27FC236}">
                <a16:creationId xmlns:a16="http://schemas.microsoft.com/office/drawing/2014/main" id="{48AB442D-ABF8-C959-9C4E-DFC211A7F3E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A3F75FDD-4E9C-6648-B3C2-10B2CBA917B8}" type="slidenum">
              <a:rPr lang="en-US" altLang="en-US" smtClean="0"/>
              <a:pPr/>
              <a:t>22</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9901D9CC-9A29-73A5-A0D7-ED3C882A40C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565772B6-474F-7A7C-9921-55971A21C2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Send it without a stamp – Study to be approved – now a nurse</a:t>
            </a:r>
          </a:p>
        </p:txBody>
      </p:sp>
      <p:sp>
        <p:nvSpPr>
          <p:cNvPr id="61443" name="Slide Number Placeholder 3">
            <a:extLst>
              <a:ext uri="{FF2B5EF4-FFF2-40B4-BE49-F238E27FC236}">
                <a16:creationId xmlns:a16="http://schemas.microsoft.com/office/drawing/2014/main" id="{F7DEA843-06EA-9492-24ED-96D497E788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75DC4FBB-F10A-6143-8AEC-5CDE2C8CB2C9}" type="slidenum">
              <a:rPr lang="en-US" altLang="en-US" smtClean="0"/>
              <a:pPr/>
              <a:t>24</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9CFEF185-2CB4-7B41-DA9F-EFB5506DCF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883A7786-BD0E-44A9-8045-82811B8403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As leaders, what is our role</a:t>
            </a:r>
          </a:p>
        </p:txBody>
      </p:sp>
      <p:sp>
        <p:nvSpPr>
          <p:cNvPr id="63491" name="Slide Number Placeholder 3">
            <a:extLst>
              <a:ext uri="{FF2B5EF4-FFF2-40B4-BE49-F238E27FC236}">
                <a16:creationId xmlns:a16="http://schemas.microsoft.com/office/drawing/2014/main" id="{989400F6-E489-30CA-71BD-8D004D4BD8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A6E6065-4701-ED40-923F-D7152BF4913D}" type="slidenum">
              <a:rPr lang="en-US" altLang="en-US" smtClean="0"/>
              <a:pPr/>
              <a:t>25</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FA05C49B-7AAB-A272-CC80-C1E764437D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55E24726-6EB2-376D-CBC4-E0C8028743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As leaders, what is our role</a:t>
            </a:r>
          </a:p>
        </p:txBody>
      </p:sp>
      <p:sp>
        <p:nvSpPr>
          <p:cNvPr id="65539" name="Slide Number Placeholder 3">
            <a:extLst>
              <a:ext uri="{FF2B5EF4-FFF2-40B4-BE49-F238E27FC236}">
                <a16:creationId xmlns:a16="http://schemas.microsoft.com/office/drawing/2014/main" id="{EB97C3AD-884C-590B-77C2-4D1DAB2EA78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1BF5911-4552-9843-913D-6F7A0BC5249B}" type="slidenum">
              <a:rPr lang="en-US" altLang="en-US" smtClean="0"/>
              <a:pPr/>
              <a:t>26</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FDA97C1E-AC23-FC71-D669-132C0C6C46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013DCA67-D9D1-24D1-2EA7-DE5D221D0B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As each part does its work.</a:t>
            </a:r>
          </a:p>
          <a:p>
            <a:pPr eaLnBrk="1" hangingPunct="1">
              <a:spcBef>
                <a:spcPct val="0"/>
              </a:spcBef>
            </a:pPr>
            <a:r>
              <a:rPr lang="en-US" altLang="en-US">
                <a:ea typeface="ＭＳ Ｐゴシック" panose="020B0600070205080204" pitchFamily="34" charset="-128"/>
              </a:rPr>
              <a:t>GPS - is part of making disciples.</a:t>
            </a:r>
          </a:p>
          <a:p>
            <a:pPr eaLnBrk="1" hangingPunct="1">
              <a:spcBef>
                <a:spcPct val="0"/>
              </a:spcBef>
            </a:pPr>
            <a:r>
              <a:rPr lang="en-US" altLang="en-US">
                <a:ea typeface="ＭＳ Ｐゴシック" panose="020B0600070205080204" pitchFamily="34" charset="-128"/>
              </a:rPr>
              <a:t>We follow the master and use the talents He gave us</a:t>
            </a:r>
          </a:p>
        </p:txBody>
      </p:sp>
      <p:sp>
        <p:nvSpPr>
          <p:cNvPr id="67587" name="Slide Number Placeholder 3">
            <a:extLst>
              <a:ext uri="{FF2B5EF4-FFF2-40B4-BE49-F238E27FC236}">
                <a16:creationId xmlns:a16="http://schemas.microsoft.com/office/drawing/2014/main" id="{6B9A0920-F576-FD55-6AA9-9847ED24EB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49C58F-3909-EF4B-93B8-78D93E0DAD22}" type="slidenum">
              <a:rPr lang="en-US" altLang="en-US" smtClean="0"/>
              <a:pPr/>
              <a:t>27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7B078E6-24F5-D6BE-3635-A2497A8AC7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DFEB49A7-D7B4-8053-2481-4C69A8B32B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When Jesus said go and make disciples, how does this relate to young people?</a:t>
            </a:r>
          </a:p>
        </p:txBody>
      </p:sp>
      <p:sp>
        <p:nvSpPr>
          <p:cNvPr id="24579" name="Slide Number Placeholder 3">
            <a:extLst>
              <a:ext uri="{FF2B5EF4-FFF2-40B4-BE49-F238E27FC236}">
                <a16:creationId xmlns:a16="http://schemas.microsoft.com/office/drawing/2014/main" id="{3449AAD7-47B8-1982-693A-F6818A94C7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8941056-0C1D-424D-AF14-1A82FEAF67DA}" type="slidenum">
              <a:rPr lang="en-US" altLang="en-US" smtClean="0"/>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490C89C2-3A8C-91C3-AB21-A4A5A3B243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F5CF255B-458B-7690-5E93-2287EA6E03B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As each part does its work.</a:t>
            </a:r>
          </a:p>
          <a:p>
            <a:pPr eaLnBrk="1" hangingPunct="1">
              <a:spcBef>
                <a:spcPct val="0"/>
              </a:spcBef>
            </a:pPr>
            <a:r>
              <a:rPr lang="en-US" altLang="en-US">
                <a:ea typeface="ＭＳ Ｐゴシック" panose="020B0600070205080204" pitchFamily="34" charset="-128"/>
              </a:rPr>
              <a:t>GPS - is part of making disciples.</a:t>
            </a:r>
          </a:p>
          <a:p>
            <a:pPr eaLnBrk="1" hangingPunct="1">
              <a:spcBef>
                <a:spcPct val="0"/>
              </a:spcBef>
            </a:pPr>
            <a:r>
              <a:rPr lang="en-US" altLang="en-US">
                <a:ea typeface="ＭＳ Ｐゴシック" panose="020B0600070205080204" pitchFamily="34" charset="-128"/>
              </a:rPr>
              <a:t>We follow the master and use the talents He gave us</a:t>
            </a:r>
          </a:p>
        </p:txBody>
      </p:sp>
      <p:sp>
        <p:nvSpPr>
          <p:cNvPr id="69635" name="Slide Number Placeholder 3">
            <a:extLst>
              <a:ext uri="{FF2B5EF4-FFF2-40B4-BE49-F238E27FC236}">
                <a16:creationId xmlns:a16="http://schemas.microsoft.com/office/drawing/2014/main" id="{7F796FBB-DB49-8B4C-9A7F-C00DE50A6B2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410FAEDF-05EE-3F46-8B3A-339B3A568EE7}" type="slidenum">
              <a:rPr lang="en-US" altLang="en-US" smtClean="0"/>
              <a:pPr/>
              <a:t>28</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946D9887-271B-4613-0B21-049DEEA804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DD907153-0D65-B0CF-5576-89BAED4AD3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As each part does its work.</a:t>
            </a:r>
          </a:p>
          <a:p>
            <a:pPr eaLnBrk="1" hangingPunct="1">
              <a:spcBef>
                <a:spcPct val="0"/>
              </a:spcBef>
            </a:pPr>
            <a:r>
              <a:rPr lang="en-US" altLang="en-US">
                <a:ea typeface="ＭＳ Ｐゴシック" panose="020B0600070205080204" pitchFamily="34" charset="-128"/>
              </a:rPr>
              <a:t>GPS - is part of making disciples.</a:t>
            </a:r>
          </a:p>
          <a:p>
            <a:pPr eaLnBrk="1" hangingPunct="1">
              <a:spcBef>
                <a:spcPct val="0"/>
              </a:spcBef>
            </a:pPr>
            <a:r>
              <a:rPr lang="en-US" altLang="en-US">
                <a:ea typeface="ＭＳ Ｐゴシック" panose="020B0600070205080204" pitchFamily="34" charset="-128"/>
              </a:rPr>
              <a:t>We follow the master and use the talents He gave us</a:t>
            </a:r>
          </a:p>
        </p:txBody>
      </p:sp>
      <p:sp>
        <p:nvSpPr>
          <p:cNvPr id="71683" name="Slide Number Placeholder 3">
            <a:extLst>
              <a:ext uri="{FF2B5EF4-FFF2-40B4-BE49-F238E27FC236}">
                <a16:creationId xmlns:a16="http://schemas.microsoft.com/office/drawing/2014/main" id="{351BA397-FD45-5711-21A6-0CBE385495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C59E96C-2527-E140-9AD5-19ACB2C74446}" type="slidenum">
              <a:rPr lang="en-US" altLang="en-US" smtClean="0"/>
              <a:pPr/>
              <a:t>29</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FA780233-496F-69DB-73C2-BFBA1DB7C2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19AF848C-073D-44AB-83FD-CDC42BA9653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We are chosen, thus we have to declare the praises. How?</a:t>
            </a:r>
          </a:p>
        </p:txBody>
      </p:sp>
      <p:sp>
        <p:nvSpPr>
          <p:cNvPr id="73731" name="Slide Number Placeholder 3">
            <a:extLst>
              <a:ext uri="{FF2B5EF4-FFF2-40B4-BE49-F238E27FC236}">
                <a16:creationId xmlns:a16="http://schemas.microsoft.com/office/drawing/2014/main" id="{DBAC617E-EA0A-7415-2956-49707EDF27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EB65DC4-C51D-014C-9786-B7232DBBC2B8}" type="slidenum">
              <a:rPr lang="en-US" altLang="en-US" smtClean="0"/>
              <a:pPr/>
              <a:t>30</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DE85D617-CBFB-3885-F374-51537E9DFF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47991D87-886A-C3A6-92BF-69F592E5AC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When Jesus said go and make disciples, how does this relate to young people?</a:t>
            </a:r>
          </a:p>
        </p:txBody>
      </p:sp>
      <p:sp>
        <p:nvSpPr>
          <p:cNvPr id="26627" name="Slide Number Placeholder 3">
            <a:extLst>
              <a:ext uri="{FF2B5EF4-FFF2-40B4-BE49-F238E27FC236}">
                <a16:creationId xmlns:a16="http://schemas.microsoft.com/office/drawing/2014/main" id="{D6423849-D7D8-0A31-0A68-9A6F092B003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D738EC8-059B-214E-AEF4-227DD3C7ABB0}"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7CE809BB-35A2-1615-79F4-4F426DABC9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F5F5766B-8CA9-EE20-E5E6-53F19FFEF1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Karate Kid - Master and a disciple good and bad</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MLK - have you read his speechs, what did he believe in.</a:t>
            </a:r>
          </a:p>
        </p:txBody>
      </p:sp>
      <p:sp>
        <p:nvSpPr>
          <p:cNvPr id="28675" name="Slide Number Placeholder 3">
            <a:extLst>
              <a:ext uri="{FF2B5EF4-FFF2-40B4-BE49-F238E27FC236}">
                <a16:creationId xmlns:a16="http://schemas.microsoft.com/office/drawing/2014/main" id="{0726A91A-6AB9-8C91-8C74-FC3A823346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F3744EA-4F1E-F64E-AE1A-4C5CA9D70C8E}"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a:extLst>
              <a:ext uri="{FF2B5EF4-FFF2-40B4-BE49-F238E27FC236}">
                <a16:creationId xmlns:a16="http://schemas.microsoft.com/office/drawing/2014/main" id="{3824248E-D789-C546-328A-6BCCCC340B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a:extLst>
              <a:ext uri="{FF2B5EF4-FFF2-40B4-BE49-F238E27FC236}">
                <a16:creationId xmlns:a16="http://schemas.microsoft.com/office/drawing/2014/main" id="{246AF847-78CC-A9EA-4D55-ACAE8612A0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We want ready made Christians! Yet here are the 5 steps.</a:t>
            </a:r>
          </a:p>
        </p:txBody>
      </p:sp>
      <p:sp>
        <p:nvSpPr>
          <p:cNvPr id="31747" name="Slide Number Placeholder 3">
            <a:extLst>
              <a:ext uri="{FF2B5EF4-FFF2-40B4-BE49-F238E27FC236}">
                <a16:creationId xmlns:a16="http://schemas.microsoft.com/office/drawing/2014/main" id="{3E06C603-013C-8DAF-1563-2F6443ACAEF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ED30C61F-4021-014A-9CFB-BA47DAEE9350}" type="slidenum">
              <a:rPr lang="en-US" altLang="en-US" smtClean="0"/>
              <a:pPr/>
              <a:t>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a:extLst>
              <a:ext uri="{FF2B5EF4-FFF2-40B4-BE49-F238E27FC236}">
                <a16:creationId xmlns:a16="http://schemas.microsoft.com/office/drawing/2014/main" id="{A5094308-2C6E-5CDD-8348-96E3BE60CCC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Notes Placeholder 2">
            <a:extLst>
              <a:ext uri="{FF2B5EF4-FFF2-40B4-BE49-F238E27FC236}">
                <a16:creationId xmlns:a16="http://schemas.microsoft.com/office/drawing/2014/main" id="{7EF79F46-44F8-04FE-9F58-280143AE4B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We want ready made Christians! Yet here are the 5 steps.</a:t>
            </a:r>
          </a:p>
        </p:txBody>
      </p:sp>
      <p:sp>
        <p:nvSpPr>
          <p:cNvPr id="33795" name="Slide Number Placeholder 3">
            <a:extLst>
              <a:ext uri="{FF2B5EF4-FFF2-40B4-BE49-F238E27FC236}">
                <a16:creationId xmlns:a16="http://schemas.microsoft.com/office/drawing/2014/main" id="{4B926034-D5D3-CAA6-2382-2A3E6181A8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D45BDCD-57CE-8542-ABD2-4F9E8FD026C2}" type="slidenum">
              <a:rPr lang="en-US" altLang="en-US" smtClean="0"/>
              <a:pPr/>
              <a:t>7</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08E52EA6-046A-204B-93ED-BD723BADCF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2" name="Notes Placeholder 2">
            <a:extLst>
              <a:ext uri="{FF2B5EF4-FFF2-40B4-BE49-F238E27FC236}">
                <a16:creationId xmlns:a16="http://schemas.microsoft.com/office/drawing/2014/main" id="{33638D45-6D4C-51B7-DEA9-F8B1D1EEF4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Helping to mold their character - Basketball fight story at a Youth Federation Tournament</a:t>
            </a:r>
          </a:p>
        </p:txBody>
      </p:sp>
      <p:sp>
        <p:nvSpPr>
          <p:cNvPr id="35843" name="Slide Number Placeholder 3">
            <a:extLst>
              <a:ext uri="{FF2B5EF4-FFF2-40B4-BE49-F238E27FC236}">
                <a16:creationId xmlns:a16="http://schemas.microsoft.com/office/drawing/2014/main" id="{ED6F195D-C7D2-B5C9-A1A2-6478CCA6E20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D8800A4-04DF-0E49-B5BA-210E4CF3FE26}" type="slidenum">
              <a:rPr lang="en-US" altLang="en-US" smtClean="0"/>
              <a:pPr/>
              <a:t>8</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545BB242-6E08-2009-553D-4325AD411B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2DB63F2F-0631-B1FF-932C-396967D5EE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Helping to mold their character - Basketball fight story at a Youth Federation Tournament</a:t>
            </a:r>
          </a:p>
        </p:txBody>
      </p:sp>
      <p:sp>
        <p:nvSpPr>
          <p:cNvPr id="37891" name="Slide Number Placeholder 3">
            <a:extLst>
              <a:ext uri="{FF2B5EF4-FFF2-40B4-BE49-F238E27FC236}">
                <a16:creationId xmlns:a16="http://schemas.microsoft.com/office/drawing/2014/main" id="{BE516ECF-2792-541D-CA0F-E46C069662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9EC162B6-7EE9-9D4C-B840-13EF542C2E40}" type="slidenum">
              <a:rPr lang="en-US" altLang="en-US" smtClean="0"/>
              <a:pPr/>
              <a:t>9</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6938C70F-CCD5-477B-9788-C633F56315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7BDC55B8-1441-4A10-A03E-C0E003EB8D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 Meeting Notes (9/6/13 23:31) -----</a:t>
            </a:r>
          </a:p>
          <a:p>
            <a:pPr eaLnBrk="1" hangingPunct="1">
              <a:spcBef>
                <a:spcPct val="0"/>
              </a:spcBef>
            </a:pPr>
            <a:r>
              <a:rPr lang="en-US" altLang="en-US">
                <a:ea typeface="ＭＳ Ｐゴシック" panose="020B0600070205080204" pitchFamily="34" charset="-128"/>
              </a:rPr>
              <a:t>The three gifts to His disciples - the promise</a:t>
            </a:r>
          </a:p>
        </p:txBody>
      </p:sp>
      <p:sp>
        <p:nvSpPr>
          <p:cNvPr id="40963" name="Slide Number Placeholder 3">
            <a:extLst>
              <a:ext uri="{FF2B5EF4-FFF2-40B4-BE49-F238E27FC236}">
                <a16:creationId xmlns:a16="http://schemas.microsoft.com/office/drawing/2014/main" id="{B70CB9D2-E5DA-449C-F00D-BA210110210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F9FD72-055E-C241-BEC5-D6DE41F637EF}" type="slidenum">
              <a:rPr lang="en-US" altLang="en-US" smtClean="0"/>
              <a:pPr/>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0">
            <a:extLst>
              <a:ext uri="{FF2B5EF4-FFF2-40B4-BE49-F238E27FC236}">
                <a16:creationId xmlns:a16="http://schemas.microsoft.com/office/drawing/2014/main" id="{5382E8FF-E233-5DF6-84FD-0D1C28572995}"/>
              </a:ext>
            </a:extLst>
          </p:cNvPr>
          <p:cNvGrpSpPr>
            <a:grpSpLocks/>
          </p:cNvGrpSpPr>
          <p:nvPr/>
        </p:nvGrpSpPr>
        <p:grpSpPr bwMode="auto">
          <a:xfrm>
            <a:off x="203200" y="0"/>
            <a:ext cx="3778250" cy="6858000"/>
            <a:chOff x="203200" y="0"/>
            <a:chExt cx="3778250" cy="6858001"/>
          </a:xfrm>
        </p:grpSpPr>
        <p:sp>
          <p:nvSpPr>
            <p:cNvPr id="5" name="Freeform 6">
              <a:extLst>
                <a:ext uri="{FF2B5EF4-FFF2-40B4-BE49-F238E27FC236}">
                  <a16:creationId xmlns:a16="http://schemas.microsoft.com/office/drawing/2014/main" id="{8062DE2C-7F11-4639-2D06-3098A891D7B1}"/>
                </a:ext>
              </a:extLst>
            </p:cNvPr>
            <p:cNvSpPr>
              <a:spLocks/>
            </p:cNvSpPr>
            <p:nvPr/>
          </p:nvSpPr>
          <p:spPr bwMode="auto">
            <a:xfrm>
              <a:off x="641350" y="0"/>
              <a:ext cx="1365250" cy="3971925"/>
            </a:xfrm>
            <a:custGeom>
              <a:avLst/>
              <a:gdLst>
                <a:gd name="T0" fmla="*/ 0 w 860"/>
                <a:gd name="T1" fmla="*/ 2147483646 h 2502"/>
                <a:gd name="T2" fmla="*/ 2147483646 w 860"/>
                <a:gd name="T3" fmla="*/ 2147483646 h 2502"/>
                <a:gd name="T4" fmla="*/ 2147483646 w 860"/>
                <a:gd name="T5" fmla="*/ 0 h 2502"/>
                <a:gd name="T6" fmla="*/ 2147483646 w 860"/>
                <a:gd name="T7" fmla="*/ 0 h 2502"/>
                <a:gd name="T8" fmla="*/ 0 w 860"/>
                <a:gd name="T9" fmla="*/ 2147483646 h 25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0" h="2502">
                  <a:moveTo>
                    <a:pt x="0" y="2445"/>
                  </a:moveTo>
                  <a:lnTo>
                    <a:pt x="228" y="2502"/>
                  </a:lnTo>
                  <a:lnTo>
                    <a:pt x="860" y="0"/>
                  </a:lnTo>
                  <a:lnTo>
                    <a:pt x="620" y="0"/>
                  </a:lnTo>
                  <a:lnTo>
                    <a:pt x="0" y="244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7">
              <a:extLst>
                <a:ext uri="{FF2B5EF4-FFF2-40B4-BE49-F238E27FC236}">
                  <a16:creationId xmlns:a16="http://schemas.microsoft.com/office/drawing/2014/main" id="{771BA88F-F50A-ACAE-5628-D265FEC00553}"/>
                </a:ext>
              </a:extLst>
            </p:cNvPr>
            <p:cNvSpPr/>
            <p:nvPr/>
          </p:nvSpPr>
          <p:spPr bwMode="auto">
            <a:xfrm>
              <a:off x="203200" y="0"/>
              <a:ext cx="1336675" cy="3862389"/>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7" name="Freeform 8">
              <a:extLst>
                <a:ext uri="{FF2B5EF4-FFF2-40B4-BE49-F238E27FC236}">
                  <a16:creationId xmlns:a16="http://schemas.microsoft.com/office/drawing/2014/main" id="{D4414CE2-D06F-E0AE-CD03-BC23C805DD04}"/>
                </a:ext>
              </a:extLst>
            </p:cNvPr>
            <p:cNvSpPr/>
            <p:nvPr/>
          </p:nvSpPr>
          <p:spPr bwMode="auto">
            <a:xfrm>
              <a:off x="207963" y="3776664"/>
              <a:ext cx="1936750" cy="3081337"/>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8" name="Freeform 9">
              <a:extLst>
                <a:ext uri="{FF2B5EF4-FFF2-40B4-BE49-F238E27FC236}">
                  <a16:creationId xmlns:a16="http://schemas.microsoft.com/office/drawing/2014/main" id="{26D0F9B3-5D67-BB8F-9E44-0E92F3C62F6F}"/>
                </a:ext>
              </a:extLst>
            </p:cNvPr>
            <p:cNvSpPr/>
            <p:nvPr/>
          </p:nvSpPr>
          <p:spPr bwMode="auto">
            <a:xfrm>
              <a:off x="646113" y="3886201"/>
              <a:ext cx="2373312"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9" name="Freeform 10">
              <a:extLst>
                <a:ext uri="{FF2B5EF4-FFF2-40B4-BE49-F238E27FC236}">
                  <a16:creationId xmlns:a16="http://schemas.microsoft.com/office/drawing/2014/main" id="{F6008D4D-C757-F827-AE82-ED75B82541FD}"/>
                </a:ext>
              </a:extLst>
            </p:cNvPr>
            <p:cNvSpPr/>
            <p:nvPr/>
          </p:nvSpPr>
          <p:spPr bwMode="auto">
            <a:xfrm>
              <a:off x="641350" y="3881439"/>
              <a:ext cx="3340100" cy="2976562"/>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10" name="Freeform 11">
              <a:extLst>
                <a:ext uri="{FF2B5EF4-FFF2-40B4-BE49-F238E27FC236}">
                  <a16:creationId xmlns:a16="http://schemas.microsoft.com/office/drawing/2014/main" id="{AC6FB92C-528B-557D-07EF-4C10D207BD35}"/>
                </a:ext>
              </a:extLst>
            </p:cNvPr>
            <p:cNvSpPr/>
            <p:nvPr/>
          </p:nvSpPr>
          <p:spPr bwMode="auto">
            <a:xfrm>
              <a:off x="203200" y="3771901"/>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11" name="Freeform 12">
            <a:extLst>
              <a:ext uri="{FF2B5EF4-FFF2-40B4-BE49-F238E27FC236}">
                <a16:creationId xmlns:a16="http://schemas.microsoft.com/office/drawing/2014/main" id="{CFEC23A0-5600-C456-FDA4-BCFE6130EEF2}"/>
              </a:ext>
            </a:extLst>
          </p:cNvPr>
          <p:cNvSpPr>
            <a:spLocks/>
          </p:cNvSpPr>
          <p:nvPr/>
        </p:nvSpPr>
        <p:spPr bwMode="auto">
          <a:xfrm>
            <a:off x="203200" y="3771900"/>
            <a:ext cx="361950" cy="90488"/>
          </a:xfrm>
          <a:custGeom>
            <a:avLst/>
            <a:gdLst>
              <a:gd name="T0" fmla="*/ 2147483646 w 228"/>
              <a:gd name="T1" fmla="*/ 2147483646 h 57"/>
              <a:gd name="T2" fmla="*/ 0 w 228"/>
              <a:gd name="T3" fmla="*/ 0 h 57"/>
              <a:gd name="T4" fmla="*/ 2147483646 w 228"/>
              <a:gd name="T5" fmla="*/ 2147483646 h 57"/>
              <a:gd name="T6" fmla="*/ 2147483646 w 228"/>
              <a:gd name="T7" fmla="*/ 2147483646 h 5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3">
            <a:extLst>
              <a:ext uri="{FF2B5EF4-FFF2-40B4-BE49-F238E27FC236}">
                <a16:creationId xmlns:a16="http://schemas.microsoft.com/office/drawing/2014/main" id="{0B309923-3183-1D1D-477A-7B19E03A0B9E}"/>
              </a:ext>
            </a:extLst>
          </p:cNvPr>
          <p:cNvSpPr>
            <a:spLocks/>
          </p:cNvSpPr>
          <p:nvPr/>
        </p:nvSpPr>
        <p:spPr bwMode="auto">
          <a:xfrm>
            <a:off x="560388" y="3867150"/>
            <a:ext cx="61912" cy="80963"/>
          </a:xfrm>
          <a:custGeom>
            <a:avLst/>
            <a:gdLst>
              <a:gd name="T0" fmla="*/ 0 w 39"/>
              <a:gd name="T1" fmla="*/ 0 h 51"/>
              <a:gd name="T2" fmla="*/ 2147483646 w 39"/>
              <a:gd name="T3" fmla="*/ 2147483646 h 51"/>
              <a:gd name="T4" fmla="*/ 2147483646 w 39"/>
              <a:gd name="T5" fmla="*/ 0 h 51"/>
              <a:gd name="T6" fmla="*/ 0 w 39"/>
              <a:gd name="T7" fmla="*/ 0 h 5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Date Placeholder 3">
            <a:extLst>
              <a:ext uri="{FF2B5EF4-FFF2-40B4-BE49-F238E27FC236}">
                <a16:creationId xmlns:a16="http://schemas.microsoft.com/office/drawing/2014/main" id="{19763C0C-5070-3BBF-A11D-1328459076F5}"/>
              </a:ext>
            </a:extLst>
          </p:cNvPr>
          <p:cNvSpPr>
            <a:spLocks noGrp="1"/>
          </p:cNvSpPr>
          <p:nvPr>
            <p:ph type="dt" sz="half" idx="10"/>
          </p:nvPr>
        </p:nvSpPr>
        <p:spPr>
          <a:xfrm>
            <a:off x="7326313" y="6116638"/>
            <a:ext cx="857250" cy="365125"/>
          </a:xfrm>
        </p:spPr>
        <p:txBody>
          <a:bodyPr/>
          <a:lstStyle>
            <a:lvl1pPr>
              <a:defRPr/>
            </a:lvl1pPr>
          </a:lstStyle>
          <a:p>
            <a:pPr>
              <a:defRPr/>
            </a:pPr>
            <a:endParaRPr lang="en-US"/>
          </a:p>
        </p:txBody>
      </p:sp>
      <p:sp>
        <p:nvSpPr>
          <p:cNvPr id="14" name="Footer Placeholder 4">
            <a:extLst>
              <a:ext uri="{FF2B5EF4-FFF2-40B4-BE49-F238E27FC236}">
                <a16:creationId xmlns:a16="http://schemas.microsoft.com/office/drawing/2014/main" id="{47657D78-55A4-BC01-0C9A-0E9FF67CE2D7}"/>
              </a:ext>
            </a:extLst>
          </p:cNvPr>
          <p:cNvSpPr>
            <a:spLocks noGrp="1"/>
          </p:cNvSpPr>
          <p:nvPr>
            <p:ph type="ftr" sz="quarter" idx="11"/>
          </p:nvPr>
        </p:nvSpPr>
        <p:spPr>
          <a:xfrm>
            <a:off x="3624263" y="6116638"/>
            <a:ext cx="3608387" cy="365125"/>
          </a:xfrm>
        </p:spPr>
        <p:txBody>
          <a:bodyPr/>
          <a:lstStyle>
            <a:lvl1pPr>
              <a:defRPr/>
            </a:lvl1pPr>
          </a:lstStyle>
          <a:p>
            <a:pPr>
              <a:defRPr/>
            </a:pPr>
            <a:endParaRPr lang="en-US"/>
          </a:p>
        </p:txBody>
      </p:sp>
      <p:sp>
        <p:nvSpPr>
          <p:cNvPr id="15" name="Slide Number Placeholder 5">
            <a:extLst>
              <a:ext uri="{FF2B5EF4-FFF2-40B4-BE49-F238E27FC236}">
                <a16:creationId xmlns:a16="http://schemas.microsoft.com/office/drawing/2014/main" id="{1FCB66CD-D333-FD7F-BD93-538F370C3515}"/>
              </a:ext>
            </a:extLst>
          </p:cNvPr>
          <p:cNvSpPr>
            <a:spLocks noGrp="1"/>
          </p:cNvSpPr>
          <p:nvPr>
            <p:ph type="sldNum" sz="quarter" idx="12"/>
          </p:nvPr>
        </p:nvSpPr>
        <p:spPr>
          <a:xfrm>
            <a:off x="8275638" y="6116638"/>
            <a:ext cx="411162" cy="365125"/>
          </a:xfrm>
        </p:spPr>
        <p:txBody>
          <a:bodyPr/>
          <a:lstStyle>
            <a:lvl1pPr>
              <a:defRPr/>
            </a:lvl1pPr>
          </a:lstStyle>
          <a:p>
            <a:pPr>
              <a:defRPr/>
            </a:pPr>
            <a:fld id="{2873D32E-12CA-F74A-AE37-59931CC3948B}" type="slidenum">
              <a:rPr lang="en-US" altLang="en-US"/>
              <a:pPr>
                <a:defRPr/>
              </a:pPr>
              <a:t>‹#›</a:t>
            </a:fld>
            <a:endParaRPr lang="en-US" altLang="en-US"/>
          </a:p>
        </p:txBody>
      </p:sp>
    </p:spTree>
    <p:extLst>
      <p:ext uri="{BB962C8B-B14F-4D97-AF65-F5344CB8AC3E}">
        <p14:creationId xmlns:p14="http://schemas.microsoft.com/office/powerpoint/2010/main" val="383703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E745EE6-A6A6-3113-937E-C739E7524C7C}"/>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CE0E724-2A63-CB2F-9F81-391553F43D1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8C44A6F6-2CC6-DD1D-F2F2-C5C7C5FAA9FA}"/>
              </a:ext>
            </a:extLst>
          </p:cNvPr>
          <p:cNvSpPr>
            <a:spLocks noGrp="1"/>
          </p:cNvSpPr>
          <p:nvPr>
            <p:ph type="sldNum" sz="quarter" idx="12"/>
          </p:nvPr>
        </p:nvSpPr>
        <p:spPr/>
        <p:txBody>
          <a:bodyPr/>
          <a:lstStyle>
            <a:lvl1pPr>
              <a:defRPr/>
            </a:lvl1pPr>
          </a:lstStyle>
          <a:p>
            <a:pPr>
              <a:defRPr/>
            </a:pPr>
            <a:fld id="{DD9F2EF2-AC15-DB42-8241-AF3625AAB3EF}" type="slidenum">
              <a:rPr lang="en-US" altLang="en-US"/>
              <a:pPr>
                <a:defRPr/>
              </a:pPr>
              <a:t>‹#›</a:t>
            </a:fld>
            <a:endParaRPr lang="en-US" altLang="en-US"/>
          </a:p>
        </p:txBody>
      </p:sp>
    </p:spTree>
    <p:extLst>
      <p:ext uri="{BB962C8B-B14F-4D97-AF65-F5344CB8AC3E}">
        <p14:creationId xmlns:p14="http://schemas.microsoft.com/office/powerpoint/2010/main" val="1448740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55E3C0-92CB-9CDF-166C-6F881C7F90FD}"/>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8137C9F-1FF0-3FDF-4F47-CDBA381FA47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B131434-223A-A9F7-150E-BA017847B4C9}"/>
              </a:ext>
            </a:extLst>
          </p:cNvPr>
          <p:cNvSpPr>
            <a:spLocks noGrp="1"/>
          </p:cNvSpPr>
          <p:nvPr>
            <p:ph type="sldNum" sz="quarter" idx="12"/>
          </p:nvPr>
        </p:nvSpPr>
        <p:spPr/>
        <p:txBody>
          <a:bodyPr/>
          <a:lstStyle>
            <a:lvl1pPr>
              <a:defRPr/>
            </a:lvl1pPr>
          </a:lstStyle>
          <a:p>
            <a:pPr>
              <a:defRPr/>
            </a:pPr>
            <a:fld id="{095CC1DE-142E-BC46-84F3-8B7F51A7F0C3}" type="slidenum">
              <a:rPr lang="en-US" altLang="en-US"/>
              <a:pPr>
                <a:defRPr/>
              </a:pPr>
              <a:t>‹#›</a:t>
            </a:fld>
            <a:endParaRPr lang="en-US" altLang="en-US"/>
          </a:p>
        </p:txBody>
      </p:sp>
    </p:spTree>
    <p:extLst>
      <p:ext uri="{BB962C8B-B14F-4D97-AF65-F5344CB8AC3E}">
        <p14:creationId xmlns:p14="http://schemas.microsoft.com/office/powerpoint/2010/main" val="552131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BB65F74-AC68-D044-80B7-9D9D4247F9BC}"/>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latin typeface="Arial" charset="0"/>
                <a:ea typeface="ＭＳ Ｐゴシック" charset="-128"/>
              </a:rPr>
              <a:t>“</a:t>
            </a:r>
          </a:p>
        </p:txBody>
      </p:sp>
      <p:sp>
        <p:nvSpPr>
          <p:cNvPr id="5" name="TextBox 4">
            <a:extLst>
              <a:ext uri="{FF2B5EF4-FFF2-40B4-BE49-F238E27FC236}">
                <a16:creationId xmlns:a16="http://schemas.microsoft.com/office/drawing/2014/main" id="{B2B31219-E48B-EE8E-64F6-D6C94464FAA9}"/>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latin typeface="Arial" charset="0"/>
                <a:ea typeface="ＭＳ Ｐゴシック" charset="-128"/>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3" y="4343400"/>
            <a:ext cx="7515991" cy="1447800"/>
          </a:xfrm>
        </p:spPr>
        <p:txBody>
          <a:bodyP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6296CA09-882E-6542-5295-1519F0BEF1FD}"/>
              </a:ext>
            </a:extLst>
          </p:cNvPr>
          <p:cNvSpPr>
            <a:spLocks noGrp="1"/>
          </p:cNvSpPr>
          <p:nvPr>
            <p:ph type="dt" sz="half" idx="14"/>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A038D5E6-1264-F482-F5EB-FA6A318F8B0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7A37DDBE-E34C-DE00-7CEB-B57C4956D074}"/>
              </a:ext>
            </a:extLst>
          </p:cNvPr>
          <p:cNvSpPr>
            <a:spLocks noGrp="1"/>
          </p:cNvSpPr>
          <p:nvPr>
            <p:ph type="sldNum" sz="quarter" idx="16"/>
          </p:nvPr>
        </p:nvSpPr>
        <p:spPr/>
        <p:txBody>
          <a:bodyPr/>
          <a:lstStyle>
            <a:lvl1pPr>
              <a:defRPr/>
            </a:lvl1pPr>
          </a:lstStyle>
          <a:p>
            <a:pPr>
              <a:defRPr/>
            </a:pPr>
            <a:fld id="{EFE22C28-B5D5-4C4F-B185-B8E03A89EA8C}" type="slidenum">
              <a:rPr lang="en-US" altLang="en-US"/>
              <a:pPr>
                <a:defRPr/>
              </a:pPr>
              <a:t>‹#›</a:t>
            </a:fld>
            <a:endParaRPr lang="en-US" altLang="en-US"/>
          </a:p>
        </p:txBody>
      </p:sp>
    </p:spTree>
    <p:extLst>
      <p:ext uri="{BB962C8B-B14F-4D97-AF65-F5344CB8AC3E}">
        <p14:creationId xmlns:p14="http://schemas.microsoft.com/office/powerpoint/2010/main" val="34269215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D5A46D-7173-C7A6-8042-F6DECB304E7B}"/>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0922D92-5885-BC8B-ECB5-513D0113406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CCE0C85-57CD-1EFD-F0D2-AACC9E30D796}"/>
              </a:ext>
            </a:extLst>
          </p:cNvPr>
          <p:cNvSpPr>
            <a:spLocks noGrp="1"/>
          </p:cNvSpPr>
          <p:nvPr>
            <p:ph type="sldNum" sz="quarter" idx="12"/>
          </p:nvPr>
        </p:nvSpPr>
        <p:spPr/>
        <p:txBody>
          <a:bodyPr/>
          <a:lstStyle>
            <a:lvl1pPr>
              <a:defRPr/>
            </a:lvl1pPr>
          </a:lstStyle>
          <a:p>
            <a:pPr>
              <a:defRPr/>
            </a:pPr>
            <a:fld id="{F546661C-D722-7347-8763-CBE1EE6D1103}" type="slidenum">
              <a:rPr lang="en-US" altLang="en-US"/>
              <a:pPr>
                <a:defRPr/>
              </a:pPr>
              <a:t>‹#›</a:t>
            </a:fld>
            <a:endParaRPr lang="en-US" altLang="en-US"/>
          </a:p>
        </p:txBody>
      </p:sp>
    </p:spTree>
    <p:extLst>
      <p:ext uri="{BB962C8B-B14F-4D97-AF65-F5344CB8AC3E}">
        <p14:creationId xmlns:p14="http://schemas.microsoft.com/office/powerpoint/2010/main" val="39026486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29055E8-A055-3BC3-9007-9420EF07F766}"/>
              </a:ext>
            </a:extLst>
          </p:cNvPr>
          <p:cNvSpPr txBox="1"/>
          <p:nvPr/>
        </p:nvSpPr>
        <p:spPr>
          <a:xfrm>
            <a:off x="969963" y="8636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defRPr/>
            </a:pPr>
            <a:r>
              <a:rPr lang="en-US" sz="8000" dirty="0">
                <a:effectLst/>
                <a:latin typeface="Arial" charset="0"/>
                <a:ea typeface="ＭＳ Ｐゴシック" charset="-128"/>
              </a:rPr>
              <a:t>“</a:t>
            </a:r>
          </a:p>
        </p:txBody>
      </p:sp>
      <p:sp>
        <p:nvSpPr>
          <p:cNvPr id="5" name="TextBox 4">
            <a:extLst>
              <a:ext uri="{FF2B5EF4-FFF2-40B4-BE49-F238E27FC236}">
                <a16:creationId xmlns:a16="http://schemas.microsoft.com/office/drawing/2014/main" id="{1CFCB76C-7D54-ABFB-2554-8B9143274BE6}"/>
              </a:ext>
            </a:extLst>
          </p:cNvPr>
          <p:cNvSpPr txBox="1"/>
          <p:nvPr/>
        </p:nvSpPr>
        <p:spPr>
          <a:xfrm>
            <a:off x="8172450" y="2819400"/>
            <a:ext cx="457200" cy="584200"/>
          </a:xfrm>
          <a:prstGeom prst="rect">
            <a:avLst/>
          </a:prstGeom>
        </p:spPr>
        <p:txBody>
          <a:bodyPr anchor="ct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a:defRPr/>
            </a:pPr>
            <a:r>
              <a:rPr lang="en-US" sz="8000" dirty="0">
                <a:effectLst/>
                <a:latin typeface="Arial" charset="0"/>
                <a:ea typeface="ＭＳ Ｐゴシック" charset="-128"/>
              </a:rPr>
              <a:t>”</a:t>
            </a:r>
          </a:p>
        </p:txBody>
      </p:sp>
      <p:sp>
        <p:nvSpPr>
          <p:cNvPr id="2" name="Title 1"/>
          <p:cNvSpPr>
            <a:spLocks noGrp="1"/>
          </p:cNvSpPr>
          <p:nvPr>
            <p:ph type="title"/>
          </p:nvPr>
        </p:nvSpPr>
        <p:spPr>
          <a:xfrm>
            <a:off x="1426741" y="685801"/>
            <a:ext cx="6974115" cy="2743199"/>
          </a:xfrm>
        </p:spPr>
        <p:txBody>
          <a:bodyP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rtlCol="0" anchor="b">
            <a:normAutofit/>
          </a:bodyPr>
          <a:lstStyle>
            <a:lvl1pPr algn="r">
              <a:buNone/>
              <a:defRPr lang="en-US" sz="24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777A2552-EFD6-DF6C-B85E-F44B5EFDF830}"/>
              </a:ext>
            </a:extLst>
          </p:cNvPr>
          <p:cNvSpPr>
            <a:spLocks noGrp="1"/>
          </p:cNvSpPr>
          <p:nvPr>
            <p:ph type="dt" sz="half" idx="14"/>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411E77AC-4D1B-D249-AB29-9049BFD9F436}"/>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AF27793C-B35D-D38A-948E-A07A19A1031D}"/>
              </a:ext>
            </a:extLst>
          </p:cNvPr>
          <p:cNvSpPr>
            <a:spLocks noGrp="1"/>
          </p:cNvSpPr>
          <p:nvPr>
            <p:ph type="sldNum" sz="quarter" idx="16"/>
          </p:nvPr>
        </p:nvSpPr>
        <p:spPr/>
        <p:txBody>
          <a:bodyPr/>
          <a:lstStyle>
            <a:lvl1pPr>
              <a:defRPr/>
            </a:lvl1pPr>
          </a:lstStyle>
          <a:p>
            <a:pPr>
              <a:defRPr/>
            </a:pPr>
            <a:fld id="{A74B1312-5837-8B47-8C79-B9339C9022D0}" type="slidenum">
              <a:rPr lang="en-US" altLang="en-US"/>
              <a:pPr>
                <a:defRPr/>
              </a:pPr>
              <a:t>‹#›</a:t>
            </a:fld>
            <a:endParaRPr lang="en-US" altLang="en-US"/>
          </a:p>
        </p:txBody>
      </p:sp>
    </p:spTree>
    <p:extLst>
      <p:ext uri="{BB962C8B-B14F-4D97-AF65-F5344CB8AC3E}">
        <p14:creationId xmlns:p14="http://schemas.microsoft.com/office/powerpoint/2010/main" val="3507675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rtlCol="0">
            <a:normAutofit/>
          </a:bodyPr>
          <a:lstStyle>
            <a:lvl1pPr>
              <a:defRPr lang="en-US" b="0" dirty="0"/>
            </a:lvl1pPr>
          </a:lstStyle>
          <a:p>
            <a:pPr lvl="0"/>
            <a:r>
              <a:rPr lang="en-US"/>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rtlCol="0" anchor="b">
            <a:normAutofit/>
          </a:bodyPr>
          <a:lstStyle>
            <a:lvl1pPr>
              <a:buNone/>
              <a:defRPr lang="en-US" sz="2800" b="0" cap="none" dirty="0">
                <a:ln w="3175" cmpd="sng">
                  <a:noFill/>
                </a:ln>
                <a:solidFill>
                  <a:schemeClr val="tx1"/>
                </a:solidFill>
                <a:effectLst/>
              </a:defRPr>
            </a:lvl1pPr>
          </a:lstStyle>
          <a:p>
            <a:pPr lvl="0"/>
            <a:r>
              <a:rPr lang="en-US"/>
              <a:t>Click to 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2D65636-2BE6-D3E2-9EE6-46EF33CD761E}"/>
              </a:ext>
            </a:extLst>
          </p:cNvPr>
          <p:cNvSpPr>
            <a:spLocks noGrp="1"/>
          </p:cNvSpPr>
          <p:nvPr>
            <p:ph type="dt" sz="half" idx="14"/>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C41FA18E-9E6D-AAB3-4640-D6FFED3E9231}"/>
              </a:ext>
            </a:extLst>
          </p:cNvPr>
          <p:cNvSpPr>
            <a:spLocks noGrp="1"/>
          </p:cNvSpPr>
          <p:nvPr>
            <p:ph type="ftr" sz="quarter" idx="15"/>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ECCB6A-55EA-1F3A-AEAB-DC215F279262}"/>
              </a:ext>
            </a:extLst>
          </p:cNvPr>
          <p:cNvSpPr>
            <a:spLocks noGrp="1"/>
          </p:cNvSpPr>
          <p:nvPr>
            <p:ph type="sldNum" sz="quarter" idx="16"/>
          </p:nvPr>
        </p:nvSpPr>
        <p:spPr/>
        <p:txBody>
          <a:bodyPr/>
          <a:lstStyle>
            <a:lvl1pPr>
              <a:defRPr/>
            </a:lvl1pPr>
          </a:lstStyle>
          <a:p>
            <a:pPr>
              <a:defRPr/>
            </a:pPr>
            <a:fld id="{9F291D3F-1CEE-F94B-8D7C-EDA8B5E42CAF}" type="slidenum">
              <a:rPr lang="en-US" altLang="en-US"/>
              <a:pPr>
                <a:defRPr/>
              </a:pPr>
              <a:t>‹#›</a:t>
            </a:fld>
            <a:endParaRPr lang="en-US" altLang="en-US"/>
          </a:p>
        </p:txBody>
      </p:sp>
    </p:spTree>
    <p:extLst>
      <p:ext uri="{BB962C8B-B14F-4D97-AF65-F5344CB8AC3E}">
        <p14:creationId xmlns:p14="http://schemas.microsoft.com/office/powerpoint/2010/main" val="17489667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39643C2-995D-ABE3-5088-2BA52AB4326E}"/>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B25A0EF-49CC-474A-D967-8AB5FAD8953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14C29C1-F1E7-DBB4-5E88-7695BBBEEC62}"/>
              </a:ext>
            </a:extLst>
          </p:cNvPr>
          <p:cNvSpPr>
            <a:spLocks noGrp="1"/>
          </p:cNvSpPr>
          <p:nvPr>
            <p:ph type="sldNum" sz="quarter" idx="12"/>
          </p:nvPr>
        </p:nvSpPr>
        <p:spPr/>
        <p:txBody>
          <a:bodyPr/>
          <a:lstStyle>
            <a:lvl1pPr>
              <a:defRPr/>
            </a:lvl1pPr>
          </a:lstStyle>
          <a:p>
            <a:pPr>
              <a:defRPr/>
            </a:pPr>
            <a:fld id="{BC7BE1DA-A7E4-EB4C-A10D-22A065AE9FF0}" type="slidenum">
              <a:rPr lang="en-US" altLang="en-US"/>
              <a:pPr>
                <a:defRPr/>
              </a:pPr>
              <a:t>‹#›</a:t>
            </a:fld>
            <a:endParaRPr lang="en-US" altLang="en-US"/>
          </a:p>
        </p:txBody>
      </p:sp>
    </p:spTree>
    <p:extLst>
      <p:ext uri="{BB962C8B-B14F-4D97-AF65-F5344CB8AC3E}">
        <p14:creationId xmlns:p14="http://schemas.microsoft.com/office/powerpoint/2010/main" val="29095317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E1A24CE-739A-660D-93E0-8E4AD90E4A0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6BF4EFA-A278-1ED3-F42C-C53F07B1112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38BEE5-1EB5-34E1-9069-361FED8DCE27}"/>
              </a:ext>
            </a:extLst>
          </p:cNvPr>
          <p:cNvSpPr>
            <a:spLocks noGrp="1"/>
          </p:cNvSpPr>
          <p:nvPr>
            <p:ph type="sldNum" sz="quarter" idx="12"/>
          </p:nvPr>
        </p:nvSpPr>
        <p:spPr/>
        <p:txBody>
          <a:bodyPr/>
          <a:lstStyle>
            <a:lvl1pPr>
              <a:defRPr/>
            </a:lvl1pPr>
          </a:lstStyle>
          <a:p>
            <a:pPr>
              <a:defRPr/>
            </a:pPr>
            <a:fld id="{E801233D-7345-0F4A-927F-50EED0E6F928}" type="slidenum">
              <a:rPr lang="en-US" altLang="en-US"/>
              <a:pPr>
                <a:defRPr/>
              </a:pPr>
              <a:t>‹#›</a:t>
            </a:fld>
            <a:endParaRPr lang="en-US" altLang="en-US"/>
          </a:p>
        </p:txBody>
      </p:sp>
    </p:spTree>
    <p:extLst>
      <p:ext uri="{BB962C8B-B14F-4D97-AF65-F5344CB8AC3E}">
        <p14:creationId xmlns:p14="http://schemas.microsoft.com/office/powerpoint/2010/main" val="341018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AD037B-649B-947A-4EFA-BE15E4FDC6AE}"/>
              </a:ext>
            </a:extLst>
          </p:cNvPr>
          <p:cNvSpPr>
            <a:spLocks noGrp="1"/>
          </p:cNvSpPr>
          <p:nvPr>
            <p:ph type="dt" sz="half" idx="10"/>
          </p:nvPr>
        </p:nvSpPr>
        <p:spPr>
          <a:xfrm>
            <a:off x="7343775" y="6108700"/>
            <a:ext cx="857250" cy="365125"/>
          </a:xfrm>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CAC0213-702A-F95F-D30E-A16307253B5D}"/>
              </a:ext>
            </a:extLst>
          </p:cNvPr>
          <p:cNvSpPr>
            <a:spLocks noGrp="1"/>
          </p:cNvSpPr>
          <p:nvPr>
            <p:ph type="ftr" sz="quarter" idx="11"/>
          </p:nvPr>
        </p:nvSpPr>
        <p:spPr>
          <a:xfrm>
            <a:off x="1973263" y="6108700"/>
            <a:ext cx="5313362" cy="365125"/>
          </a:xfr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BC0EB82-2441-41B8-DEEE-DA1DCF9A91D9}"/>
              </a:ext>
            </a:extLst>
          </p:cNvPr>
          <p:cNvSpPr>
            <a:spLocks noGrp="1"/>
          </p:cNvSpPr>
          <p:nvPr>
            <p:ph type="sldNum" sz="quarter" idx="12"/>
          </p:nvPr>
        </p:nvSpPr>
        <p:spPr>
          <a:xfrm>
            <a:off x="8258175" y="6108700"/>
            <a:ext cx="428625" cy="365125"/>
          </a:xfrm>
        </p:spPr>
        <p:txBody>
          <a:bodyPr/>
          <a:lstStyle>
            <a:lvl1pPr>
              <a:defRPr/>
            </a:lvl1pPr>
          </a:lstStyle>
          <a:p>
            <a:pPr>
              <a:defRPr/>
            </a:pPr>
            <a:fld id="{5E81A3BC-26BE-084E-990C-72741561E8EA}" type="slidenum">
              <a:rPr lang="en-US" altLang="en-US"/>
              <a:pPr>
                <a:defRPr/>
              </a:pPr>
              <a:t>‹#›</a:t>
            </a:fld>
            <a:endParaRPr lang="en-US" altLang="en-US"/>
          </a:p>
        </p:txBody>
      </p:sp>
    </p:spTree>
    <p:extLst>
      <p:ext uri="{BB962C8B-B14F-4D97-AF65-F5344CB8AC3E}">
        <p14:creationId xmlns:p14="http://schemas.microsoft.com/office/powerpoint/2010/main" val="2635503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6989EE-2B81-33F4-6A2C-859482E47BE4}"/>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67C36D7-00F6-E21C-108A-BDB6B73AB89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F0D06D9-9762-DEE5-8AD7-779F41389A7F}"/>
              </a:ext>
            </a:extLst>
          </p:cNvPr>
          <p:cNvSpPr>
            <a:spLocks noGrp="1"/>
          </p:cNvSpPr>
          <p:nvPr>
            <p:ph type="sldNum" sz="quarter" idx="12"/>
          </p:nvPr>
        </p:nvSpPr>
        <p:spPr/>
        <p:txBody>
          <a:bodyPr/>
          <a:lstStyle>
            <a:lvl1pPr>
              <a:defRPr/>
            </a:lvl1pPr>
          </a:lstStyle>
          <a:p>
            <a:pPr>
              <a:defRPr/>
            </a:pPr>
            <a:fld id="{8C23AE3E-E1FF-4E47-9313-67B147593F10}" type="slidenum">
              <a:rPr lang="en-US" altLang="en-US"/>
              <a:pPr>
                <a:defRPr/>
              </a:pPr>
              <a:t>‹#›</a:t>
            </a:fld>
            <a:endParaRPr lang="en-US" altLang="en-US"/>
          </a:p>
        </p:txBody>
      </p:sp>
    </p:spTree>
    <p:extLst>
      <p:ext uri="{BB962C8B-B14F-4D97-AF65-F5344CB8AC3E}">
        <p14:creationId xmlns:p14="http://schemas.microsoft.com/office/powerpoint/2010/main" val="51221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D64DF3F8-012A-DCC3-8880-61C5F67A2EE0}"/>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F1D162E3-0BE4-113C-013C-040A3EB9776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C638836-36FC-C055-E760-1915362A856A}"/>
              </a:ext>
            </a:extLst>
          </p:cNvPr>
          <p:cNvSpPr>
            <a:spLocks noGrp="1"/>
          </p:cNvSpPr>
          <p:nvPr>
            <p:ph type="sldNum" sz="quarter" idx="12"/>
          </p:nvPr>
        </p:nvSpPr>
        <p:spPr/>
        <p:txBody>
          <a:bodyPr/>
          <a:lstStyle>
            <a:lvl1pPr>
              <a:defRPr/>
            </a:lvl1pPr>
          </a:lstStyle>
          <a:p>
            <a:pPr>
              <a:defRPr/>
            </a:pPr>
            <a:fld id="{BC5E599D-6F9E-B245-823C-AE3E2EB4AED2}" type="slidenum">
              <a:rPr lang="en-US" altLang="en-US"/>
              <a:pPr>
                <a:defRPr/>
              </a:pPr>
              <a:t>‹#›</a:t>
            </a:fld>
            <a:endParaRPr lang="en-US" altLang="en-US"/>
          </a:p>
        </p:txBody>
      </p:sp>
    </p:spTree>
    <p:extLst>
      <p:ext uri="{BB962C8B-B14F-4D97-AF65-F5344CB8AC3E}">
        <p14:creationId xmlns:p14="http://schemas.microsoft.com/office/powerpoint/2010/main" val="4159251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A03CBC26-99FD-7F5E-37F4-F027BA52E4DA}"/>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96BC7FC6-C0C9-7703-DBC8-62D1083230F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7292F387-227E-949A-1659-18A8B30C03FE}"/>
              </a:ext>
            </a:extLst>
          </p:cNvPr>
          <p:cNvSpPr>
            <a:spLocks noGrp="1"/>
          </p:cNvSpPr>
          <p:nvPr>
            <p:ph type="sldNum" sz="quarter" idx="12"/>
          </p:nvPr>
        </p:nvSpPr>
        <p:spPr/>
        <p:txBody>
          <a:bodyPr/>
          <a:lstStyle>
            <a:lvl1pPr>
              <a:defRPr/>
            </a:lvl1pPr>
          </a:lstStyle>
          <a:p>
            <a:pPr>
              <a:defRPr/>
            </a:pPr>
            <a:fld id="{D53EA9CE-7D5B-1E43-8947-997A1C5996BA}" type="slidenum">
              <a:rPr lang="en-US" altLang="en-US"/>
              <a:pPr>
                <a:defRPr/>
              </a:pPr>
              <a:t>‹#›</a:t>
            </a:fld>
            <a:endParaRPr lang="en-US" altLang="en-US"/>
          </a:p>
        </p:txBody>
      </p:sp>
    </p:spTree>
    <p:extLst>
      <p:ext uri="{BB962C8B-B14F-4D97-AF65-F5344CB8AC3E}">
        <p14:creationId xmlns:p14="http://schemas.microsoft.com/office/powerpoint/2010/main" val="196097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EF3257F3-C0D8-FB75-1E75-57DCB17FB29B}"/>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94029105-92DD-B85D-CFD5-7755F3D85FA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D90521D-9978-6D9B-ADE8-920C1AD7E657}"/>
              </a:ext>
            </a:extLst>
          </p:cNvPr>
          <p:cNvSpPr>
            <a:spLocks noGrp="1"/>
          </p:cNvSpPr>
          <p:nvPr>
            <p:ph type="sldNum" sz="quarter" idx="12"/>
          </p:nvPr>
        </p:nvSpPr>
        <p:spPr/>
        <p:txBody>
          <a:bodyPr/>
          <a:lstStyle>
            <a:lvl1pPr>
              <a:defRPr/>
            </a:lvl1pPr>
          </a:lstStyle>
          <a:p>
            <a:pPr>
              <a:defRPr/>
            </a:pPr>
            <a:fld id="{57D208A7-8A4A-6F43-99B3-0E0E4CE71E60}" type="slidenum">
              <a:rPr lang="en-US" altLang="en-US"/>
              <a:pPr>
                <a:defRPr/>
              </a:pPr>
              <a:t>‹#›</a:t>
            </a:fld>
            <a:endParaRPr lang="en-US" altLang="en-US"/>
          </a:p>
        </p:txBody>
      </p:sp>
    </p:spTree>
    <p:extLst>
      <p:ext uri="{BB962C8B-B14F-4D97-AF65-F5344CB8AC3E}">
        <p14:creationId xmlns:p14="http://schemas.microsoft.com/office/powerpoint/2010/main" val="3639082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B34C6BA-C3ED-15AE-03F5-6AEC50CA614B}"/>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6DDCA6C3-B529-0FCB-CB01-CD91596C576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512B09B-4E6A-1242-14E1-A3719DCA6B65}"/>
              </a:ext>
            </a:extLst>
          </p:cNvPr>
          <p:cNvSpPr>
            <a:spLocks noGrp="1"/>
          </p:cNvSpPr>
          <p:nvPr>
            <p:ph type="sldNum" sz="quarter" idx="12"/>
          </p:nvPr>
        </p:nvSpPr>
        <p:spPr/>
        <p:txBody>
          <a:bodyPr/>
          <a:lstStyle>
            <a:lvl1pPr>
              <a:defRPr/>
            </a:lvl1pPr>
          </a:lstStyle>
          <a:p>
            <a:pPr>
              <a:defRPr/>
            </a:pPr>
            <a:fld id="{213B56FE-C43F-1F4B-8140-79ECEE85E557}" type="slidenum">
              <a:rPr lang="en-US" altLang="en-US"/>
              <a:pPr>
                <a:defRPr/>
              </a:pPr>
              <a:t>‹#›</a:t>
            </a:fld>
            <a:endParaRPr lang="en-US" altLang="en-US"/>
          </a:p>
        </p:txBody>
      </p:sp>
    </p:spTree>
    <p:extLst>
      <p:ext uri="{BB962C8B-B14F-4D97-AF65-F5344CB8AC3E}">
        <p14:creationId xmlns:p14="http://schemas.microsoft.com/office/powerpoint/2010/main" val="13150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26264A7E-A379-A2A9-9C31-0231E6E26F39}"/>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2A2A5EF3-F6AC-C042-01D7-1B46B714AAF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0817486-5F2B-3FFA-6A0C-1025DE2D5690}"/>
              </a:ext>
            </a:extLst>
          </p:cNvPr>
          <p:cNvSpPr>
            <a:spLocks noGrp="1"/>
          </p:cNvSpPr>
          <p:nvPr>
            <p:ph type="sldNum" sz="quarter" idx="12"/>
          </p:nvPr>
        </p:nvSpPr>
        <p:spPr/>
        <p:txBody>
          <a:bodyPr/>
          <a:lstStyle>
            <a:lvl1pPr>
              <a:defRPr/>
            </a:lvl1pPr>
          </a:lstStyle>
          <a:p>
            <a:pPr>
              <a:defRPr/>
            </a:pPr>
            <a:fld id="{061A366D-5DE4-484E-A61D-FA963860164E}" type="slidenum">
              <a:rPr lang="en-US" altLang="en-US"/>
              <a:pPr>
                <a:defRPr/>
              </a:pPr>
              <a:t>‹#›</a:t>
            </a:fld>
            <a:endParaRPr lang="en-US" altLang="en-US"/>
          </a:p>
        </p:txBody>
      </p:sp>
    </p:spTree>
    <p:extLst>
      <p:ext uri="{BB962C8B-B14F-4D97-AF65-F5344CB8AC3E}">
        <p14:creationId xmlns:p14="http://schemas.microsoft.com/office/powerpoint/2010/main" val="400353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3">
            <a:extLst>
              <a:ext uri="{FF2B5EF4-FFF2-40B4-BE49-F238E27FC236}">
                <a16:creationId xmlns:a16="http://schemas.microsoft.com/office/drawing/2014/main" id="{48D0A2EF-B4FA-ED32-10D7-33D5FBD62859}"/>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49D73C8B-66B8-29DA-4B6F-7104A9FFDB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9C42BD3-554E-A715-0A6E-D80D635AAEDF}"/>
              </a:ext>
            </a:extLst>
          </p:cNvPr>
          <p:cNvSpPr>
            <a:spLocks noGrp="1"/>
          </p:cNvSpPr>
          <p:nvPr>
            <p:ph type="sldNum" sz="quarter" idx="12"/>
          </p:nvPr>
        </p:nvSpPr>
        <p:spPr/>
        <p:txBody>
          <a:bodyPr/>
          <a:lstStyle>
            <a:lvl1pPr>
              <a:defRPr/>
            </a:lvl1pPr>
          </a:lstStyle>
          <a:p>
            <a:pPr>
              <a:defRPr/>
            </a:pPr>
            <a:fld id="{C6546125-BF71-0E4A-9EB6-E3C2CDBA275D}" type="slidenum">
              <a:rPr lang="en-US" altLang="en-US"/>
              <a:pPr>
                <a:defRPr/>
              </a:pPr>
              <a:t>‹#›</a:t>
            </a:fld>
            <a:endParaRPr lang="en-US" altLang="en-US"/>
          </a:p>
        </p:txBody>
      </p:sp>
    </p:spTree>
    <p:extLst>
      <p:ext uri="{BB962C8B-B14F-4D97-AF65-F5344CB8AC3E}">
        <p14:creationId xmlns:p14="http://schemas.microsoft.com/office/powerpoint/2010/main" val="2804172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grpSp>
        <p:nvGrpSpPr>
          <p:cNvPr id="1026" name="Group 13">
            <a:extLst>
              <a:ext uri="{FF2B5EF4-FFF2-40B4-BE49-F238E27FC236}">
                <a16:creationId xmlns:a16="http://schemas.microsoft.com/office/drawing/2014/main" id="{B42BFB13-362D-8A0C-BB6A-6D3E02A8E297}"/>
              </a:ext>
            </a:extLst>
          </p:cNvPr>
          <p:cNvGrpSpPr>
            <a:grpSpLocks/>
          </p:cNvGrpSpPr>
          <p:nvPr/>
        </p:nvGrpSpPr>
        <p:grpSpPr bwMode="auto">
          <a:xfrm>
            <a:off x="0" y="0"/>
            <a:ext cx="2132013" cy="6858000"/>
            <a:chOff x="0" y="0"/>
            <a:chExt cx="2132013" cy="6858001"/>
          </a:xfrm>
        </p:grpSpPr>
        <p:sp>
          <p:nvSpPr>
            <p:cNvPr id="1032" name="Freeform 6">
              <a:extLst>
                <a:ext uri="{FF2B5EF4-FFF2-40B4-BE49-F238E27FC236}">
                  <a16:creationId xmlns:a16="http://schemas.microsoft.com/office/drawing/2014/main" id="{ABB3128C-EE7B-8C03-BAA5-C059AE751CE3}"/>
                </a:ext>
              </a:extLst>
            </p:cNvPr>
            <p:cNvSpPr>
              <a:spLocks/>
            </p:cNvSpPr>
            <p:nvPr/>
          </p:nvSpPr>
          <p:spPr bwMode="auto">
            <a:xfrm>
              <a:off x="0" y="0"/>
              <a:ext cx="1073150" cy="5291138"/>
            </a:xfrm>
            <a:custGeom>
              <a:avLst/>
              <a:gdLst>
                <a:gd name="T0" fmla="*/ 0 w 676"/>
                <a:gd name="T1" fmla="*/ 2147483646 h 3333"/>
                <a:gd name="T2" fmla="*/ 0 w 676"/>
                <a:gd name="T3" fmla="*/ 2147483646 h 3333"/>
                <a:gd name="T4" fmla="*/ 2147483646 w 676"/>
                <a:gd name="T5" fmla="*/ 2147483646 h 3333"/>
                <a:gd name="T6" fmla="*/ 2147483646 w 676"/>
                <a:gd name="T7" fmla="*/ 0 h 3333"/>
                <a:gd name="T8" fmla="*/ 2147483646 w 676"/>
                <a:gd name="T9" fmla="*/ 0 h 3333"/>
                <a:gd name="T10" fmla="*/ 0 w 676"/>
                <a:gd name="T11" fmla="*/ 2147483646 h 3333"/>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7">
              <a:extLst>
                <a:ext uri="{FF2B5EF4-FFF2-40B4-BE49-F238E27FC236}">
                  <a16:creationId xmlns:a16="http://schemas.microsoft.com/office/drawing/2014/main" id="{7EA332A9-0E14-0674-26AB-5A0657D8DDF4}"/>
                </a:ext>
              </a:extLst>
            </p:cNvPr>
            <p:cNvSpPr/>
            <p:nvPr/>
          </p:nvSpPr>
          <p:spPr bwMode="auto">
            <a:xfrm>
              <a:off x="0" y="0"/>
              <a:ext cx="758825" cy="4624389"/>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a:extLst>
                <a:ext uri="{FF2B5EF4-FFF2-40B4-BE49-F238E27FC236}">
                  <a16:creationId xmlns:a16="http://schemas.microsoft.com/office/drawing/2014/main" id="{48F7B64D-5BDB-BFBF-0AE6-1AA0ED6D2852}"/>
                </a:ext>
              </a:extLst>
            </p:cNvPr>
            <p:cNvSpPr/>
            <p:nvPr/>
          </p:nvSpPr>
          <p:spPr bwMode="auto">
            <a:xfrm>
              <a:off x="0" y="5662614"/>
              <a:ext cx="906463" cy="1195387"/>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a:extLst>
                <a:ext uri="{FF2B5EF4-FFF2-40B4-BE49-F238E27FC236}">
                  <a16:creationId xmlns:a16="http://schemas.microsoft.com/office/drawing/2014/main" id="{6A5516E7-4B34-D388-DA00-0CEE0B379DBF}"/>
                </a:ext>
              </a:extLst>
            </p:cNvPr>
            <p:cNvSpPr/>
            <p:nvPr/>
          </p:nvSpPr>
          <p:spPr bwMode="auto">
            <a:xfrm>
              <a:off x="0" y="5295901"/>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a:extLst>
                <a:ext uri="{FF2B5EF4-FFF2-40B4-BE49-F238E27FC236}">
                  <a16:creationId xmlns:a16="http://schemas.microsoft.com/office/drawing/2014/main" id="{BAB3B011-0773-1890-BADC-E70305937CF7}"/>
                </a:ext>
              </a:extLst>
            </p:cNvPr>
            <p:cNvSpPr/>
            <p:nvPr/>
          </p:nvSpPr>
          <p:spPr bwMode="auto">
            <a:xfrm>
              <a:off x="0" y="5257801"/>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a:extLst>
                <a:ext uri="{FF2B5EF4-FFF2-40B4-BE49-F238E27FC236}">
                  <a16:creationId xmlns:a16="http://schemas.microsoft.com/office/drawing/2014/main" id="{0C4B3B54-4E27-B392-239A-328FEF0FA79D}"/>
                </a:ext>
              </a:extLst>
            </p:cNvPr>
            <p:cNvSpPr/>
            <p:nvPr/>
          </p:nvSpPr>
          <p:spPr bwMode="auto">
            <a:xfrm>
              <a:off x="0" y="5357814"/>
              <a:ext cx="1377950" cy="1500187"/>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1027" name="Title Placeholder 1">
            <a:extLst>
              <a:ext uri="{FF2B5EF4-FFF2-40B4-BE49-F238E27FC236}">
                <a16:creationId xmlns:a16="http://schemas.microsoft.com/office/drawing/2014/main" id="{D4A45586-0907-2C27-9059-9D31947625FC}"/>
              </a:ext>
            </a:extLst>
          </p:cNvPr>
          <p:cNvSpPr>
            <a:spLocks noGrp="1"/>
          </p:cNvSpPr>
          <p:nvPr>
            <p:ph type="title"/>
          </p:nvPr>
        </p:nvSpPr>
        <p:spPr bwMode="auto">
          <a:xfrm>
            <a:off x="982663" y="457200"/>
            <a:ext cx="77041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Text Placeholder 2">
            <a:extLst>
              <a:ext uri="{FF2B5EF4-FFF2-40B4-BE49-F238E27FC236}">
                <a16:creationId xmlns:a16="http://schemas.microsoft.com/office/drawing/2014/main" id="{19E6A3E8-0D57-1CA3-7B07-6DDE177FB817}"/>
              </a:ext>
            </a:extLst>
          </p:cNvPr>
          <p:cNvSpPr>
            <a:spLocks noGrp="1"/>
          </p:cNvSpPr>
          <p:nvPr>
            <p:ph type="body" idx="1"/>
          </p:nvPr>
        </p:nvSpPr>
        <p:spPr bwMode="auto">
          <a:xfrm>
            <a:off x="982663" y="2667000"/>
            <a:ext cx="7704137" cy="335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AE879DF6-790C-2F59-7BB0-9115E4D5B1A5}"/>
              </a:ext>
            </a:extLst>
          </p:cNvPr>
          <p:cNvSpPr>
            <a:spLocks noGrp="1"/>
          </p:cNvSpPr>
          <p:nvPr>
            <p:ph type="dt" sz="half" idx="2"/>
          </p:nvPr>
        </p:nvSpPr>
        <p:spPr>
          <a:xfrm>
            <a:off x="7358063" y="6116638"/>
            <a:ext cx="858837" cy="365125"/>
          </a:xfrm>
          <a:prstGeom prst="rect">
            <a:avLst/>
          </a:prstGeom>
        </p:spPr>
        <p:txBody>
          <a:bodyPr vert="horz" lIns="91440" tIns="45720" rIns="91440" bIns="45720" rtlCol="0" anchor="ctr"/>
          <a:lstStyle>
            <a:lvl1pPr algn="r">
              <a:defRPr sz="1000" b="0" i="0">
                <a:solidFill>
                  <a:schemeClr val="tx1"/>
                </a:solidFill>
                <a:effectLst/>
                <a:latin typeface="+mn-lt"/>
                <a:ea typeface="ＭＳ Ｐゴシック" charset="-128"/>
              </a:defRPr>
            </a:lvl1pPr>
          </a:lstStyle>
          <a:p>
            <a:pPr>
              <a:defRPr/>
            </a:pPr>
            <a:endParaRPr lang="en-US"/>
          </a:p>
        </p:txBody>
      </p:sp>
      <p:sp>
        <p:nvSpPr>
          <p:cNvPr id="5" name="Footer Placeholder 4">
            <a:extLst>
              <a:ext uri="{FF2B5EF4-FFF2-40B4-BE49-F238E27FC236}">
                <a16:creationId xmlns:a16="http://schemas.microsoft.com/office/drawing/2014/main" id="{3BC744FB-B755-041E-687C-C1F63376A946}"/>
              </a:ext>
            </a:extLst>
          </p:cNvPr>
          <p:cNvSpPr>
            <a:spLocks noGrp="1"/>
          </p:cNvSpPr>
          <p:nvPr>
            <p:ph type="ftr" sz="quarter" idx="3"/>
          </p:nvPr>
        </p:nvSpPr>
        <p:spPr>
          <a:xfrm>
            <a:off x="1987550" y="6116638"/>
            <a:ext cx="5313363" cy="365125"/>
          </a:xfrm>
          <a:prstGeom prst="rect">
            <a:avLst/>
          </a:prstGeom>
        </p:spPr>
        <p:txBody>
          <a:bodyPr vert="horz" lIns="91440" tIns="45720" rIns="91440" bIns="45720" rtlCol="0" anchor="ctr"/>
          <a:lstStyle>
            <a:lvl1pPr algn="l">
              <a:defRPr sz="1000" b="0" i="0">
                <a:solidFill>
                  <a:schemeClr val="tx1"/>
                </a:solidFill>
                <a:effectLst/>
                <a:latin typeface="+mn-lt"/>
                <a:ea typeface="ＭＳ Ｐゴシック" charset="-128"/>
              </a:defRPr>
            </a:lvl1pPr>
          </a:lstStyle>
          <a:p>
            <a:pPr>
              <a:defRPr/>
            </a:pPr>
            <a:endParaRPr lang="en-US"/>
          </a:p>
        </p:txBody>
      </p:sp>
      <p:sp>
        <p:nvSpPr>
          <p:cNvPr id="6" name="Slide Number Placeholder 5">
            <a:extLst>
              <a:ext uri="{FF2B5EF4-FFF2-40B4-BE49-F238E27FC236}">
                <a16:creationId xmlns:a16="http://schemas.microsoft.com/office/drawing/2014/main" id="{A88F05AB-F885-67B8-5D8F-E8E1BAEE12EB}"/>
              </a:ext>
            </a:extLst>
          </p:cNvPr>
          <p:cNvSpPr>
            <a:spLocks noGrp="1"/>
          </p:cNvSpPr>
          <p:nvPr>
            <p:ph type="sldNum" sz="quarter" idx="4"/>
          </p:nvPr>
        </p:nvSpPr>
        <p:spPr>
          <a:xfrm>
            <a:off x="8274050" y="6116638"/>
            <a:ext cx="412750" cy="365125"/>
          </a:xfrm>
          <a:prstGeom prst="rect">
            <a:avLst/>
          </a:prstGeom>
        </p:spPr>
        <p:txBody>
          <a:bodyPr vert="horz" wrap="square" lIns="91440" tIns="45720" rIns="91440" bIns="45720" numCol="1" anchor="ctr" anchorCtr="0" compatLnSpc="1">
            <a:prstTxWarp prst="textNoShape">
              <a:avLst/>
            </a:prstTxWarp>
          </a:bodyPr>
          <a:lstStyle>
            <a:lvl1pPr algn="r">
              <a:defRPr sz="1000">
                <a:latin typeface="Corbel" panose="020B0503020204020204" pitchFamily="34" charset="0"/>
              </a:defRPr>
            </a:lvl1pPr>
          </a:lstStyle>
          <a:p>
            <a:pPr>
              <a:defRPr/>
            </a:pPr>
            <a:fld id="{158E8A8B-6DA9-F948-A970-B561D4F4AC9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220" r:id="rId1"/>
    <p:sldLayoutId id="2147484221" r:id="rId2"/>
    <p:sldLayoutId id="2147484207" r:id="rId3"/>
    <p:sldLayoutId id="2147484208" r:id="rId4"/>
    <p:sldLayoutId id="2147484209" r:id="rId5"/>
    <p:sldLayoutId id="2147484210" r:id="rId6"/>
    <p:sldLayoutId id="2147484211" r:id="rId7"/>
    <p:sldLayoutId id="2147484212" r:id="rId8"/>
    <p:sldLayoutId id="2147484213" r:id="rId9"/>
    <p:sldLayoutId id="2147484214" r:id="rId10"/>
    <p:sldLayoutId id="2147484215" r:id="rId11"/>
    <p:sldLayoutId id="2147484222" r:id="rId12"/>
    <p:sldLayoutId id="2147484216" r:id="rId13"/>
    <p:sldLayoutId id="2147484223" r:id="rId14"/>
    <p:sldLayoutId id="2147484217" r:id="rId15"/>
    <p:sldLayoutId id="2147484218" r:id="rId16"/>
    <p:sldLayoutId id="2147484219" r:id="rId17"/>
  </p:sldLayoutIdLst>
  <p:txStyles>
    <p:title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charset="0"/>
        </a:defRPr>
      </a:lvl2pPr>
      <a:lvl3pPr algn="ctr" defTabSz="457200" rtl="0" eaLnBrk="0" fontAlgn="base" hangingPunct="0">
        <a:spcBef>
          <a:spcPct val="0"/>
        </a:spcBef>
        <a:spcAft>
          <a:spcPct val="0"/>
        </a:spcAft>
        <a:defRPr sz="4000">
          <a:solidFill>
            <a:schemeClr val="tx1"/>
          </a:solidFill>
          <a:latin typeface="Corbel" charset="0"/>
        </a:defRPr>
      </a:lvl3pPr>
      <a:lvl4pPr algn="ctr" defTabSz="457200" rtl="0" eaLnBrk="0" fontAlgn="base" hangingPunct="0">
        <a:spcBef>
          <a:spcPct val="0"/>
        </a:spcBef>
        <a:spcAft>
          <a:spcPct val="0"/>
        </a:spcAft>
        <a:defRPr sz="4000">
          <a:solidFill>
            <a:schemeClr val="tx1"/>
          </a:solidFill>
          <a:latin typeface="Corbel" charset="0"/>
        </a:defRPr>
      </a:lvl4pPr>
      <a:lvl5pPr algn="ctr" defTabSz="457200" rtl="0" eaLnBrk="0" fontAlgn="base" hangingPunct="0">
        <a:spcBef>
          <a:spcPct val="0"/>
        </a:spcBef>
        <a:spcAft>
          <a:spcPct val="0"/>
        </a:spcAft>
        <a:defRPr sz="4000">
          <a:solidFill>
            <a:schemeClr val="tx1"/>
          </a:solidFill>
          <a:latin typeface="Corbe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sz="2400" kern="1200">
          <a:solidFill>
            <a:schemeClr val="tx1"/>
          </a:solidFill>
          <a:latin typeface="+mn-lt"/>
          <a:ea typeface="+mn-ea"/>
          <a:cs typeface="+mn-cs"/>
        </a:defRPr>
      </a:lvl1pPr>
      <a:lvl2pPr marL="7429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sz="2000" kern="1200">
          <a:solidFill>
            <a:schemeClr val="tx1"/>
          </a:solidFill>
          <a:latin typeface="+mn-lt"/>
          <a:ea typeface="+mn-ea"/>
          <a:cs typeface="+mn-cs"/>
        </a:defRPr>
      </a:lvl2pPr>
      <a:lvl3pPr marL="1200150" indent="-285750" algn="l" defTabSz="457200" rtl="0" eaLnBrk="0" fontAlgn="base" hangingPunct="0">
        <a:spcBef>
          <a:spcPct val="20000"/>
        </a:spcBef>
        <a:spcAft>
          <a:spcPts val="600"/>
        </a:spcAft>
        <a:buClr>
          <a:srgbClr val="1287C3"/>
        </a:buClr>
        <a:buSzPct val="145000"/>
        <a:buFont typeface="Arial" panose="020B0604020202020204" pitchFamily="34" charset="0"/>
        <a:buChar char="•"/>
        <a:defRPr kern="1200">
          <a:solidFill>
            <a:schemeClr val="tx1"/>
          </a:solidFill>
          <a:latin typeface="+mn-lt"/>
          <a:ea typeface="+mn-ea"/>
          <a:cs typeface="+mn-cs"/>
        </a:defRPr>
      </a:lvl3pPr>
      <a:lvl4pPr marL="1543050" indent="-171450" algn="l" defTabSz="457200" rtl="0" eaLnBrk="0" fontAlgn="base" hangingPunct="0">
        <a:spcBef>
          <a:spcPct val="20000"/>
        </a:spcBef>
        <a:spcAft>
          <a:spcPts val="600"/>
        </a:spcAft>
        <a:buClr>
          <a:srgbClr val="1287C3"/>
        </a:buClr>
        <a:buSzPct val="145000"/>
        <a:buFont typeface="Arial" panose="020B0604020202020204" pitchFamily="34" charset="0"/>
        <a:buChar char="•"/>
        <a:defRPr sz="1600" kern="1200">
          <a:solidFill>
            <a:schemeClr val="tx1"/>
          </a:solidFill>
          <a:latin typeface="+mn-lt"/>
          <a:ea typeface="+mn-ea"/>
          <a:cs typeface="+mn-cs"/>
        </a:defRPr>
      </a:lvl4pPr>
      <a:lvl5pPr marL="2000250" indent="-171450" algn="l" defTabSz="457200" rtl="0" eaLnBrk="0" fontAlgn="base" hangingPunct="0">
        <a:spcBef>
          <a:spcPct val="20000"/>
        </a:spcBef>
        <a:spcAft>
          <a:spcPts val="600"/>
        </a:spcAft>
        <a:buClr>
          <a:srgbClr val="1287C3"/>
        </a:buClr>
        <a:buSzPct val="145000"/>
        <a:buFont typeface="Arial" panose="020B0604020202020204" pitchFamily="34" charset="0"/>
        <a:buChar char="•"/>
        <a:defRPr sz="1400" kern="1200">
          <a:solidFill>
            <a:schemeClr val="tx1"/>
          </a:solidFill>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2">
            <a:extLst>
              <a:ext uri="{FF2B5EF4-FFF2-40B4-BE49-F238E27FC236}">
                <a16:creationId xmlns:a16="http://schemas.microsoft.com/office/drawing/2014/main" id="{E7262738-5106-6161-B80D-90F22D7CF126}"/>
              </a:ext>
            </a:extLst>
          </p:cNvPr>
          <p:cNvSpPr>
            <a:spLocks noGrp="1" noChangeArrowheads="1"/>
          </p:cNvSpPr>
          <p:nvPr>
            <p:ph type="ctrTitle"/>
          </p:nvPr>
        </p:nvSpPr>
        <p:spPr>
          <a:xfrm>
            <a:off x="2171700" y="363538"/>
            <a:ext cx="6781800" cy="1066800"/>
          </a:xfrm>
        </p:spPr>
        <p:txBody>
          <a:bodyPr rtlCol="0">
            <a:normAutofit fontScale="90000"/>
          </a:bodyPr>
          <a:lstStyle/>
          <a:p>
            <a:pPr eaLnBrk="1" fontAlgn="auto" hangingPunct="1">
              <a:spcAft>
                <a:spcPts val="0"/>
              </a:spcAft>
              <a:defRPr/>
            </a:pPr>
            <a:r>
              <a:rPr lang="en-US" altLang="en-US" sz="8000">
                <a:ea typeface="ＭＳ Ｐゴシック" charset="-128"/>
              </a:rPr>
              <a:t>Go </a:t>
            </a:r>
            <a:r>
              <a:rPr lang="en-US" altLang="en-US">
                <a:ea typeface="ＭＳ Ｐゴシック" charset="-128"/>
              </a:rPr>
              <a:t>and make disciples!</a:t>
            </a:r>
          </a:p>
        </p:txBody>
      </p:sp>
      <p:sp>
        <p:nvSpPr>
          <p:cNvPr id="21506" name="Rectangle 3">
            <a:extLst>
              <a:ext uri="{FF2B5EF4-FFF2-40B4-BE49-F238E27FC236}">
                <a16:creationId xmlns:a16="http://schemas.microsoft.com/office/drawing/2014/main" id="{9DCDF3A1-DEBC-DAAC-8AB7-B0999CD948FF}"/>
              </a:ext>
            </a:extLst>
          </p:cNvPr>
          <p:cNvSpPr>
            <a:spLocks noGrp="1"/>
          </p:cNvSpPr>
          <p:nvPr>
            <p:ph type="subTitle" idx="1"/>
          </p:nvPr>
        </p:nvSpPr>
        <p:spPr>
          <a:xfrm>
            <a:off x="1447800" y="2127250"/>
            <a:ext cx="3152775" cy="1016000"/>
          </a:xfrm>
        </p:spPr>
        <p:txBody>
          <a:bodyPr/>
          <a:lstStyle/>
          <a:p>
            <a:pPr eaLnBrk="1" hangingPunct="1">
              <a:buFont typeface="Wingdings" pitchFamily="2" charset="2"/>
              <a:buNone/>
            </a:pPr>
            <a:r>
              <a:rPr lang="en-US" altLang="en-US" sz="2600" b="1">
                <a:ea typeface="ＭＳ Ｐゴシック" panose="020B0600070205080204" pitchFamily="34" charset="-128"/>
              </a:rPr>
              <a:t>Our role in the world</a:t>
            </a:r>
          </a:p>
          <a:p>
            <a:pPr eaLnBrk="1" hangingPunct="1">
              <a:buFont typeface="Wingdings" pitchFamily="2" charset="2"/>
              <a:buNone/>
            </a:pPr>
            <a:r>
              <a:rPr lang="en-US" altLang="en-US" sz="2400" b="1" i="1">
                <a:ea typeface="ＭＳ Ｐゴシック" panose="020B0600070205080204" pitchFamily="34" charset="-128"/>
              </a:rPr>
              <a:t>Matt. 28:16-20</a:t>
            </a:r>
          </a:p>
        </p:txBody>
      </p:sp>
      <p:sp>
        <p:nvSpPr>
          <p:cNvPr id="14339" name="TextBox 1">
            <a:extLst>
              <a:ext uri="{FF2B5EF4-FFF2-40B4-BE49-F238E27FC236}">
                <a16:creationId xmlns:a16="http://schemas.microsoft.com/office/drawing/2014/main" id="{0562FBCE-475C-D599-4395-399A66180172}"/>
              </a:ext>
            </a:extLst>
          </p:cNvPr>
          <p:cNvSpPr txBox="1">
            <a:spLocks noChangeArrowheads="1"/>
          </p:cNvSpPr>
          <p:nvPr/>
        </p:nvSpPr>
        <p:spPr bwMode="auto">
          <a:xfrm>
            <a:off x="1676400" y="3886200"/>
            <a:ext cx="2724150" cy="1366838"/>
          </a:xfrm>
          <a:prstGeom prst="rect">
            <a:avLst/>
          </a:prstGeom>
          <a:noFill/>
          <a:ln>
            <a:noFill/>
          </a:ln>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r" eaLnBrk="1" hangingPunct="1">
              <a:lnSpc>
                <a:spcPct val="90000"/>
              </a:lnSpc>
              <a:defRPr/>
            </a:pPr>
            <a:r>
              <a:rPr lang="en-US" altLang="en-US" b="1" dirty="0">
                <a:latin typeface="+mn-lt"/>
              </a:rPr>
              <a:t>My role as a leader</a:t>
            </a:r>
          </a:p>
          <a:p>
            <a:pPr algn="r" eaLnBrk="1" hangingPunct="1">
              <a:lnSpc>
                <a:spcPct val="90000"/>
              </a:lnSpc>
              <a:defRPr/>
            </a:pPr>
            <a:r>
              <a:rPr lang="en-US" altLang="en-US" dirty="0">
                <a:latin typeface="+mn-lt"/>
              </a:rPr>
              <a:t> </a:t>
            </a:r>
          </a:p>
          <a:p>
            <a:pPr algn="r" eaLnBrk="1" hangingPunct="1">
              <a:lnSpc>
                <a:spcPct val="90000"/>
              </a:lnSpc>
              <a:defRPr/>
            </a:pPr>
            <a:r>
              <a:rPr lang="en-US" altLang="en-US" b="1" i="1" dirty="0">
                <a:latin typeface="+mn-lt"/>
              </a:rPr>
              <a:t>Eph. 4:11-16</a:t>
            </a:r>
          </a:p>
          <a:p>
            <a:pPr>
              <a:defRPr/>
            </a:pPr>
            <a:endParaRPr lang="en-US" altLang="en-US" sz="1800" dirty="0"/>
          </a:p>
        </p:txBody>
      </p:sp>
      <p:pic>
        <p:nvPicPr>
          <p:cNvPr id="21508" name="Picture 7">
            <a:extLst>
              <a:ext uri="{FF2B5EF4-FFF2-40B4-BE49-F238E27FC236}">
                <a16:creationId xmlns:a16="http://schemas.microsoft.com/office/drawing/2014/main" id="{9A7FB66C-F63D-44EF-3DB6-72496A3CAC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430338"/>
            <a:ext cx="3810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3">
            <a:extLst>
              <a:ext uri="{FF2B5EF4-FFF2-40B4-BE49-F238E27FC236}">
                <a16:creationId xmlns:a16="http://schemas.microsoft.com/office/drawing/2014/main" id="{58362DD8-BE21-A259-F339-366DF19E5B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1450" y="5334000"/>
            <a:ext cx="464185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
            <a:extLst>
              <a:ext uri="{FF2B5EF4-FFF2-40B4-BE49-F238E27FC236}">
                <a16:creationId xmlns:a16="http://schemas.microsoft.com/office/drawing/2014/main" id="{76C6EF75-2DBA-B61D-6E4A-79CD5AAFA2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63" y="5697538"/>
            <a:ext cx="121920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a:extLst>
              <a:ext uri="{FF2B5EF4-FFF2-40B4-BE49-F238E27FC236}">
                <a16:creationId xmlns:a16="http://schemas.microsoft.com/office/drawing/2014/main" id="{63408D49-BDCA-71FC-9F4F-804E55673285}"/>
              </a:ext>
            </a:extLst>
          </p:cNvPr>
          <p:cNvSpPr>
            <a:spLocks noGrp="1"/>
          </p:cNvSpPr>
          <p:nvPr>
            <p:ph type="title"/>
          </p:nvPr>
        </p:nvSpPr>
        <p:spPr>
          <a:xfrm>
            <a:off x="982663" y="457200"/>
            <a:ext cx="7704137" cy="1981200"/>
          </a:xfrm>
        </p:spPr>
        <p:txBody>
          <a:bodyPr/>
          <a:lstStyle/>
          <a:p>
            <a:r>
              <a:rPr lang="en-US" altLang="en-US" sz="4400">
                <a:ln>
                  <a:noFill/>
                </a:ln>
              </a:rPr>
              <a:t>Group Discussion Time</a:t>
            </a:r>
          </a:p>
        </p:txBody>
      </p:sp>
      <p:pic>
        <p:nvPicPr>
          <p:cNvPr id="38914" name="Content Placeholder 3">
            <a:extLst>
              <a:ext uri="{FF2B5EF4-FFF2-40B4-BE49-F238E27FC236}">
                <a16:creationId xmlns:a16="http://schemas.microsoft.com/office/drawing/2014/main" id="{5F38AC1A-BA2E-C156-E0F5-43C7282F66E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51338" y="2438400"/>
            <a:ext cx="4381500" cy="2738438"/>
          </a:xfrm>
        </p:spPr>
      </p:pic>
      <p:sp>
        <p:nvSpPr>
          <p:cNvPr id="38915" name="TextBox 4">
            <a:extLst>
              <a:ext uri="{FF2B5EF4-FFF2-40B4-BE49-F238E27FC236}">
                <a16:creationId xmlns:a16="http://schemas.microsoft.com/office/drawing/2014/main" id="{6BA66770-0094-7257-4FF5-7BD50387788E}"/>
              </a:ext>
            </a:extLst>
          </p:cNvPr>
          <p:cNvSpPr txBox="1">
            <a:spLocks noChangeArrowheads="1"/>
          </p:cNvSpPr>
          <p:nvPr/>
        </p:nvSpPr>
        <p:spPr bwMode="auto">
          <a:xfrm>
            <a:off x="846138" y="2900363"/>
            <a:ext cx="3505200" cy="181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800"/>
              <a:t>Explain why the disciple is important for ministry for our young people</a:t>
            </a:r>
          </a:p>
        </p:txBody>
      </p:sp>
      <p:pic>
        <p:nvPicPr>
          <p:cNvPr id="38916" name="Picture 5">
            <a:extLst>
              <a:ext uri="{FF2B5EF4-FFF2-40B4-BE49-F238E27FC236}">
                <a16:creationId xmlns:a16="http://schemas.microsoft.com/office/drawing/2014/main" id="{A79DD490-E058-A6FF-CF98-7E83DD8F82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6863" y="19050"/>
            <a:ext cx="12192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a:extLst>
              <a:ext uri="{FF2B5EF4-FFF2-40B4-BE49-F238E27FC236}">
                <a16:creationId xmlns:a16="http://schemas.microsoft.com/office/drawing/2014/main" id="{0122B42B-2E17-02B4-1E4B-6D3309D7D42C}"/>
              </a:ext>
            </a:extLst>
          </p:cNvPr>
          <p:cNvSpPr>
            <a:spLocks noGrp="1"/>
          </p:cNvSpPr>
          <p:nvPr>
            <p:ph type="title"/>
          </p:nvPr>
        </p:nvSpPr>
        <p:spPr>
          <a:xfrm>
            <a:off x="1516063" y="304800"/>
            <a:ext cx="7094537" cy="1371600"/>
          </a:xfrm>
        </p:spPr>
        <p:txBody>
          <a:bodyPr/>
          <a:lstStyle/>
          <a:p>
            <a:pPr eaLnBrk="1" hangingPunct="1"/>
            <a:r>
              <a:rPr lang="en-US" altLang="en-US">
                <a:ln>
                  <a:noFill/>
                </a:ln>
                <a:ea typeface="ＭＳ Ｐゴシック" panose="020B0600070205080204" pitchFamily="34" charset="-128"/>
              </a:rPr>
              <a:t>God Positioning System (GPS)</a:t>
            </a:r>
            <a:br>
              <a:rPr lang="en-US" altLang="en-US">
                <a:ln>
                  <a:noFill/>
                </a:ln>
                <a:ea typeface="ＭＳ Ｐゴシック" panose="020B0600070205080204" pitchFamily="34" charset="-128"/>
              </a:rPr>
            </a:br>
            <a:r>
              <a:rPr lang="en-US" altLang="en-US">
                <a:ln>
                  <a:noFill/>
                </a:ln>
                <a:ea typeface="ＭＳ Ｐゴシック" panose="020B0600070205080204" pitchFamily="34" charset="-128"/>
              </a:rPr>
              <a:t>Method - Acts 2:38,39 – 5 gifts</a:t>
            </a:r>
          </a:p>
        </p:txBody>
      </p:sp>
      <p:sp>
        <p:nvSpPr>
          <p:cNvPr id="36866" name="Content Placeholder 2">
            <a:extLst>
              <a:ext uri="{FF2B5EF4-FFF2-40B4-BE49-F238E27FC236}">
                <a16:creationId xmlns:a16="http://schemas.microsoft.com/office/drawing/2014/main" id="{1C85D158-120E-6B16-17FC-AC929D39BE10}"/>
              </a:ext>
            </a:extLst>
          </p:cNvPr>
          <p:cNvSpPr>
            <a:spLocks noGrp="1"/>
          </p:cNvSpPr>
          <p:nvPr>
            <p:ph idx="1"/>
          </p:nvPr>
        </p:nvSpPr>
        <p:spPr>
          <a:xfrm>
            <a:off x="762000" y="1828800"/>
            <a:ext cx="8072438" cy="4762500"/>
          </a:xfrm>
          <a:ln>
            <a:solidFill>
              <a:schemeClr val="accent1">
                <a:lumMod val="40000"/>
                <a:lumOff val="60000"/>
              </a:schemeClr>
            </a:solidFill>
          </a:ln>
        </p:spPr>
        <p:txBody>
          <a:bodyPr rtlCol="0">
            <a:normAutofit/>
          </a:bodyPr>
          <a:lstStyle/>
          <a:p>
            <a:pPr eaLnBrk="1" fontAlgn="auto" hangingPunct="1">
              <a:buClr>
                <a:schemeClr val="hlink"/>
              </a:buClr>
              <a:buFont typeface="Wingdings" charset="2"/>
              <a:buNone/>
              <a:defRPr/>
            </a:pPr>
            <a:r>
              <a:rPr lang="en-US" altLang="en-US" sz="3200" baseline="30000" dirty="0">
                <a:ea typeface="ＭＳ Ｐゴシック" charset="-128"/>
              </a:rPr>
              <a:t>38</a:t>
            </a:r>
            <a:r>
              <a:rPr lang="en-US" altLang="en-US" sz="3200" dirty="0">
                <a:ea typeface="ＭＳ Ｐゴシック" charset="-128"/>
              </a:rPr>
              <a:t> Peter replied, "Repent and be baptized, every one of you, in the name of Jesus Christ for the forgiveness of your sins. And you will receive the </a:t>
            </a:r>
            <a:r>
              <a:rPr lang="en-US" altLang="en-US" sz="3200" i="1" u="sng" dirty="0">
                <a:ea typeface="ＭＳ Ｐゴシック" charset="-128"/>
              </a:rPr>
              <a:t>gift of the Holy Spirit</a:t>
            </a:r>
            <a:r>
              <a:rPr lang="en-US" altLang="en-US" sz="3200" dirty="0">
                <a:ea typeface="ＭＳ Ｐゴシック" charset="-128"/>
              </a:rPr>
              <a:t>. </a:t>
            </a:r>
            <a:endParaRPr lang="en-US" altLang="en-US" sz="800" dirty="0">
              <a:ea typeface="ＭＳ Ｐゴシック" charset="-128"/>
            </a:endParaRPr>
          </a:p>
          <a:p>
            <a:pPr eaLnBrk="1" fontAlgn="auto" hangingPunct="1">
              <a:spcBef>
                <a:spcPts val="600"/>
              </a:spcBef>
              <a:buClr>
                <a:schemeClr val="hlink"/>
              </a:buClr>
              <a:buFont typeface="Wingdings" charset="2"/>
              <a:buNone/>
              <a:defRPr/>
            </a:pPr>
            <a:r>
              <a:rPr lang="en-US" altLang="en-US" sz="3200" baseline="30000" dirty="0">
                <a:ea typeface="ＭＳ Ｐゴシック" charset="-128"/>
              </a:rPr>
              <a:t>39 </a:t>
            </a:r>
            <a:r>
              <a:rPr lang="en-US" altLang="en-US" sz="3200" dirty="0">
                <a:ea typeface="ＭＳ Ｐゴシック" charset="-128"/>
              </a:rPr>
              <a:t>The promise is for you and your children and for all who are far off-for </a:t>
            </a:r>
          </a:p>
          <a:p>
            <a:pPr eaLnBrk="1" fontAlgn="auto" hangingPunct="1">
              <a:spcBef>
                <a:spcPts val="600"/>
              </a:spcBef>
              <a:buClr>
                <a:schemeClr val="hlink"/>
              </a:buClr>
              <a:buFont typeface="Wingdings" charset="2"/>
              <a:buNone/>
              <a:defRPr/>
            </a:pPr>
            <a:r>
              <a:rPr lang="en-US" altLang="en-US" sz="3200" dirty="0">
                <a:ea typeface="ＭＳ Ｐゴシック" charset="-128"/>
              </a:rPr>
              <a:t>all whom the Lord our God will call."  </a:t>
            </a:r>
          </a:p>
          <a:p>
            <a:pPr eaLnBrk="1" fontAlgn="auto" hangingPunct="1">
              <a:spcBef>
                <a:spcPts val="600"/>
              </a:spcBef>
              <a:buClr>
                <a:schemeClr val="hlink"/>
              </a:buClr>
              <a:buFont typeface="Wingdings" charset="2"/>
              <a:buNone/>
              <a:defRPr/>
            </a:pPr>
            <a:r>
              <a:rPr lang="en-US" altLang="en-US" sz="3200" dirty="0">
                <a:ea typeface="ＭＳ Ｐゴシック" charset="-128"/>
              </a:rPr>
              <a:t>            (NIV)</a:t>
            </a:r>
          </a:p>
        </p:txBody>
      </p:sp>
      <p:pic>
        <p:nvPicPr>
          <p:cNvPr id="39939" name="Picture 3">
            <a:extLst>
              <a:ext uri="{FF2B5EF4-FFF2-40B4-BE49-F238E27FC236}">
                <a16:creationId xmlns:a16="http://schemas.microsoft.com/office/drawing/2014/main" id="{A995B789-E79B-7560-CCD5-4E3E4125C5E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2450" y="5105400"/>
            <a:ext cx="2008188"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a:extLst>
              <a:ext uri="{FF2B5EF4-FFF2-40B4-BE49-F238E27FC236}">
                <a16:creationId xmlns:a16="http://schemas.microsoft.com/office/drawing/2014/main" id="{5706BAA2-E2CC-ABA6-2247-12ADDD417580}"/>
              </a:ext>
            </a:extLst>
          </p:cNvPr>
          <p:cNvSpPr>
            <a:spLocks noGrp="1"/>
          </p:cNvSpPr>
          <p:nvPr>
            <p:ph type="title"/>
          </p:nvPr>
        </p:nvSpPr>
        <p:spPr>
          <a:xfrm>
            <a:off x="982663" y="457200"/>
            <a:ext cx="7704137" cy="914400"/>
          </a:xfrm>
        </p:spPr>
        <p:txBody>
          <a:bodyPr/>
          <a:lstStyle/>
          <a:p>
            <a:pPr eaLnBrk="1" hangingPunct="1"/>
            <a:r>
              <a:rPr lang="en-US" altLang="en-US">
                <a:ln>
                  <a:noFill/>
                </a:ln>
                <a:ea typeface="ＭＳ Ｐゴシック" panose="020B0600070205080204" pitchFamily="34" charset="-128"/>
              </a:rPr>
              <a:t>Gift 1 – You are forgiven</a:t>
            </a:r>
          </a:p>
        </p:txBody>
      </p:sp>
      <p:sp>
        <p:nvSpPr>
          <p:cNvPr id="30722" name="Content Placeholder 2">
            <a:extLst>
              <a:ext uri="{FF2B5EF4-FFF2-40B4-BE49-F238E27FC236}">
                <a16:creationId xmlns:a16="http://schemas.microsoft.com/office/drawing/2014/main" id="{B4A54F87-561C-442C-E70B-F4B2DBECF12D}"/>
              </a:ext>
            </a:extLst>
          </p:cNvPr>
          <p:cNvSpPr>
            <a:spLocks noGrp="1"/>
          </p:cNvSpPr>
          <p:nvPr>
            <p:ph idx="1"/>
          </p:nvPr>
        </p:nvSpPr>
        <p:spPr>
          <a:xfrm>
            <a:off x="982663" y="1828800"/>
            <a:ext cx="7704137" cy="3048000"/>
          </a:xfrm>
        </p:spPr>
        <p:txBody>
          <a:bodyPr rtlCol="0">
            <a:normAutofit/>
          </a:bodyPr>
          <a:lstStyle/>
          <a:p>
            <a:pPr marL="0" indent="0" eaLnBrk="1" fontAlgn="auto" hangingPunct="1">
              <a:buClr>
                <a:schemeClr val="accent1">
                  <a:lumMod val="75000"/>
                </a:schemeClr>
              </a:buClr>
              <a:buFont typeface="Wingdings" charset="0"/>
              <a:buNone/>
              <a:defRPr/>
            </a:pPr>
            <a:r>
              <a:rPr lang="en-US" sz="3200" dirty="0"/>
              <a:t>Acts 2:38 Peter replied, "Repent and be baptized, every one of you, in the name of Jesus Christ for the forgiveness of your sins. And you will receive the gift of the Holy Spirit. (NIV)</a:t>
            </a:r>
          </a:p>
          <a:p>
            <a:pPr eaLnBrk="1" fontAlgn="auto" hangingPunct="1">
              <a:buClr>
                <a:schemeClr val="accent1">
                  <a:lumMod val="75000"/>
                </a:schemeClr>
              </a:buClr>
              <a:buFont typeface="Wingdings" charset="0"/>
              <a:buNone/>
              <a:defRPr/>
            </a:pPr>
            <a:endParaRPr lang="en-US" dirty="0"/>
          </a:p>
        </p:txBody>
      </p:sp>
      <p:pic>
        <p:nvPicPr>
          <p:cNvPr id="41987" name="Picture 3">
            <a:extLst>
              <a:ext uri="{FF2B5EF4-FFF2-40B4-BE49-F238E27FC236}">
                <a16:creationId xmlns:a16="http://schemas.microsoft.com/office/drawing/2014/main" id="{9F8D4FB8-E027-BE45-1195-3CEBD2F66E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962400"/>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a:extLst>
              <a:ext uri="{FF2B5EF4-FFF2-40B4-BE49-F238E27FC236}">
                <a16:creationId xmlns:a16="http://schemas.microsoft.com/office/drawing/2014/main" id="{336BD720-E2CB-0283-8F3E-532266FA4EC9}"/>
              </a:ext>
            </a:extLst>
          </p:cNvPr>
          <p:cNvSpPr>
            <a:spLocks noGrp="1"/>
          </p:cNvSpPr>
          <p:nvPr>
            <p:ph type="title"/>
          </p:nvPr>
        </p:nvSpPr>
        <p:spPr>
          <a:xfrm>
            <a:off x="989013" y="762000"/>
            <a:ext cx="7704137" cy="914400"/>
          </a:xfrm>
        </p:spPr>
        <p:txBody>
          <a:bodyPr/>
          <a:lstStyle/>
          <a:p>
            <a:pPr eaLnBrk="1" hangingPunct="1"/>
            <a:r>
              <a:rPr lang="en-US" altLang="en-US">
                <a:ln>
                  <a:noFill/>
                </a:ln>
                <a:ea typeface="ＭＳ Ｐゴシック" panose="020B0600070205080204" pitchFamily="34" charset="-128"/>
              </a:rPr>
              <a:t>Gift 2 – You belong - God’s Team</a:t>
            </a:r>
          </a:p>
        </p:txBody>
      </p:sp>
      <p:sp>
        <p:nvSpPr>
          <p:cNvPr id="30722" name="Content Placeholder 2">
            <a:extLst>
              <a:ext uri="{FF2B5EF4-FFF2-40B4-BE49-F238E27FC236}">
                <a16:creationId xmlns:a16="http://schemas.microsoft.com/office/drawing/2014/main" id="{A850569D-E2B0-4E73-7EBB-CC8BAE02C947}"/>
              </a:ext>
            </a:extLst>
          </p:cNvPr>
          <p:cNvSpPr>
            <a:spLocks noGrp="1"/>
          </p:cNvSpPr>
          <p:nvPr>
            <p:ph idx="1"/>
          </p:nvPr>
        </p:nvSpPr>
        <p:spPr>
          <a:xfrm>
            <a:off x="989013" y="2001838"/>
            <a:ext cx="7704137" cy="3255962"/>
          </a:xfrm>
        </p:spPr>
        <p:txBody>
          <a:bodyPr rtlCol="0">
            <a:normAutofit lnSpcReduction="10000"/>
          </a:bodyPr>
          <a:lstStyle/>
          <a:p>
            <a:pPr marL="0" indent="0" eaLnBrk="1" fontAlgn="auto" hangingPunct="1">
              <a:buClr>
                <a:schemeClr val="accent1">
                  <a:lumMod val="75000"/>
                </a:schemeClr>
              </a:buClr>
              <a:buFont typeface="Wingdings" charset="0"/>
              <a:buNone/>
              <a:defRPr/>
            </a:pPr>
            <a:r>
              <a:rPr lang="en-US" sz="3600" dirty="0"/>
              <a:t>2</a:t>
            </a:r>
            <a:r>
              <a:rPr lang="en-US" sz="3200" dirty="0"/>
              <a:t> Cor. 1:21 Now it is God who makes both us and you stand firm in Christ. He anointed us, </a:t>
            </a:r>
            <a:endParaRPr lang="en-US" sz="800" dirty="0"/>
          </a:p>
          <a:p>
            <a:pPr marL="0" indent="0" eaLnBrk="1" fontAlgn="auto" hangingPunct="1">
              <a:buClr>
                <a:schemeClr val="accent1">
                  <a:lumMod val="75000"/>
                </a:schemeClr>
              </a:buClr>
              <a:buFont typeface="Wingdings" charset="0"/>
              <a:buNone/>
              <a:defRPr/>
            </a:pPr>
            <a:r>
              <a:rPr lang="en-US" sz="3200" dirty="0"/>
              <a:t>22 set his </a:t>
            </a:r>
            <a:r>
              <a:rPr lang="en-US" sz="3200" u="sng" dirty="0"/>
              <a:t>seal of ownership </a:t>
            </a:r>
            <a:r>
              <a:rPr lang="en-US" sz="3200" dirty="0"/>
              <a:t>on us, and put his Spirit in our hearts as a deposit, guaranteeing what is to come. </a:t>
            </a:r>
          </a:p>
          <a:p>
            <a:pPr marL="0" indent="0" eaLnBrk="1" fontAlgn="auto" hangingPunct="1">
              <a:buClr>
                <a:schemeClr val="accent1">
                  <a:lumMod val="75000"/>
                </a:schemeClr>
              </a:buClr>
              <a:buFont typeface="Wingdings" charset="0"/>
              <a:buNone/>
              <a:defRPr/>
            </a:pPr>
            <a:r>
              <a:rPr lang="en-US" sz="3200" dirty="0"/>
              <a:t>(NIV)</a:t>
            </a:r>
          </a:p>
          <a:p>
            <a:pPr eaLnBrk="1" fontAlgn="auto" hangingPunct="1">
              <a:buClr>
                <a:schemeClr val="accent1">
                  <a:lumMod val="75000"/>
                </a:schemeClr>
              </a:buClr>
              <a:buFont typeface="Wingdings" charset="0"/>
              <a:buNone/>
              <a:defRPr/>
            </a:pPr>
            <a:endParaRPr lang="en-US" dirty="0"/>
          </a:p>
        </p:txBody>
      </p:sp>
      <p:pic>
        <p:nvPicPr>
          <p:cNvPr id="44035" name="Picture 5">
            <a:extLst>
              <a:ext uri="{FF2B5EF4-FFF2-40B4-BE49-F238E27FC236}">
                <a16:creationId xmlns:a16="http://schemas.microsoft.com/office/drawing/2014/main" id="{F50D97FD-E850-5B09-83CB-F48D54238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9275" y="3979863"/>
            <a:ext cx="1766888"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a:extLst>
              <a:ext uri="{FF2B5EF4-FFF2-40B4-BE49-F238E27FC236}">
                <a16:creationId xmlns:a16="http://schemas.microsoft.com/office/drawing/2014/main" id="{5DF5A0DD-0C42-FA5F-FCFB-BE4486982AA6}"/>
              </a:ext>
            </a:extLst>
          </p:cNvPr>
          <p:cNvSpPr>
            <a:spLocks noGrp="1"/>
          </p:cNvSpPr>
          <p:nvPr>
            <p:ph type="title"/>
          </p:nvPr>
        </p:nvSpPr>
        <p:spPr>
          <a:xfrm>
            <a:off x="1135063" y="381000"/>
            <a:ext cx="7704137" cy="990600"/>
          </a:xfrm>
        </p:spPr>
        <p:txBody>
          <a:bodyPr/>
          <a:lstStyle/>
          <a:p>
            <a:pPr eaLnBrk="1" hangingPunct="1"/>
            <a:r>
              <a:rPr lang="en-US" altLang="en-US">
                <a:ln>
                  <a:noFill/>
                </a:ln>
                <a:ea typeface="ＭＳ Ｐゴシック" panose="020B0600070205080204" pitchFamily="34" charset="-128"/>
              </a:rPr>
              <a:t>Gift 3 – Inheritance is assured</a:t>
            </a:r>
          </a:p>
        </p:txBody>
      </p:sp>
      <p:sp>
        <p:nvSpPr>
          <p:cNvPr id="46082" name="Content Placeholder 2">
            <a:extLst>
              <a:ext uri="{FF2B5EF4-FFF2-40B4-BE49-F238E27FC236}">
                <a16:creationId xmlns:a16="http://schemas.microsoft.com/office/drawing/2014/main" id="{13A4A609-5933-8918-C9C6-35E83F61FB9C}"/>
              </a:ext>
            </a:extLst>
          </p:cNvPr>
          <p:cNvSpPr>
            <a:spLocks noGrp="1"/>
          </p:cNvSpPr>
          <p:nvPr>
            <p:ph idx="1"/>
          </p:nvPr>
        </p:nvSpPr>
        <p:spPr>
          <a:xfrm>
            <a:off x="1295400" y="1293813"/>
            <a:ext cx="7543800" cy="4343400"/>
          </a:xfrm>
        </p:spPr>
        <p:txBody>
          <a:bodyPr/>
          <a:lstStyle/>
          <a:p>
            <a:pPr marL="0" indent="0" eaLnBrk="1" hangingPunct="1">
              <a:buFont typeface="Wingdings" pitchFamily="2" charset="2"/>
              <a:buNone/>
            </a:pPr>
            <a:r>
              <a:rPr lang="en-US" altLang="en-US" sz="3000">
                <a:ea typeface="ＭＳ Ｐゴシック" panose="020B0600070205080204" pitchFamily="34" charset="-128"/>
              </a:rPr>
              <a:t>Eph. 1:13 And you also were included in Christ when you heard the word of truth, the gospel of your salvation. Having believed, you were marked in him with a seal, the promised Holy Spirit, </a:t>
            </a:r>
          </a:p>
          <a:p>
            <a:pPr marL="0" indent="0" eaLnBrk="1" hangingPunct="1">
              <a:spcBef>
                <a:spcPts val="400"/>
              </a:spcBef>
              <a:spcAft>
                <a:spcPts val="400"/>
              </a:spcAft>
              <a:buFont typeface="Wingdings" pitchFamily="2" charset="2"/>
              <a:buNone/>
            </a:pPr>
            <a:r>
              <a:rPr lang="en-US" altLang="en-US" sz="3000">
                <a:ea typeface="ＭＳ Ｐゴシック" panose="020B0600070205080204" pitchFamily="34" charset="-128"/>
              </a:rPr>
              <a:t>14 who is a deposit </a:t>
            </a:r>
            <a:r>
              <a:rPr lang="en-US" altLang="en-US" sz="3000" u="sng">
                <a:ea typeface="ＭＳ Ｐゴシック" panose="020B0600070205080204" pitchFamily="34" charset="-128"/>
              </a:rPr>
              <a:t>guaranteeing our inheritance </a:t>
            </a:r>
            <a:r>
              <a:rPr lang="en-US" altLang="en-US" sz="3000">
                <a:ea typeface="ＭＳ Ｐゴシック" panose="020B0600070205080204" pitchFamily="34" charset="-128"/>
              </a:rPr>
              <a:t>until the redemption of those who are God's possession-to the praise of his glory. (NIV)</a:t>
            </a:r>
          </a:p>
        </p:txBody>
      </p:sp>
      <p:pic>
        <p:nvPicPr>
          <p:cNvPr id="46083" name="Picture 4">
            <a:extLst>
              <a:ext uri="{FF2B5EF4-FFF2-40B4-BE49-F238E27FC236}">
                <a16:creationId xmlns:a16="http://schemas.microsoft.com/office/drawing/2014/main" id="{D6CEF462-F0EC-64EE-C574-F6068F9C6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5245100"/>
            <a:ext cx="21336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a:extLst>
              <a:ext uri="{FF2B5EF4-FFF2-40B4-BE49-F238E27FC236}">
                <a16:creationId xmlns:a16="http://schemas.microsoft.com/office/drawing/2014/main" id="{14F9DF80-7DEE-4F7C-9B51-177707954A46}"/>
              </a:ext>
            </a:extLst>
          </p:cNvPr>
          <p:cNvSpPr>
            <a:spLocks noGrp="1"/>
          </p:cNvSpPr>
          <p:nvPr>
            <p:ph type="title"/>
          </p:nvPr>
        </p:nvSpPr>
        <p:spPr>
          <a:xfrm>
            <a:off x="982663" y="457200"/>
            <a:ext cx="7704137" cy="1143000"/>
          </a:xfrm>
        </p:spPr>
        <p:txBody>
          <a:bodyPr/>
          <a:lstStyle/>
          <a:p>
            <a:pPr eaLnBrk="1" hangingPunct="1"/>
            <a:r>
              <a:rPr lang="en-US" altLang="en-US">
                <a:ln>
                  <a:noFill/>
                </a:ln>
                <a:ea typeface="ＭＳ Ｐゴシック" panose="020B0600070205080204" pitchFamily="34" charset="-128"/>
              </a:rPr>
              <a:t>Gift 3 – Inheritance is assured</a:t>
            </a:r>
          </a:p>
        </p:txBody>
      </p:sp>
      <p:sp>
        <p:nvSpPr>
          <p:cNvPr id="47106" name="Content Placeholder 2">
            <a:extLst>
              <a:ext uri="{FF2B5EF4-FFF2-40B4-BE49-F238E27FC236}">
                <a16:creationId xmlns:a16="http://schemas.microsoft.com/office/drawing/2014/main" id="{AE2E8B7E-E9EC-9BB4-7E0F-E436D7B3C1C7}"/>
              </a:ext>
            </a:extLst>
          </p:cNvPr>
          <p:cNvSpPr>
            <a:spLocks noGrp="1"/>
          </p:cNvSpPr>
          <p:nvPr>
            <p:ph idx="1"/>
          </p:nvPr>
        </p:nvSpPr>
        <p:spPr>
          <a:xfrm>
            <a:off x="982663" y="2057400"/>
            <a:ext cx="7704137" cy="2112963"/>
          </a:xfrm>
        </p:spPr>
        <p:txBody>
          <a:bodyPr/>
          <a:lstStyle/>
          <a:p>
            <a:pPr marL="0" indent="0" eaLnBrk="1" hangingPunct="1">
              <a:buFont typeface="Wingdings" pitchFamily="2" charset="2"/>
              <a:buNone/>
            </a:pPr>
            <a:r>
              <a:rPr lang="en-US" altLang="en-US" sz="3200">
                <a:ea typeface="ＭＳ Ｐゴシック" panose="020B0600070205080204" pitchFamily="34" charset="-128"/>
              </a:rPr>
              <a:t>Eph 4:30 And do not grieve the Holy Spirit of God, with whom you were </a:t>
            </a:r>
            <a:r>
              <a:rPr lang="en-US" altLang="en-US" sz="3200" u="sng">
                <a:ea typeface="ＭＳ Ｐゴシック" panose="020B0600070205080204" pitchFamily="34" charset="-128"/>
              </a:rPr>
              <a:t>sealed for the day of redemption</a:t>
            </a:r>
            <a:r>
              <a:rPr lang="en-US" altLang="en-US" sz="3200">
                <a:ea typeface="ＭＳ Ｐゴシック" panose="020B0600070205080204" pitchFamily="34" charset="-128"/>
              </a:rPr>
              <a:t>. (NIV)</a:t>
            </a:r>
          </a:p>
        </p:txBody>
      </p:sp>
      <p:pic>
        <p:nvPicPr>
          <p:cNvPr id="47107" name="Picture 3">
            <a:extLst>
              <a:ext uri="{FF2B5EF4-FFF2-40B4-BE49-F238E27FC236}">
                <a16:creationId xmlns:a16="http://schemas.microsoft.com/office/drawing/2014/main" id="{AFA6C490-17FF-5F3A-9E2F-5E38838BD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419600"/>
            <a:ext cx="2327275" cy="223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AutoShape 2">
            <a:extLst>
              <a:ext uri="{FF2B5EF4-FFF2-40B4-BE49-F238E27FC236}">
                <a16:creationId xmlns:a16="http://schemas.microsoft.com/office/drawing/2014/main" id="{A845B49F-9EE2-0429-4D70-A6976173384F}"/>
              </a:ext>
            </a:extLst>
          </p:cNvPr>
          <p:cNvSpPr>
            <a:spLocks noGrp="1"/>
          </p:cNvSpPr>
          <p:nvPr>
            <p:ph type="title"/>
          </p:nvPr>
        </p:nvSpPr>
        <p:spPr>
          <a:xfrm>
            <a:off x="1143000" y="457200"/>
            <a:ext cx="7704138" cy="838200"/>
          </a:xfrm>
        </p:spPr>
        <p:txBody>
          <a:bodyPr/>
          <a:lstStyle/>
          <a:p>
            <a:pPr eaLnBrk="1" hangingPunct="1"/>
            <a:r>
              <a:rPr lang="en-US" altLang="en-US">
                <a:ln>
                  <a:noFill/>
                </a:ln>
                <a:ea typeface="ＭＳ Ｐゴシック" panose="020B0600070205080204" pitchFamily="34" charset="-128"/>
              </a:rPr>
              <a:t>Gift 4 – A new heart</a:t>
            </a:r>
          </a:p>
        </p:txBody>
      </p:sp>
      <p:sp>
        <p:nvSpPr>
          <p:cNvPr id="49154" name="Rectangle 3">
            <a:extLst>
              <a:ext uri="{FF2B5EF4-FFF2-40B4-BE49-F238E27FC236}">
                <a16:creationId xmlns:a16="http://schemas.microsoft.com/office/drawing/2014/main" id="{E4DF40BD-2A54-C6E4-99B1-802990F703A7}"/>
              </a:ext>
            </a:extLst>
          </p:cNvPr>
          <p:cNvSpPr>
            <a:spLocks noGrp="1"/>
          </p:cNvSpPr>
          <p:nvPr>
            <p:ph idx="1"/>
          </p:nvPr>
        </p:nvSpPr>
        <p:spPr>
          <a:xfrm>
            <a:off x="1122363" y="1295400"/>
            <a:ext cx="7693025" cy="4038600"/>
          </a:xfrm>
        </p:spPr>
        <p:txBody>
          <a:bodyPr/>
          <a:lstStyle/>
          <a:p>
            <a:pPr marL="0" indent="0" eaLnBrk="1" hangingPunct="1">
              <a:lnSpc>
                <a:spcPct val="80000"/>
              </a:lnSpc>
              <a:buFont typeface="Wingdings" pitchFamily="2" charset="2"/>
              <a:buNone/>
            </a:pPr>
            <a:r>
              <a:rPr lang="en-US" altLang="en-US" sz="3200">
                <a:ea typeface="ＭＳ Ｐゴシック" panose="020B0600070205080204" pitchFamily="34" charset="-128"/>
              </a:rPr>
              <a:t>Ezekiel 36:24-27</a:t>
            </a:r>
          </a:p>
          <a:p>
            <a:pPr marL="0" indent="0" eaLnBrk="1" hangingPunct="1">
              <a:lnSpc>
                <a:spcPct val="80000"/>
              </a:lnSpc>
              <a:buFont typeface="Wingdings" pitchFamily="2" charset="2"/>
              <a:buNone/>
            </a:pPr>
            <a:endParaRPr lang="en-US" altLang="en-US" sz="1400">
              <a:ea typeface="ＭＳ Ｐゴシック" panose="020B0600070205080204" pitchFamily="34" charset="-128"/>
            </a:endParaRPr>
          </a:p>
          <a:p>
            <a:pPr marL="0" indent="0" eaLnBrk="1" hangingPunct="1">
              <a:lnSpc>
                <a:spcPct val="80000"/>
              </a:lnSpc>
              <a:buFont typeface="Wingdings" pitchFamily="2" charset="2"/>
              <a:buNone/>
            </a:pPr>
            <a:r>
              <a:rPr lang="en-US" altLang="en-US" sz="3100" baseline="30000">
                <a:ea typeface="ＭＳ Ｐゴシック" panose="020B0600070205080204" pitchFamily="34" charset="-128"/>
              </a:rPr>
              <a:t>24 </a:t>
            </a:r>
            <a:r>
              <a:rPr lang="en-US" altLang="en-US" sz="3100">
                <a:ea typeface="ＭＳ Ｐゴシック" panose="020B0600070205080204" pitchFamily="34" charset="-128"/>
              </a:rPr>
              <a:t>“‘For I will take you out of the nations; I will gather you from all the countries and bring you back into your own land. </a:t>
            </a:r>
          </a:p>
          <a:p>
            <a:pPr marL="0" indent="0" eaLnBrk="1" hangingPunct="1">
              <a:lnSpc>
                <a:spcPct val="80000"/>
              </a:lnSpc>
              <a:buFont typeface="Wingdings" pitchFamily="2" charset="2"/>
              <a:buNone/>
            </a:pPr>
            <a:endParaRPr lang="en-US" altLang="en-US" sz="1400">
              <a:ea typeface="ＭＳ Ｐゴシック" panose="020B0600070205080204" pitchFamily="34" charset="-128"/>
            </a:endParaRPr>
          </a:p>
          <a:p>
            <a:pPr marL="0" indent="0" eaLnBrk="1" hangingPunct="1">
              <a:lnSpc>
                <a:spcPct val="80000"/>
              </a:lnSpc>
              <a:buFont typeface="Wingdings" pitchFamily="2" charset="2"/>
              <a:buNone/>
            </a:pPr>
            <a:r>
              <a:rPr lang="en-US" altLang="en-US" sz="3100" baseline="30000">
                <a:ea typeface="ＭＳ Ｐゴシック" panose="020B0600070205080204" pitchFamily="34" charset="-128"/>
              </a:rPr>
              <a:t>25 </a:t>
            </a:r>
            <a:r>
              <a:rPr lang="en-US" altLang="en-US" sz="3100">
                <a:ea typeface="ＭＳ Ｐゴシック" panose="020B0600070205080204" pitchFamily="34" charset="-128"/>
              </a:rPr>
              <a:t>I will sprinkle clean water on you, and you will be clean; I will cleanse you from all your impurities and from all your idols. </a:t>
            </a:r>
          </a:p>
        </p:txBody>
      </p:sp>
      <p:pic>
        <p:nvPicPr>
          <p:cNvPr id="49155" name="Picture 3">
            <a:extLst>
              <a:ext uri="{FF2B5EF4-FFF2-40B4-BE49-F238E27FC236}">
                <a16:creationId xmlns:a16="http://schemas.microsoft.com/office/drawing/2014/main" id="{7288C155-C39B-97E6-E053-9E3D047EBE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0" y="4800600"/>
            <a:ext cx="20462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AutoShape 2">
            <a:extLst>
              <a:ext uri="{FF2B5EF4-FFF2-40B4-BE49-F238E27FC236}">
                <a16:creationId xmlns:a16="http://schemas.microsoft.com/office/drawing/2014/main" id="{FEA952B9-CF62-420D-AF6D-A3B7D16B9BE4}"/>
              </a:ext>
            </a:extLst>
          </p:cNvPr>
          <p:cNvSpPr>
            <a:spLocks noGrp="1"/>
          </p:cNvSpPr>
          <p:nvPr>
            <p:ph type="title"/>
          </p:nvPr>
        </p:nvSpPr>
        <p:spPr>
          <a:xfrm>
            <a:off x="2362200" y="457200"/>
            <a:ext cx="5562600" cy="1143000"/>
          </a:xfrm>
        </p:spPr>
        <p:txBody>
          <a:bodyPr/>
          <a:lstStyle/>
          <a:p>
            <a:pPr eaLnBrk="1" hangingPunct="1"/>
            <a:r>
              <a:rPr lang="en-US" altLang="en-US">
                <a:ln>
                  <a:noFill/>
                </a:ln>
                <a:ea typeface="ＭＳ Ｐゴシック" panose="020B0600070205080204" pitchFamily="34" charset="-128"/>
              </a:rPr>
              <a:t>Ezekiel 36:24-27 (NIV)</a:t>
            </a:r>
            <a:endParaRPr lang="en-US" altLang="en-US" i="1" u="sng">
              <a:ln>
                <a:noFill/>
              </a:ln>
              <a:ea typeface="ＭＳ Ｐゴシック" panose="020B0600070205080204" pitchFamily="34" charset="-128"/>
            </a:endParaRPr>
          </a:p>
        </p:txBody>
      </p:sp>
      <p:sp>
        <p:nvSpPr>
          <p:cNvPr id="51202" name="Rectangle 3">
            <a:extLst>
              <a:ext uri="{FF2B5EF4-FFF2-40B4-BE49-F238E27FC236}">
                <a16:creationId xmlns:a16="http://schemas.microsoft.com/office/drawing/2014/main" id="{8368CA42-A4FE-F3B3-0903-C1BFF02CC648}"/>
              </a:ext>
            </a:extLst>
          </p:cNvPr>
          <p:cNvSpPr>
            <a:spLocks noGrp="1"/>
          </p:cNvSpPr>
          <p:nvPr>
            <p:ph idx="1"/>
          </p:nvPr>
        </p:nvSpPr>
        <p:spPr>
          <a:xfrm>
            <a:off x="1222375" y="1524000"/>
            <a:ext cx="7693025" cy="4038600"/>
          </a:xfrm>
        </p:spPr>
        <p:txBody>
          <a:bodyPr/>
          <a:lstStyle/>
          <a:p>
            <a:pPr marL="0" indent="0" eaLnBrk="1" hangingPunct="1">
              <a:lnSpc>
                <a:spcPct val="80000"/>
              </a:lnSpc>
              <a:buFont typeface="Wingdings" pitchFamily="2" charset="2"/>
              <a:buNone/>
            </a:pPr>
            <a:r>
              <a:rPr lang="en-US" altLang="en-US" sz="3200" baseline="30000">
                <a:ea typeface="ＭＳ Ｐゴシック" panose="020B0600070205080204" pitchFamily="34" charset="-128"/>
              </a:rPr>
              <a:t>26 </a:t>
            </a:r>
            <a:r>
              <a:rPr lang="en-US" altLang="en-US" sz="3200">
                <a:ea typeface="ＭＳ Ｐゴシック" panose="020B0600070205080204" pitchFamily="34" charset="-128"/>
              </a:rPr>
              <a:t>I will </a:t>
            </a:r>
            <a:r>
              <a:rPr lang="en-US" altLang="en-US" sz="3200" u="sng">
                <a:ea typeface="ＭＳ Ｐゴシック" panose="020B0600070205080204" pitchFamily="34" charset="-128"/>
              </a:rPr>
              <a:t>give you a new heart and put a new spirit in you</a:t>
            </a:r>
            <a:r>
              <a:rPr lang="en-US" altLang="en-US" sz="3200">
                <a:ea typeface="ＭＳ Ｐゴシック" panose="020B0600070205080204" pitchFamily="34" charset="-128"/>
              </a:rPr>
              <a:t>; I will remove from you your heart of stone and give you a heart of flesh.</a:t>
            </a:r>
          </a:p>
          <a:p>
            <a:pPr marL="0" indent="0" eaLnBrk="1" hangingPunct="1">
              <a:lnSpc>
                <a:spcPct val="80000"/>
              </a:lnSpc>
              <a:buFont typeface="Wingdings" pitchFamily="2" charset="2"/>
              <a:buNone/>
            </a:pPr>
            <a:r>
              <a:rPr lang="en-US" altLang="en-US" sz="800">
                <a:ea typeface="ＭＳ Ｐゴシック" panose="020B0600070205080204" pitchFamily="34" charset="-128"/>
              </a:rPr>
              <a:t> </a:t>
            </a:r>
          </a:p>
          <a:p>
            <a:pPr marL="0" indent="0" eaLnBrk="1" hangingPunct="1">
              <a:lnSpc>
                <a:spcPct val="80000"/>
              </a:lnSpc>
              <a:buFont typeface="Wingdings" pitchFamily="2" charset="2"/>
              <a:buNone/>
            </a:pPr>
            <a:r>
              <a:rPr lang="en-US" altLang="en-US" sz="3200" baseline="30000">
                <a:ea typeface="ＭＳ Ｐゴシック" panose="020B0600070205080204" pitchFamily="34" charset="-128"/>
              </a:rPr>
              <a:t>27 </a:t>
            </a:r>
            <a:r>
              <a:rPr lang="en-US" altLang="en-US" sz="3200">
                <a:ea typeface="ＭＳ Ｐゴシック" panose="020B0600070205080204" pitchFamily="34" charset="-128"/>
              </a:rPr>
              <a:t>And I will put my Spirit in you and move you to follow my decrees and be careful to keep my laws. </a:t>
            </a:r>
            <a:endParaRPr lang="en-US" altLang="en-US">
              <a:ea typeface="ＭＳ Ｐゴシック" panose="020B0600070205080204" pitchFamily="34" charset="-128"/>
            </a:endParaRPr>
          </a:p>
          <a:p>
            <a:pPr marL="0" indent="0" eaLnBrk="1" hangingPunct="1">
              <a:lnSpc>
                <a:spcPct val="80000"/>
              </a:lnSpc>
            </a:pPr>
            <a:endParaRPr lang="en-US" altLang="en-US" sz="2000">
              <a:ea typeface="ＭＳ Ｐゴシック" panose="020B0600070205080204" pitchFamily="34" charset="-128"/>
            </a:endParaRPr>
          </a:p>
        </p:txBody>
      </p:sp>
      <p:pic>
        <p:nvPicPr>
          <p:cNvPr id="51203" name="Picture 3">
            <a:extLst>
              <a:ext uri="{FF2B5EF4-FFF2-40B4-BE49-F238E27FC236}">
                <a16:creationId xmlns:a16="http://schemas.microsoft.com/office/drawing/2014/main" id="{B8545442-681A-7A03-5015-5C238830E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200" y="4800600"/>
            <a:ext cx="2046288"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Content Placeholder 3">
            <a:extLst>
              <a:ext uri="{FF2B5EF4-FFF2-40B4-BE49-F238E27FC236}">
                <a16:creationId xmlns:a16="http://schemas.microsoft.com/office/drawing/2014/main" id="{55128442-7033-B8F6-C755-A437A45D235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19800" y="5029200"/>
            <a:ext cx="3228975" cy="2017713"/>
          </a:xfrm>
        </p:spPr>
      </p:pic>
      <p:sp>
        <p:nvSpPr>
          <p:cNvPr id="53250" name="TextBox 4">
            <a:extLst>
              <a:ext uri="{FF2B5EF4-FFF2-40B4-BE49-F238E27FC236}">
                <a16:creationId xmlns:a16="http://schemas.microsoft.com/office/drawing/2014/main" id="{C2F9DC7F-DBD5-732F-CEE5-6BC0606C1F12}"/>
              </a:ext>
            </a:extLst>
          </p:cNvPr>
          <p:cNvSpPr txBox="1">
            <a:spLocks noChangeArrowheads="1"/>
          </p:cNvSpPr>
          <p:nvPr/>
        </p:nvSpPr>
        <p:spPr bwMode="auto">
          <a:xfrm>
            <a:off x="1143000" y="2416175"/>
            <a:ext cx="6858000"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a:t>Example the importance of the 4 gifts</a:t>
            </a:r>
          </a:p>
          <a:p>
            <a:endParaRPr lang="en-US" altLang="en-US" sz="900"/>
          </a:p>
          <a:p>
            <a:r>
              <a:rPr lang="en-US" altLang="en-US" sz="2800"/>
              <a:t>Gift 1 – Forgiveness </a:t>
            </a:r>
          </a:p>
          <a:p>
            <a:r>
              <a:rPr lang="en-US" altLang="en-US" sz="2800"/>
              <a:t>Gift 2 – Being part of God’s team</a:t>
            </a:r>
          </a:p>
          <a:p>
            <a:r>
              <a:rPr lang="en-US" altLang="en-US" sz="2800"/>
              <a:t>Gift 3 – My future is secured</a:t>
            </a:r>
          </a:p>
          <a:p>
            <a:r>
              <a:rPr lang="en-US" altLang="en-US" sz="2800"/>
              <a:t>Gift 4 – I receive a new heart</a:t>
            </a:r>
          </a:p>
        </p:txBody>
      </p:sp>
      <p:pic>
        <p:nvPicPr>
          <p:cNvPr id="53251" name="Picture 5">
            <a:extLst>
              <a:ext uri="{FF2B5EF4-FFF2-40B4-BE49-F238E27FC236}">
                <a16:creationId xmlns:a16="http://schemas.microsoft.com/office/drawing/2014/main" id="{8D85FC2B-6F3F-52BC-95E5-4BE4FDA16C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6863" y="19050"/>
            <a:ext cx="12192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itle 1">
            <a:extLst>
              <a:ext uri="{FF2B5EF4-FFF2-40B4-BE49-F238E27FC236}">
                <a16:creationId xmlns:a16="http://schemas.microsoft.com/office/drawing/2014/main" id="{940A6178-CFC4-B5F0-9CAD-1FB629292002}"/>
              </a:ext>
            </a:extLst>
          </p:cNvPr>
          <p:cNvSpPr txBox="1">
            <a:spLocks/>
          </p:cNvSpPr>
          <p:nvPr/>
        </p:nvSpPr>
        <p:spPr bwMode="auto">
          <a:xfrm>
            <a:off x="914400" y="990600"/>
            <a:ext cx="7704138"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a:spcBef>
                <a:spcPct val="0"/>
              </a:spcBef>
              <a:spcAft>
                <a:spcPct val="0"/>
              </a:spcAft>
              <a:buClrTx/>
              <a:buSzTx/>
              <a:buFontTx/>
              <a:buNone/>
            </a:pPr>
            <a:r>
              <a:rPr lang="en-US" altLang="en-US" sz="4800"/>
              <a:t>Group Discussion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Content Placeholder 3">
            <a:extLst>
              <a:ext uri="{FF2B5EF4-FFF2-40B4-BE49-F238E27FC236}">
                <a16:creationId xmlns:a16="http://schemas.microsoft.com/office/drawing/2014/main" id="{5E95D651-F34B-B650-E530-A12BA7A64D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4761" b="14761"/>
          <a:stretch>
            <a:fillRect/>
          </a:stretch>
        </p:blipFill>
        <p:spPr>
          <a:xfrm>
            <a:off x="790575" y="1752600"/>
            <a:ext cx="4124325" cy="2162175"/>
          </a:xfrm>
        </p:spPr>
      </p:pic>
      <p:sp>
        <p:nvSpPr>
          <p:cNvPr id="54274" name="Title 2">
            <a:extLst>
              <a:ext uri="{FF2B5EF4-FFF2-40B4-BE49-F238E27FC236}">
                <a16:creationId xmlns:a16="http://schemas.microsoft.com/office/drawing/2014/main" id="{D53AA0B5-B53D-886C-C0A5-38E6C4F2AA83}"/>
              </a:ext>
            </a:extLst>
          </p:cNvPr>
          <p:cNvSpPr>
            <a:spLocks noGrp="1"/>
          </p:cNvSpPr>
          <p:nvPr>
            <p:ph type="title"/>
          </p:nvPr>
        </p:nvSpPr>
        <p:spPr>
          <a:xfrm>
            <a:off x="2727325" y="561975"/>
            <a:ext cx="6180138" cy="1149350"/>
          </a:xfrm>
        </p:spPr>
        <p:txBody>
          <a:bodyPr/>
          <a:lstStyle/>
          <a:p>
            <a:pPr eaLnBrk="1" hangingPunct="1"/>
            <a:r>
              <a:rPr lang="en-US" altLang="en-US" b="1">
                <a:ln>
                  <a:noFill/>
                </a:ln>
              </a:rPr>
              <a:t>1 Corinthians 12:4-11 (NIV)</a:t>
            </a:r>
            <a:endParaRPr lang="en-US" altLang="en-US">
              <a:ln>
                <a:noFill/>
              </a:ln>
            </a:endParaRPr>
          </a:p>
        </p:txBody>
      </p:sp>
      <p:sp>
        <p:nvSpPr>
          <p:cNvPr id="54275" name="Rectangle 5">
            <a:extLst>
              <a:ext uri="{FF2B5EF4-FFF2-40B4-BE49-F238E27FC236}">
                <a16:creationId xmlns:a16="http://schemas.microsoft.com/office/drawing/2014/main" id="{6C5688CF-558A-F431-97C2-8DE36616BFF7}"/>
              </a:ext>
            </a:extLst>
          </p:cNvPr>
          <p:cNvSpPr>
            <a:spLocks noChangeArrowheads="1"/>
          </p:cNvSpPr>
          <p:nvPr/>
        </p:nvSpPr>
        <p:spPr bwMode="auto">
          <a:xfrm>
            <a:off x="4930775" y="1755775"/>
            <a:ext cx="3976688"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baseline="30000">
                <a:latin typeface="Times New Roman" panose="02020603050405020304" pitchFamily="18" charset="0"/>
              </a:rPr>
              <a:t>4 </a:t>
            </a:r>
            <a:r>
              <a:rPr lang="en-US" altLang="en-US" sz="2800">
                <a:latin typeface="Times New Roman" panose="02020603050405020304" pitchFamily="18" charset="0"/>
              </a:rPr>
              <a:t>There are different kinds of gifts, but the same Spirit distributes them.</a:t>
            </a:r>
          </a:p>
          <a:p>
            <a:endParaRPr lang="en-US" altLang="en-US" sz="1400">
              <a:latin typeface="Times New Roman" panose="02020603050405020304" pitchFamily="18" charset="0"/>
            </a:endParaRPr>
          </a:p>
          <a:p>
            <a:r>
              <a:rPr lang="en-US" altLang="en-US" sz="2800">
                <a:latin typeface="Times New Roman" panose="02020603050405020304" pitchFamily="18" charset="0"/>
              </a:rPr>
              <a:t> </a:t>
            </a:r>
            <a:r>
              <a:rPr lang="en-US" altLang="en-US" sz="2800" baseline="30000">
                <a:latin typeface="Times New Roman" panose="02020603050405020304" pitchFamily="18" charset="0"/>
              </a:rPr>
              <a:t>5 </a:t>
            </a:r>
            <a:r>
              <a:rPr lang="en-US" altLang="en-US" sz="2800">
                <a:latin typeface="Times New Roman" panose="02020603050405020304" pitchFamily="18" charset="0"/>
              </a:rPr>
              <a:t>There are different kinds of service, but the same Lord. </a:t>
            </a:r>
          </a:p>
        </p:txBody>
      </p:sp>
      <p:sp>
        <p:nvSpPr>
          <p:cNvPr id="54276" name="TextBox 6">
            <a:extLst>
              <a:ext uri="{FF2B5EF4-FFF2-40B4-BE49-F238E27FC236}">
                <a16:creationId xmlns:a16="http://schemas.microsoft.com/office/drawing/2014/main" id="{BCC53CBB-E298-46F7-FDFB-7FDC8AAD3A2D}"/>
              </a:ext>
            </a:extLst>
          </p:cNvPr>
          <p:cNvSpPr txBox="1">
            <a:spLocks noChangeArrowheads="1"/>
          </p:cNvSpPr>
          <p:nvPr/>
        </p:nvSpPr>
        <p:spPr bwMode="auto">
          <a:xfrm>
            <a:off x="1219200" y="4549775"/>
            <a:ext cx="7688263"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baseline="30000">
                <a:latin typeface="Times New Roman" panose="02020603050405020304" pitchFamily="18" charset="0"/>
              </a:rPr>
              <a:t>6 </a:t>
            </a:r>
            <a:r>
              <a:rPr lang="en-US" altLang="en-US" sz="2800">
                <a:latin typeface="Times New Roman" panose="02020603050405020304" pitchFamily="18" charset="0"/>
              </a:rPr>
              <a:t>There are different kinds of working, but in all of them and in everyone it is the same God at work.</a:t>
            </a:r>
          </a:p>
          <a:p>
            <a:endParaRPr lang="en-US" altLang="en-US" sz="1400">
              <a:latin typeface="Times New Roman" panose="02020603050405020304" pitchFamily="18" charset="0"/>
            </a:endParaRPr>
          </a:p>
          <a:p>
            <a:r>
              <a:rPr lang="en-US" altLang="en-US" sz="2800" baseline="30000">
                <a:latin typeface="Times New Roman" panose="02020603050405020304" pitchFamily="18" charset="0"/>
              </a:rPr>
              <a:t>7 </a:t>
            </a:r>
            <a:r>
              <a:rPr lang="en-US" altLang="en-US" sz="2800">
                <a:latin typeface="Times New Roman" panose="02020603050405020304" pitchFamily="18" charset="0"/>
              </a:rPr>
              <a:t>Now to each one the manifestation of the Spirit is given for the common good</a:t>
            </a:r>
            <a:r>
              <a:rPr lang="en-US" altLang="en-US" sz="2800"/>
              <a:t>. </a:t>
            </a:r>
          </a:p>
          <a:p>
            <a:endParaRPr lang="en-US" altLang="en-US"/>
          </a:p>
        </p:txBody>
      </p:sp>
      <p:sp>
        <p:nvSpPr>
          <p:cNvPr id="6" name="AutoShape 2">
            <a:extLst>
              <a:ext uri="{FF2B5EF4-FFF2-40B4-BE49-F238E27FC236}">
                <a16:creationId xmlns:a16="http://schemas.microsoft.com/office/drawing/2014/main" id="{49D7565F-57A2-E2D2-AAE3-6A85AB0DE033}"/>
              </a:ext>
            </a:extLst>
          </p:cNvPr>
          <p:cNvSpPr txBox="1">
            <a:spLocks noChangeArrowheads="1"/>
          </p:cNvSpPr>
          <p:nvPr/>
        </p:nvSpPr>
        <p:spPr bwMode="auto">
          <a:xfrm>
            <a:off x="1085850" y="298450"/>
            <a:ext cx="1612900" cy="838200"/>
          </a:xfrm>
          <a:prstGeom prst="rect">
            <a:avLst/>
          </a:prstGeom>
          <a:solidFill>
            <a:schemeClr val="accent1">
              <a:lumMod val="60000"/>
              <a:lumOff val="40000"/>
            </a:schemeClr>
          </a:solidFill>
          <a:ln>
            <a:noFill/>
          </a:ln>
        </p:spPr>
        <p:txBody>
          <a:bodyPr anchor="ctr"/>
          <a:lstStyle>
            <a:lvl1pPr algn="ctr" defTabSz="457200" rtl="0" eaLnBrk="0" fontAlgn="base" hangingPunct="0">
              <a:spcBef>
                <a:spcPct val="0"/>
              </a:spcBef>
              <a:spcAft>
                <a:spcPct val="0"/>
              </a:spcAft>
              <a:defRPr sz="4000" kern="1200">
                <a:ln w="3175" cmpd="sng">
                  <a:noFill/>
                </a:ln>
                <a:solidFill>
                  <a:schemeClr val="tx1"/>
                </a:solidFill>
                <a:latin typeface="+mj-lt"/>
                <a:ea typeface="+mj-ea"/>
                <a:cs typeface="+mj-cs"/>
              </a:defRPr>
            </a:lvl1pPr>
            <a:lvl2pPr algn="ctr" defTabSz="457200" rtl="0" eaLnBrk="0" fontAlgn="base" hangingPunct="0">
              <a:spcBef>
                <a:spcPct val="0"/>
              </a:spcBef>
              <a:spcAft>
                <a:spcPct val="0"/>
              </a:spcAft>
              <a:defRPr sz="4000">
                <a:solidFill>
                  <a:schemeClr val="tx1"/>
                </a:solidFill>
                <a:latin typeface="Corbel" charset="0"/>
              </a:defRPr>
            </a:lvl2pPr>
            <a:lvl3pPr algn="ctr" defTabSz="457200" rtl="0" eaLnBrk="0" fontAlgn="base" hangingPunct="0">
              <a:spcBef>
                <a:spcPct val="0"/>
              </a:spcBef>
              <a:spcAft>
                <a:spcPct val="0"/>
              </a:spcAft>
              <a:defRPr sz="4000">
                <a:solidFill>
                  <a:schemeClr val="tx1"/>
                </a:solidFill>
                <a:latin typeface="Corbel" charset="0"/>
              </a:defRPr>
            </a:lvl3pPr>
            <a:lvl4pPr algn="ctr" defTabSz="457200" rtl="0" eaLnBrk="0" fontAlgn="base" hangingPunct="0">
              <a:spcBef>
                <a:spcPct val="0"/>
              </a:spcBef>
              <a:spcAft>
                <a:spcPct val="0"/>
              </a:spcAft>
              <a:defRPr sz="4000">
                <a:solidFill>
                  <a:schemeClr val="tx1"/>
                </a:solidFill>
                <a:latin typeface="Corbel" charset="0"/>
              </a:defRPr>
            </a:lvl4pPr>
            <a:lvl5pPr algn="ctr" defTabSz="457200" rtl="0" eaLnBrk="0" fontAlgn="base" hangingPunct="0">
              <a:spcBef>
                <a:spcPct val="0"/>
              </a:spcBef>
              <a:spcAft>
                <a:spcPct val="0"/>
              </a:spcAft>
              <a:defRPr sz="4000">
                <a:solidFill>
                  <a:schemeClr val="tx1"/>
                </a:solidFill>
                <a:latin typeface="Corbel"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defRPr/>
            </a:pPr>
            <a:r>
              <a:rPr lang="en-US" altLang="en-US" dirty="0">
                <a:ln>
                  <a:noFill/>
                </a:ln>
                <a:ea typeface="ＭＳ Ｐゴシック" charset="-128"/>
              </a:rPr>
              <a:t>Gift 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a:extLst>
              <a:ext uri="{FF2B5EF4-FFF2-40B4-BE49-F238E27FC236}">
                <a16:creationId xmlns:a16="http://schemas.microsoft.com/office/drawing/2014/main" id="{13E816CB-9C9B-4FBE-C1C1-C7B275493A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5384800"/>
            <a:ext cx="3394075"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4" name="AutoShape 2">
            <a:extLst>
              <a:ext uri="{FF2B5EF4-FFF2-40B4-BE49-F238E27FC236}">
                <a16:creationId xmlns:a16="http://schemas.microsoft.com/office/drawing/2014/main" id="{7F9E9D81-3393-4E41-F200-85266010084B}"/>
              </a:ext>
            </a:extLst>
          </p:cNvPr>
          <p:cNvSpPr>
            <a:spLocks noGrp="1"/>
          </p:cNvSpPr>
          <p:nvPr>
            <p:ph type="title"/>
          </p:nvPr>
        </p:nvSpPr>
        <p:spPr>
          <a:xfrm>
            <a:off x="982663" y="457200"/>
            <a:ext cx="7704137" cy="1219200"/>
          </a:xfrm>
        </p:spPr>
        <p:txBody>
          <a:bodyPr/>
          <a:lstStyle/>
          <a:p>
            <a:pPr eaLnBrk="1" hangingPunct="1"/>
            <a:r>
              <a:rPr lang="en-US" altLang="en-US">
                <a:ln>
                  <a:noFill/>
                </a:ln>
                <a:ea typeface="ＭＳ Ｐゴシック" panose="020B0600070205080204" pitchFamily="34" charset="-128"/>
              </a:rPr>
              <a:t>We all are called to </a:t>
            </a:r>
            <a:r>
              <a:rPr lang="en-US" altLang="en-US" i="1" u="sng">
                <a:ln>
                  <a:noFill/>
                </a:ln>
                <a:ea typeface="ＭＳ Ｐゴシック" panose="020B0600070205080204" pitchFamily="34" charset="-128"/>
              </a:rPr>
              <a:t>Disciple</a:t>
            </a:r>
          </a:p>
        </p:txBody>
      </p:sp>
      <p:sp>
        <p:nvSpPr>
          <p:cNvPr id="16386" name="Rectangle 3">
            <a:extLst>
              <a:ext uri="{FF2B5EF4-FFF2-40B4-BE49-F238E27FC236}">
                <a16:creationId xmlns:a16="http://schemas.microsoft.com/office/drawing/2014/main" id="{930FD8E7-ABB1-3D64-52AF-9A0E92866305}"/>
              </a:ext>
            </a:extLst>
          </p:cNvPr>
          <p:cNvSpPr>
            <a:spLocks noGrp="1" noChangeArrowheads="1"/>
          </p:cNvSpPr>
          <p:nvPr>
            <p:ph idx="1"/>
          </p:nvPr>
        </p:nvSpPr>
        <p:spPr>
          <a:xfrm>
            <a:off x="982663" y="1600200"/>
            <a:ext cx="7693025" cy="4419600"/>
          </a:xfrm>
        </p:spPr>
        <p:txBody>
          <a:bodyPr rtlCol="0">
            <a:normAutofit/>
          </a:bodyPr>
          <a:lstStyle/>
          <a:p>
            <a:pPr marL="0" indent="0" eaLnBrk="1" fontAlgn="auto" hangingPunct="1">
              <a:lnSpc>
                <a:spcPct val="80000"/>
              </a:lnSpc>
              <a:buClr>
                <a:schemeClr val="accent1">
                  <a:lumMod val="75000"/>
                </a:schemeClr>
              </a:buClr>
              <a:buFont typeface="Wingdings" charset="0"/>
              <a:buNone/>
              <a:defRPr/>
            </a:pPr>
            <a:r>
              <a:rPr lang="en-US" sz="3200" b="1" i="1" dirty="0"/>
              <a:t>Matt 28:16-20</a:t>
            </a:r>
            <a:endParaRPr lang="en-US" sz="1000" dirty="0"/>
          </a:p>
          <a:p>
            <a:pPr marL="0" indent="0" eaLnBrk="1" fontAlgn="auto" hangingPunct="1">
              <a:lnSpc>
                <a:spcPct val="80000"/>
              </a:lnSpc>
              <a:buClr>
                <a:schemeClr val="accent1">
                  <a:lumMod val="75000"/>
                </a:schemeClr>
              </a:buClr>
              <a:buFont typeface="Wingdings" charset="0"/>
              <a:buNone/>
              <a:defRPr/>
            </a:pPr>
            <a:r>
              <a:rPr lang="en-US" sz="3000" dirty="0"/>
              <a:t>16 Then the eleven disciples went to Galilee, to the mountain where Jesus had told them to go. </a:t>
            </a:r>
          </a:p>
          <a:p>
            <a:pPr marL="0" indent="0" eaLnBrk="1" fontAlgn="auto" hangingPunct="1">
              <a:lnSpc>
                <a:spcPct val="80000"/>
              </a:lnSpc>
              <a:buClr>
                <a:schemeClr val="accent1">
                  <a:lumMod val="75000"/>
                </a:schemeClr>
              </a:buClr>
              <a:buFont typeface="Wingdings" charset="0"/>
              <a:buNone/>
              <a:defRPr/>
            </a:pPr>
            <a:endParaRPr lang="en-US" sz="1000" dirty="0"/>
          </a:p>
          <a:p>
            <a:pPr marL="0" indent="0" eaLnBrk="1" fontAlgn="auto" hangingPunct="1">
              <a:lnSpc>
                <a:spcPct val="80000"/>
              </a:lnSpc>
              <a:buClr>
                <a:schemeClr val="accent1">
                  <a:lumMod val="75000"/>
                </a:schemeClr>
              </a:buClr>
              <a:buFont typeface="Wingdings" charset="0"/>
              <a:buNone/>
              <a:defRPr/>
            </a:pPr>
            <a:r>
              <a:rPr lang="en-US" sz="3000" dirty="0"/>
              <a:t>17 When they saw him, they worshiped him; but some doubted. </a:t>
            </a:r>
          </a:p>
          <a:p>
            <a:pPr marL="0" indent="0" eaLnBrk="1" fontAlgn="auto" hangingPunct="1">
              <a:lnSpc>
                <a:spcPct val="80000"/>
              </a:lnSpc>
              <a:buClr>
                <a:schemeClr val="accent1">
                  <a:lumMod val="75000"/>
                </a:schemeClr>
              </a:buClr>
              <a:buFont typeface="Wingdings" charset="0"/>
              <a:buNone/>
              <a:defRPr/>
            </a:pPr>
            <a:endParaRPr lang="en-US" sz="1400" dirty="0"/>
          </a:p>
          <a:p>
            <a:pPr marL="0" indent="0" eaLnBrk="1" fontAlgn="auto" hangingPunct="1">
              <a:lnSpc>
                <a:spcPct val="80000"/>
              </a:lnSpc>
              <a:buClr>
                <a:schemeClr val="accent1">
                  <a:lumMod val="75000"/>
                </a:schemeClr>
              </a:buClr>
              <a:buFont typeface="Arial"/>
              <a:buNone/>
              <a:defRPr/>
            </a:pPr>
            <a:r>
              <a:rPr lang="en-US" sz="3000" dirty="0"/>
              <a:t>18 Then Jesus came to them and said, "All authority in heaven and on earth has been given to me. (NIV)</a:t>
            </a:r>
          </a:p>
          <a:p>
            <a:pPr marL="0" indent="0" eaLnBrk="1" fontAlgn="auto" hangingPunct="1">
              <a:lnSpc>
                <a:spcPct val="80000"/>
              </a:lnSpc>
              <a:buClr>
                <a:schemeClr val="accent1">
                  <a:lumMod val="75000"/>
                </a:schemeClr>
              </a:buClr>
              <a:buFont typeface="Wingdings" charset="0"/>
              <a:buNone/>
              <a:defRPr/>
            </a:pPr>
            <a:endParaRPr lang="en-US" sz="2000" dirty="0"/>
          </a:p>
        </p:txBody>
      </p:sp>
    </p:spTree>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Content Placeholder 3">
            <a:extLst>
              <a:ext uri="{FF2B5EF4-FFF2-40B4-BE49-F238E27FC236}">
                <a16:creationId xmlns:a16="http://schemas.microsoft.com/office/drawing/2014/main" id="{C7780F06-2AE4-A64B-8EF2-05DB543AA0F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4761" b="14761"/>
          <a:stretch>
            <a:fillRect/>
          </a:stretch>
        </p:blipFill>
        <p:spPr>
          <a:xfrm>
            <a:off x="990600" y="1435100"/>
            <a:ext cx="3948113" cy="2070100"/>
          </a:xfrm>
        </p:spPr>
      </p:pic>
      <p:sp>
        <p:nvSpPr>
          <p:cNvPr id="55298" name="Title 2">
            <a:extLst>
              <a:ext uri="{FF2B5EF4-FFF2-40B4-BE49-F238E27FC236}">
                <a16:creationId xmlns:a16="http://schemas.microsoft.com/office/drawing/2014/main" id="{343535E2-FEB5-8E4D-867F-E25B7AD7B514}"/>
              </a:ext>
            </a:extLst>
          </p:cNvPr>
          <p:cNvSpPr>
            <a:spLocks noGrp="1"/>
          </p:cNvSpPr>
          <p:nvPr>
            <p:ph type="title"/>
          </p:nvPr>
        </p:nvSpPr>
        <p:spPr>
          <a:xfrm>
            <a:off x="2133600" y="381000"/>
            <a:ext cx="6103938" cy="962025"/>
          </a:xfrm>
        </p:spPr>
        <p:txBody>
          <a:bodyPr/>
          <a:lstStyle/>
          <a:p>
            <a:pPr eaLnBrk="1" hangingPunct="1"/>
            <a:r>
              <a:rPr lang="en-US" altLang="en-US" b="1">
                <a:ln>
                  <a:noFill/>
                </a:ln>
              </a:rPr>
              <a:t>1 Corinthians 12:4-11 (NIV)</a:t>
            </a:r>
            <a:endParaRPr lang="en-US" altLang="en-US">
              <a:ln>
                <a:noFill/>
              </a:ln>
            </a:endParaRPr>
          </a:p>
        </p:txBody>
      </p:sp>
      <p:sp>
        <p:nvSpPr>
          <p:cNvPr id="55299" name="Rectangle 5">
            <a:extLst>
              <a:ext uri="{FF2B5EF4-FFF2-40B4-BE49-F238E27FC236}">
                <a16:creationId xmlns:a16="http://schemas.microsoft.com/office/drawing/2014/main" id="{F234A2A5-FDD0-4980-E96F-13F4FC86B81C}"/>
              </a:ext>
            </a:extLst>
          </p:cNvPr>
          <p:cNvSpPr>
            <a:spLocks noChangeArrowheads="1"/>
          </p:cNvSpPr>
          <p:nvPr/>
        </p:nvSpPr>
        <p:spPr bwMode="auto">
          <a:xfrm>
            <a:off x="4930775" y="1371600"/>
            <a:ext cx="397668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baseline="30000">
                <a:latin typeface="Times New Roman" panose="02020603050405020304" pitchFamily="18" charset="0"/>
              </a:rPr>
              <a:t>8 </a:t>
            </a:r>
            <a:r>
              <a:rPr lang="en-US" altLang="en-US" sz="2800">
                <a:latin typeface="Times New Roman" panose="02020603050405020304" pitchFamily="18" charset="0"/>
              </a:rPr>
              <a:t>To one there is given through the Spirit a message of wisdom, to another a message of knowledge by means of the same Spirit, </a:t>
            </a:r>
          </a:p>
        </p:txBody>
      </p:sp>
      <p:sp>
        <p:nvSpPr>
          <p:cNvPr id="55300" name="TextBox 6">
            <a:extLst>
              <a:ext uri="{FF2B5EF4-FFF2-40B4-BE49-F238E27FC236}">
                <a16:creationId xmlns:a16="http://schemas.microsoft.com/office/drawing/2014/main" id="{A2009AD6-3FB4-BA96-876D-C7570E1D9960}"/>
              </a:ext>
            </a:extLst>
          </p:cNvPr>
          <p:cNvSpPr txBox="1">
            <a:spLocks noChangeArrowheads="1"/>
          </p:cNvSpPr>
          <p:nvPr/>
        </p:nvSpPr>
        <p:spPr bwMode="auto">
          <a:xfrm>
            <a:off x="1524000" y="4114800"/>
            <a:ext cx="7315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baseline="30000">
                <a:latin typeface="Times New Roman" panose="02020603050405020304" pitchFamily="18" charset="0"/>
              </a:rPr>
              <a:t>9 </a:t>
            </a:r>
            <a:r>
              <a:rPr lang="en-US" altLang="en-US" sz="2800">
                <a:latin typeface="Times New Roman" panose="02020603050405020304" pitchFamily="18" charset="0"/>
              </a:rPr>
              <a:t>to another faith by the same Spirit, to another gifts of healing by that one Spirit, </a:t>
            </a:r>
          </a:p>
          <a:p>
            <a:endParaRPr lang="en-US" altLang="en-US" sz="1400">
              <a:latin typeface="Times New Roman" panose="02020603050405020304" pitchFamily="18" charset="0"/>
            </a:endParaRPr>
          </a:p>
          <a:p>
            <a:r>
              <a:rPr lang="en-US" altLang="en-US" sz="2800" baseline="30000">
                <a:latin typeface="Times New Roman" panose="02020603050405020304" pitchFamily="18" charset="0"/>
              </a:rPr>
              <a:t>10 </a:t>
            </a:r>
            <a:r>
              <a:rPr lang="en-US" altLang="en-US" sz="2800">
                <a:latin typeface="Times New Roman" panose="02020603050405020304" pitchFamily="18" charset="0"/>
              </a:rPr>
              <a:t>to another miraculous powers, to another prophecy, to another distinguishing between spirits, to another</a:t>
            </a:r>
            <a:endParaRPr lang="en-US" altLang="en-US">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Content Placeholder 3">
            <a:extLst>
              <a:ext uri="{FF2B5EF4-FFF2-40B4-BE49-F238E27FC236}">
                <a16:creationId xmlns:a16="http://schemas.microsoft.com/office/drawing/2014/main" id="{C64B6705-88B6-FC2E-CB4D-115B4C23BBB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4761" b="14761"/>
          <a:stretch>
            <a:fillRect/>
          </a:stretch>
        </p:blipFill>
        <p:spPr>
          <a:xfrm>
            <a:off x="830263" y="1927225"/>
            <a:ext cx="4084637" cy="2139950"/>
          </a:xfrm>
        </p:spPr>
      </p:pic>
      <p:sp>
        <p:nvSpPr>
          <p:cNvPr id="56322" name="Title 2">
            <a:extLst>
              <a:ext uri="{FF2B5EF4-FFF2-40B4-BE49-F238E27FC236}">
                <a16:creationId xmlns:a16="http://schemas.microsoft.com/office/drawing/2014/main" id="{A90B38A4-38B0-9A82-6594-48B714F74A46}"/>
              </a:ext>
            </a:extLst>
          </p:cNvPr>
          <p:cNvSpPr>
            <a:spLocks noGrp="1"/>
          </p:cNvSpPr>
          <p:nvPr>
            <p:ph type="title"/>
          </p:nvPr>
        </p:nvSpPr>
        <p:spPr>
          <a:xfrm>
            <a:off x="2438400" y="398463"/>
            <a:ext cx="6180138" cy="838200"/>
          </a:xfrm>
        </p:spPr>
        <p:txBody>
          <a:bodyPr/>
          <a:lstStyle/>
          <a:p>
            <a:pPr eaLnBrk="1" hangingPunct="1"/>
            <a:r>
              <a:rPr lang="en-US" altLang="en-US" b="1">
                <a:ln>
                  <a:noFill/>
                </a:ln>
              </a:rPr>
              <a:t>1 Corinthians 12:4-11 (NIV)</a:t>
            </a:r>
            <a:endParaRPr lang="en-US" altLang="en-US">
              <a:ln>
                <a:noFill/>
              </a:ln>
            </a:endParaRPr>
          </a:p>
        </p:txBody>
      </p:sp>
      <p:sp>
        <p:nvSpPr>
          <p:cNvPr id="56323" name="Rectangle 5">
            <a:extLst>
              <a:ext uri="{FF2B5EF4-FFF2-40B4-BE49-F238E27FC236}">
                <a16:creationId xmlns:a16="http://schemas.microsoft.com/office/drawing/2014/main" id="{E7728FB7-DA46-9947-5F04-A7A1772B26DF}"/>
              </a:ext>
            </a:extLst>
          </p:cNvPr>
          <p:cNvSpPr>
            <a:spLocks noChangeArrowheads="1"/>
          </p:cNvSpPr>
          <p:nvPr/>
        </p:nvSpPr>
        <p:spPr bwMode="auto">
          <a:xfrm>
            <a:off x="4930775" y="1524000"/>
            <a:ext cx="3976688"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a:latin typeface="Times New Roman" panose="02020603050405020304" pitchFamily="18" charset="0"/>
              </a:rPr>
              <a:t>speaking in different kinds of tongues, and to still another the interpretation of tongues. </a:t>
            </a:r>
          </a:p>
          <a:p>
            <a:endParaRPr lang="en-US" altLang="en-US" sz="2800">
              <a:latin typeface="Times New Roman" panose="02020603050405020304" pitchFamily="18" charset="0"/>
            </a:endParaRPr>
          </a:p>
          <a:p>
            <a:r>
              <a:rPr lang="en-US" altLang="en-US" sz="2800" baseline="30000">
                <a:latin typeface="Times New Roman" panose="02020603050405020304" pitchFamily="18" charset="0"/>
              </a:rPr>
              <a:t>11 </a:t>
            </a:r>
            <a:r>
              <a:rPr lang="en-US" altLang="en-US" sz="2800">
                <a:latin typeface="Times New Roman" panose="02020603050405020304" pitchFamily="18" charset="0"/>
              </a:rPr>
              <a:t>All these are the work of one and the same Spirit, and he distributes them to each one, just as he determines. </a:t>
            </a:r>
          </a:p>
        </p:txBody>
      </p:sp>
      <p:sp>
        <p:nvSpPr>
          <p:cNvPr id="56324" name="TextBox 1">
            <a:extLst>
              <a:ext uri="{FF2B5EF4-FFF2-40B4-BE49-F238E27FC236}">
                <a16:creationId xmlns:a16="http://schemas.microsoft.com/office/drawing/2014/main" id="{5C6E3579-5CB3-0A90-BCEF-3B39EF5F8E20}"/>
              </a:ext>
            </a:extLst>
          </p:cNvPr>
          <p:cNvSpPr txBox="1">
            <a:spLocks noChangeArrowheads="1"/>
          </p:cNvSpPr>
          <p:nvPr/>
        </p:nvSpPr>
        <p:spPr bwMode="auto">
          <a:xfrm>
            <a:off x="609600" y="4572000"/>
            <a:ext cx="3933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a:solidFill>
                  <a:srgbClr val="FF0000"/>
                </a:solidFill>
              </a:rPr>
              <a:t>The Spirit determines,</a:t>
            </a:r>
          </a:p>
          <a:p>
            <a:pPr algn="ctr"/>
            <a:r>
              <a:rPr lang="en-US" altLang="en-US" sz="2400">
                <a:solidFill>
                  <a:srgbClr val="FF0000"/>
                </a:solidFill>
              </a:rPr>
              <a:t>not a church board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Content Placeholder 3">
            <a:extLst>
              <a:ext uri="{FF2B5EF4-FFF2-40B4-BE49-F238E27FC236}">
                <a16:creationId xmlns:a16="http://schemas.microsoft.com/office/drawing/2014/main" id="{2EA9F104-B1F0-E20A-71D5-90280800302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499" b="2499"/>
          <a:stretch>
            <a:fillRect/>
          </a:stretch>
        </p:blipFill>
        <p:spPr>
          <a:xfrm>
            <a:off x="990600" y="1028700"/>
            <a:ext cx="7848600" cy="4732338"/>
          </a:xfrm>
        </p:spPr>
      </p:pic>
      <p:sp>
        <p:nvSpPr>
          <p:cNvPr id="57346" name="Title 2">
            <a:extLst>
              <a:ext uri="{FF2B5EF4-FFF2-40B4-BE49-F238E27FC236}">
                <a16:creationId xmlns:a16="http://schemas.microsoft.com/office/drawing/2014/main" id="{95BDFB15-8903-621F-17C7-0953EE579E5C}"/>
              </a:ext>
            </a:extLst>
          </p:cNvPr>
          <p:cNvSpPr>
            <a:spLocks noGrp="1"/>
          </p:cNvSpPr>
          <p:nvPr>
            <p:ph type="title"/>
          </p:nvPr>
        </p:nvSpPr>
        <p:spPr>
          <a:xfrm>
            <a:off x="1439863" y="228600"/>
            <a:ext cx="7704137" cy="719138"/>
          </a:xfrm>
        </p:spPr>
        <p:txBody>
          <a:bodyPr/>
          <a:lstStyle/>
          <a:p>
            <a:pPr eaLnBrk="1" hangingPunct="1"/>
            <a:r>
              <a:rPr lang="en-US" altLang="en-US">
                <a:ln>
                  <a:noFill/>
                </a:ln>
              </a:rPr>
              <a:t>Some of the Gifts are</a:t>
            </a:r>
          </a:p>
        </p:txBody>
      </p:sp>
      <p:sp>
        <p:nvSpPr>
          <p:cNvPr id="57347" name="TextBox 1">
            <a:extLst>
              <a:ext uri="{FF2B5EF4-FFF2-40B4-BE49-F238E27FC236}">
                <a16:creationId xmlns:a16="http://schemas.microsoft.com/office/drawing/2014/main" id="{08733AE0-0CBD-9F0A-7890-AA1631B74D86}"/>
              </a:ext>
            </a:extLst>
          </p:cNvPr>
          <p:cNvSpPr txBox="1">
            <a:spLocks noChangeArrowheads="1"/>
          </p:cNvSpPr>
          <p:nvPr/>
        </p:nvSpPr>
        <p:spPr bwMode="auto">
          <a:xfrm>
            <a:off x="2590800" y="6019800"/>
            <a:ext cx="5140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400">
                <a:solidFill>
                  <a:srgbClr val="FF0000"/>
                </a:solidFill>
              </a:rPr>
              <a:t>Notice – where is music, prayer, etc.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Content Placeholder 3">
            <a:extLst>
              <a:ext uri="{FF2B5EF4-FFF2-40B4-BE49-F238E27FC236}">
                <a16:creationId xmlns:a16="http://schemas.microsoft.com/office/drawing/2014/main" id="{BC7F0E4E-1EB9-C8ED-8EDB-AF444B978C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800600" y="4267200"/>
            <a:ext cx="4448175" cy="2779713"/>
          </a:xfrm>
        </p:spPr>
      </p:pic>
      <p:sp>
        <p:nvSpPr>
          <p:cNvPr id="59394" name="TextBox 4">
            <a:extLst>
              <a:ext uri="{FF2B5EF4-FFF2-40B4-BE49-F238E27FC236}">
                <a16:creationId xmlns:a16="http://schemas.microsoft.com/office/drawing/2014/main" id="{30C040C3-05E2-92DF-CC63-8133CC1958CF}"/>
              </a:ext>
            </a:extLst>
          </p:cNvPr>
          <p:cNvSpPr txBox="1">
            <a:spLocks noChangeArrowheads="1"/>
          </p:cNvSpPr>
          <p:nvPr/>
        </p:nvSpPr>
        <p:spPr bwMode="auto">
          <a:xfrm>
            <a:off x="1447800" y="2667000"/>
            <a:ext cx="7162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800"/>
              <a:t>Explain the importance of Gift of / from the </a:t>
            </a:r>
          </a:p>
          <a:p>
            <a:pPr algn="ctr"/>
            <a:r>
              <a:rPr lang="en-US" altLang="en-US" sz="2800"/>
              <a:t>Holy Spirit and the disciple</a:t>
            </a:r>
          </a:p>
        </p:txBody>
      </p:sp>
      <p:pic>
        <p:nvPicPr>
          <p:cNvPr id="59395" name="Picture 5">
            <a:extLst>
              <a:ext uri="{FF2B5EF4-FFF2-40B4-BE49-F238E27FC236}">
                <a16:creationId xmlns:a16="http://schemas.microsoft.com/office/drawing/2014/main" id="{96D1ACBE-A117-032C-259F-5F20A62DF0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6863" y="19050"/>
            <a:ext cx="12192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itle 1">
            <a:extLst>
              <a:ext uri="{FF2B5EF4-FFF2-40B4-BE49-F238E27FC236}">
                <a16:creationId xmlns:a16="http://schemas.microsoft.com/office/drawing/2014/main" id="{208EA9B5-06B7-1C73-3129-02C1CDCD2DC5}"/>
              </a:ext>
            </a:extLst>
          </p:cNvPr>
          <p:cNvSpPr txBox="1">
            <a:spLocks/>
          </p:cNvSpPr>
          <p:nvPr/>
        </p:nvSpPr>
        <p:spPr bwMode="auto">
          <a:xfrm>
            <a:off x="947738" y="1206500"/>
            <a:ext cx="77057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spcBef>
                <a:spcPct val="20000"/>
              </a:spcBef>
              <a:spcAft>
                <a:spcPts val="600"/>
              </a:spcAft>
              <a:buClr>
                <a:srgbClr val="1287C3"/>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defTabSz="457200">
              <a:spcBef>
                <a:spcPct val="20000"/>
              </a:spcBef>
              <a:spcAft>
                <a:spcPts val="600"/>
              </a:spcAft>
              <a:buClr>
                <a:srgbClr val="1287C3"/>
              </a:buClr>
              <a:buSzPct val="145000"/>
              <a:buFont typeface="Arial" panose="020B0604020202020204" pitchFamily="34" charset="0"/>
              <a:buChar char="•"/>
              <a:defRPr sz="2000">
                <a:solidFill>
                  <a:schemeClr val="tx1"/>
                </a:solidFill>
                <a:latin typeface="Corbel" panose="020B0503020204020204" pitchFamily="34" charset="0"/>
              </a:defRPr>
            </a:lvl2pPr>
            <a:lvl3pPr marL="1200150" indent="-285750" defTabSz="457200">
              <a:spcBef>
                <a:spcPct val="20000"/>
              </a:spcBef>
              <a:spcAft>
                <a:spcPts val="600"/>
              </a:spcAft>
              <a:buClr>
                <a:srgbClr val="1287C3"/>
              </a:buClr>
              <a:buSzPct val="145000"/>
              <a:buFont typeface="Arial" panose="020B0604020202020204" pitchFamily="34" charset="0"/>
              <a:buChar char="•"/>
              <a:defRPr>
                <a:solidFill>
                  <a:schemeClr val="tx1"/>
                </a:solidFill>
                <a:latin typeface="Corbel" panose="020B0503020204020204" pitchFamily="34" charset="0"/>
              </a:defRPr>
            </a:lvl3pPr>
            <a:lvl4pPr marL="1543050" indent="-171450" defTabSz="457200">
              <a:spcBef>
                <a:spcPct val="20000"/>
              </a:spcBef>
              <a:spcAft>
                <a:spcPts val="600"/>
              </a:spcAft>
              <a:buClr>
                <a:srgbClr val="1287C3"/>
              </a:buClr>
              <a:buSzPct val="145000"/>
              <a:buFont typeface="Arial" panose="020B0604020202020204" pitchFamily="34" charset="0"/>
              <a:buChar char="•"/>
              <a:defRPr sz="1600">
                <a:solidFill>
                  <a:schemeClr val="tx1"/>
                </a:solidFill>
                <a:latin typeface="Corbel" panose="020B0503020204020204" pitchFamily="34" charset="0"/>
              </a:defRPr>
            </a:lvl4pPr>
            <a:lvl5pPr marL="2000250" indent="-171450" defTabSz="45720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5pPr>
            <a:lvl6pPr marL="24574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6pPr>
            <a:lvl7pPr marL="29146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7pPr>
            <a:lvl8pPr marL="33718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8pPr>
            <a:lvl9pPr marL="3829050" indent="-171450" defTabSz="457200" eaLnBrk="0" fontAlgn="base" hangingPunct="0">
              <a:spcBef>
                <a:spcPct val="20000"/>
              </a:spcBef>
              <a:spcAft>
                <a:spcPts val="600"/>
              </a:spcAft>
              <a:buClr>
                <a:srgbClr val="1287C3"/>
              </a:buClr>
              <a:buSzPct val="145000"/>
              <a:buFont typeface="Arial" panose="020B0604020202020204" pitchFamily="34" charset="0"/>
              <a:buChar char="•"/>
              <a:defRPr sz="1400">
                <a:solidFill>
                  <a:schemeClr val="tx1"/>
                </a:solidFill>
                <a:latin typeface="Corbel" panose="020B0503020204020204" pitchFamily="34" charset="0"/>
              </a:defRPr>
            </a:lvl9pPr>
          </a:lstStyle>
          <a:p>
            <a:pPr algn="ctr">
              <a:spcBef>
                <a:spcPct val="0"/>
              </a:spcBef>
              <a:spcAft>
                <a:spcPct val="0"/>
              </a:spcAft>
              <a:buClrTx/>
              <a:buSzTx/>
              <a:buFontTx/>
              <a:buNone/>
            </a:pPr>
            <a:r>
              <a:rPr lang="en-US" altLang="en-US" sz="4800"/>
              <a:t>Group Discussion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a:extLst>
              <a:ext uri="{FF2B5EF4-FFF2-40B4-BE49-F238E27FC236}">
                <a16:creationId xmlns:a16="http://schemas.microsoft.com/office/drawing/2014/main" id="{1FE70E69-71F5-3702-6212-10AF0B65EE3F}"/>
              </a:ext>
            </a:extLst>
          </p:cNvPr>
          <p:cNvSpPr>
            <a:spLocks noGrp="1"/>
          </p:cNvSpPr>
          <p:nvPr>
            <p:ph type="title"/>
          </p:nvPr>
        </p:nvSpPr>
        <p:spPr>
          <a:xfrm>
            <a:off x="2286000" y="315913"/>
            <a:ext cx="5605463" cy="806450"/>
          </a:xfrm>
        </p:spPr>
        <p:txBody>
          <a:bodyPr/>
          <a:lstStyle/>
          <a:p>
            <a:pPr eaLnBrk="1" hangingPunct="1"/>
            <a:r>
              <a:rPr lang="en-US" altLang="en-US" b="1">
                <a:ln>
                  <a:noFill/>
                </a:ln>
              </a:rPr>
              <a:t>James 2:14, 17  (NIV)</a:t>
            </a:r>
          </a:p>
        </p:txBody>
      </p:sp>
      <p:sp>
        <p:nvSpPr>
          <p:cNvPr id="60418" name="Content Placeholder 6">
            <a:extLst>
              <a:ext uri="{FF2B5EF4-FFF2-40B4-BE49-F238E27FC236}">
                <a16:creationId xmlns:a16="http://schemas.microsoft.com/office/drawing/2014/main" id="{3E834F34-3D6D-3D3A-BEF8-327872026471}"/>
              </a:ext>
            </a:extLst>
          </p:cNvPr>
          <p:cNvSpPr>
            <a:spLocks noGrp="1"/>
          </p:cNvSpPr>
          <p:nvPr>
            <p:ph idx="1"/>
          </p:nvPr>
        </p:nvSpPr>
        <p:spPr>
          <a:xfrm>
            <a:off x="4114800" y="1295400"/>
            <a:ext cx="4673600" cy="4038600"/>
          </a:xfrm>
        </p:spPr>
        <p:txBody>
          <a:bodyPr/>
          <a:lstStyle/>
          <a:p>
            <a:pPr marL="44450" indent="0" eaLnBrk="1" hangingPunct="1">
              <a:buFont typeface="Arial" panose="020B0604020202020204" pitchFamily="34" charset="0"/>
              <a:buNone/>
            </a:pPr>
            <a:r>
              <a:rPr lang="en-US" altLang="en-US" sz="2800" baseline="30000">
                <a:latin typeface="Times New Roman" panose="02020603050405020304" pitchFamily="18" charset="0"/>
                <a:ea typeface="Times New Roman" panose="02020603050405020304" pitchFamily="18" charset="0"/>
                <a:cs typeface="Times New Roman" panose="02020603050405020304" pitchFamily="18" charset="0"/>
              </a:rPr>
              <a:t>14 </a:t>
            </a:r>
            <a:r>
              <a:rPr lang="en-US" altLang="en-US" sz="2800">
                <a:latin typeface="Times New Roman" panose="02020603050405020304" pitchFamily="18" charset="0"/>
                <a:ea typeface="Times New Roman" panose="02020603050405020304" pitchFamily="18" charset="0"/>
                <a:cs typeface="Times New Roman" panose="02020603050405020304" pitchFamily="18" charset="0"/>
              </a:rPr>
              <a:t>What good is it, my brothers and sisters, if someone claims to have faith but has no deeds? Can such faith save them? </a:t>
            </a:r>
          </a:p>
          <a:p>
            <a:pPr marL="44450" indent="0" eaLnBrk="1" hangingPunct="1">
              <a:buFont typeface="Arial" panose="020B0604020202020204" pitchFamily="34" charset="0"/>
              <a:buNone/>
            </a:pPr>
            <a:endParaRPr lang="en-US" altLang="en-US" sz="1500"/>
          </a:p>
          <a:p>
            <a:pPr marL="44450" indent="0" eaLnBrk="1" hangingPunct="1">
              <a:buFont typeface="Arial" panose="020B0604020202020204" pitchFamily="34" charset="0"/>
              <a:buNone/>
            </a:pPr>
            <a:r>
              <a:rPr lang="en-US" altLang="en-US" sz="2800" baseline="30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17 </a:t>
            </a:r>
            <a:r>
              <a:rPr lang="en-US" alt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In the same way, faith by itself, </a:t>
            </a:r>
            <a:r>
              <a:rPr lang="en-US" altLang="en-US" sz="2800" i="1" u="sng">
                <a:latin typeface="Times New Roman" panose="02020603050405020304" pitchFamily="18" charset="0"/>
                <a:ea typeface="Times New Roman" panose="02020603050405020304" pitchFamily="18" charset="0"/>
                <a:cs typeface="Times New Roman" panose="02020603050405020304" pitchFamily="18" charset="0"/>
              </a:rPr>
              <a:t>if it is not accompanied by action, is dead.</a:t>
            </a:r>
            <a:endParaRPr lang="en-US" altLang="en-US"/>
          </a:p>
        </p:txBody>
      </p:sp>
      <p:graphicFrame>
        <p:nvGraphicFramePr>
          <p:cNvPr id="60419" name="Object 7">
            <a:extLst>
              <a:ext uri="{FF2B5EF4-FFF2-40B4-BE49-F238E27FC236}">
                <a16:creationId xmlns:a16="http://schemas.microsoft.com/office/drawing/2014/main" id="{DE661FB2-462F-BA68-59C6-ECF7E102D393}"/>
              </a:ext>
            </a:extLst>
          </p:cNvPr>
          <p:cNvGraphicFramePr>
            <a:graphicFrameLocks noChangeAspect="1"/>
          </p:cNvGraphicFramePr>
          <p:nvPr/>
        </p:nvGraphicFramePr>
        <p:xfrm>
          <a:off x="984250" y="1600200"/>
          <a:ext cx="3116263" cy="3289300"/>
        </p:xfrm>
        <a:graphic>
          <a:graphicData uri="http://schemas.openxmlformats.org/presentationml/2006/ole">
            <mc:AlternateContent xmlns:mc="http://schemas.openxmlformats.org/markup-compatibility/2006">
              <mc:Choice xmlns:v="urn:schemas-microsoft-com:vml" Requires="v">
                <p:oleObj name="Document" r:id="rId3" imgW="10972800" imgH="11582400" progId="Word.Document.12">
                  <p:embed/>
                </p:oleObj>
              </mc:Choice>
              <mc:Fallback>
                <p:oleObj name="Document" r:id="rId3" imgW="10972800" imgH="11582400" progId="Word.Document.1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4250" y="1600200"/>
                        <a:ext cx="3116263"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0420" name="TextBox 1">
            <a:extLst>
              <a:ext uri="{FF2B5EF4-FFF2-40B4-BE49-F238E27FC236}">
                <a16:creationId xmlns:a16="http://schemas.microsoft.com/office/drawing/2014/main" id="{1CC365CD-C178-F4A2-AE35-DD0EEEBF0774}"/>
              </a:ext>
            </a:extLst>
          </p:cNvPr>
          <p:cNvSpPr txBox="1">
            <a:spLocks noChangeArrowheads="1"/>
          </p:cNvSpPr>
          <p:nvPr/>
        </p:nvSpPr>
        <p:spPr bwMode="auto">
          <a:xfrm>
            <a:off x="984250" y="5029200"/>
            <a:ext cx="309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2400">
                <a:solidFill>
                  <a:srgbClr val="FF0000"/>
                </a:solidFill>
                <a:latin typeface="Times New Roman" panose="02020603050405020304" pitchFamily="18" charset="0"/>
              </a:rPr>
              <a:t>All the pieces </a:t>
            </a:r>
          </a:p>
          <a:p>
            <a:pPr algn="ctr"/>
            <a:r>
              <a:rPr lang="en-US" altLang="en-US" sz="2400">
                <a:solidFill>
                  <a:srgbClr val="FF0000"/>
                </a:solidFill>
                <a:latin typeface="Times New Roman" panose="02020603050405020304" pitchFamily="18" charset="0"/>
              </a:rPr>
              <a:t>are needed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AutoShape 2">
            <a:extLst>
              <a:ext uri="{FF2B5EF4-FFF2-40B4-BE49-F238E27FC236}">
                <a16:creationId xmlns:a16="http://schemas.microsoft.com/office/drawing/2014/main" id="{068033CD-C6B2-DF68-2DDA-845AA443C4F6}"/>
              </a:ext>
            </a:extLst>
          </p:cNvPr>
          <p:cNvSpPr>
            <a:spLocks noGrp="1" noChangeArrowheads="1"/>
          </p:cNvSpPr>
          <p:nvPr>
            <p:ph type="title"/>
          </p:nvPr>
        </p:nvSpPr>
        <p:spPr>
          <a:xfrm>
            <a:off x="1600200" y="457200"/>
            <a:ext cx="6713538" cy="1600200"/>
          </a:xfrm>
          <a:solidFill>
            <a:schemeClr val="accent1">
              <a:lumMod val="60000"/>
              <a:lumOff val="40000"/>
            </a:schemeClr>
          </a:solidFill>
        </p:spPr>
        <p:txBody>
          <a:bodyPr/>
          <a:lstStyle/>
          <a:p>
            <a:pPr eaLnBrk="1" hangingPunct="1">
              <a:defRPr/>
            </a:pPr>
            <a:r>
              <a:rPr lang="en-US" altLang="en-US" dirty="0">
                <a:ln>
                  <a:noFill/>
                </a:ln>
                <a:ea typeface="ＭＳ Ｐゴシック" charset="-128"/>
              </a:rPr>
              <a:t>God Positioning System (GPS)</a:t>
            </a:r>
            <a:br>
              <a:rPr lang="en-US" altLang="en-US" dirty="0">
                <a:ln>
                  <a:noFill/>
                </a:ln>
                <a:ea typeface="ＭＳ Ｐゴシック" charset="-128"/>
              </a:rPr>
            </a:br>
            <a:r>
              <a:rPr lang="en-US" altLang="en-US" dirty="0">
                <a:ln>
                  <a:noFill/>
                </a:ln>
                <a:ea typeface="ＭＳ Ｐゴシック" charset="-128"/>
              </a:rPr>
              <a:t>Your role as a leader</a:t>
            </a:r>
          </a:p>
        </p:txBody>
      </p:sp>
      <p:sp>
        <p:nvSpPr>
          <p:cNvPr id="62466" name="Rectangle 3">
            <a:extLst>
              <a:ext uri="{FF2B5EF4-FFF2-40B4-BE49-F238E27FC236}">
                <a16:creationId xmlns:a16="http://schemas.microsoft.com/office/drawing/2014/main" id="{6D8B48A8-A0B5-8AA4-8940-A6DDF0A4165D}"/>
              </a:ext>
            </a:extLst>
          </p:cNvPr>
          <p:cNvSpPr>
            <a:spLocks noGrp="1"/>
          </p:cNvSpPr>
          <p:nvPr>
            <p:ph idx="1"/>
          </p:nvPr>
        </p:nvSpPr>
        <p:spPr>
          <a:xfrm>
            <a:off x="990600" y="2133600"/>
            <a:ext cx="7475538" cy="2771775"/>
          </a:xfrm>
        </p:spPr>
        <p:txBody>
          <a:bodyPr/>
          <a:lstStyle/>
          <a:p>
            <a:pPr marL="0" indent="0" eaLnBrk="1" hangingPunct="1">
              <a:lnSpc>
                <a:spcPct val="90000"/>
              </a:lnSpc>
              <a:buFont typeface="Wingdings" pitchFamily="2" charset="2"/>
              <a:buNone/>
            </a:pPr>
            <a:r>
              <a:rPr lang="en-US" altLang="en-US" sz="3200" b="1" i="1">
                <a:ea typeface="ＭＳ Ｐゴシック" panose="020B0600070205080204" pitchFamily="34" charset="-128"/>
              </a:rPr>
              <a:t>Eph. 4:11-16</a:t>
            </a:r>
          </a:p>
          <a:p>
            <a:pPr marL="0" indent="0" eaLnBrk="1" hangingPunct="1">
              <a:lnSpc>
                <a:spcPct val="90000"/>
              </a:lnSpc>
              <a:buFont typeface="Wingdings" pitchFamily="2" charset="2"/>
              <a:buNone/>
            </a:pPr>
            <a:r>
              <a:rPr lang="en-US" altLang="en-US" sz="3200">
                <a:ea typeface="ＭＳ Ｐゴシック" panose="020B0600070205080204" pitchFamily="34" charset="-128"/>
              </a:rPr>
              <a:t>11 It was he who gave some to be apostles, some to be prophets, some to be evangelists, and some to be pastors and teachers, </a:t>
            </a:r>
          </a:p>
        </p:txBody>
      </p:sp>
      <p:sp>
        <p:nvSpPr>
          <p:cNvPr id="62467" name="Rectangle 4">
            <a:extLst>
              <a:ext uri="{FF2B5EF4-FFF2-40B4-BE49-F238E27FC236}">
                <a16:creationId xmlns:a16="http://schemas.microsoft.com/office/drawing/2014/main" id="{31390AB1-24E0-FB25-3FC8-3AA505CD9C17}"/>
              </a:ext>
            </a:extLst>
          </p:cNvPr>
          <p:cNvSpPr>
            <a:spLocks noChangeArrowheads="1"/>
          </p:cNvSpPr>
          <p:nvPr/>
        </p:nvSpPr>
        <p:spPr bwMode="auto">
          <a:xfrm>
            <a:off x="6172200" y="401955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pic>
        <p:nvPicPr>
          <p:cNvPr id="62468" name="Picture 8">
            <a:extLst>
              <a:ext uri="{FF2B5EF4-FFF2-40B4-BE49-F238E27FC236}">
                <a16:creationId xmlns:a16="http://schemas.microsoft.com/office/drawing/2014/main" id="{097E2C7E-411F-5A1F-3381-C653822D4A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343400"/>
            <a:ext cx="2374900"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9" name="Rectangle 5">
            <a:extLst>
              <a:ext uri="{FF2B5EF4-FFF2-40B4-BE49-F238E27FC236}">
                <a16:creationId xmlns:a16="http://schemas.microsoft.com/office/drawing/2014/main" id="{ADBAC2D4-A60D-89E8-C58A-F22346A5299C}"/>
              </a:ext>
            </a:extLst>
          </p:cNvPr>
          <p:cNvSpPr>
            <a:spLocks noChangeArrowheads="1"/>
          </p:cNvSpPr>
          <p:nvPr/>
        </p:nvSpPr>
        <p:spPr bwMode="auto">
          <a:xfrm>
            <a:off x="6172200" y="6851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a:p>
        </p:txBody>
      </p:sp>
    </p:spTree>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AutoShape 2">
            <a:extLst>
              <a:ext uri="{FF2B5EF4-FFF2-40B4-BE49-F238E27FC236}">
                <a16:creationId xmlns:a16="http://schemas.microsoft.com/office/drawing/2014/main" id="{F0408EC5-1046-851E-66D5-4EFC4AC30D11}"/>
              </a:ext>
            </a:extLst>
          </p:cNvPr>
          <p:cNvSpPr>
            <a:spLocks noGrp="1"/>
          </p:cNvSpPr>
          <p:nvPr>
            <p:ph type="title"/>
          </p:nvPr>
        </p:nvSpPr>
        <p:spPr>
          <a:xfrm>
            <a:off x="1066800" y="457200"/>
            <a:ext cx="7704138" cy="1219200"/>
          </a:xfrm>
        </p:spPr>
        <p:txBody>
          <a:bodyPr/>
          <a:lstStyle/>
          <a:p>
            <a:pPr eaLnBrk="1" hangingPunct="1"/>
            <a:r>
              <a:rPr lang="en-US" altLang="en-US">
                <a:ln>
                  <a:noFill/>
                </a:ln>
                <a:ea typeface="ＭＳ Ｐゴシック" panose="020B0600070205080204" pitchFamily="34" charset="-128"/>
              </a:rPr>
              <a:t>God Positioning System (GPS)</a:t>
            </a:r>
            <a:br>
              <a:rPr lang="en-US" altLang="en-US">
                <a:ln>
                  <a:noFill/>
                </a:ln>
                <a:ea typeface="ＭＳ Ｐゴシック" panose="020B0600070205080204" pitchFamily="34" charset="-128"/>
              </a:rPr>
            </a:br>
            <a:r>
              <a:rPr lang="en-US" altLang="en-US">
                <a:ln>
                  <a:noFill/>
                </a:ln>
                <a:ea typeface="ＭＳ Ｐゴシック" panose="020B0600070205080204" pitchFamily="34" charset="-128"/>
              </a:rPr>
              <a:t>Your role as a leader</a:t>
            </a:r>
          </a:p>
        </p:txBody>
      </p:sp>
      <p:sp>
        <p:nvSpPr>
          <p:cNvPr id="45058" name="Rectangle 3">
            <a:extLst>
              <a:ext uri="{FF2B5EF4-FFF2-40B4-BE49-F238E27FC236}">
                <a16:creationId xmlns:a16="http://schemas.microsoft.com/office/drawing/2014/main" id="{3520B45F-8769-1E7D-2C7D-6AD3627DCBD3}"/>
              </a:ext>
            </a:extLst>
          </p:cNvPr>
          <p:cNvSpPr>
            <a:spLocks noGrp="1" noChangeArrowheads="1"/>
          </p:cNvSpPr>
          <p:nvPr>
            <p:ph idx="1"/>
          </p:nvPr>
        </p:nvSpPr>
        <p:spPr>
          <a:xfrm>
            <a:off x="914400" y="2133600"/>
            <a:ext cx="7704138" cy="3332163"/>
          </a:xfrm>
        </p:spPr>
        <p:txBody>
          <a:bodyPr rtlCol="0">
            <a:normAutofit fontScale="92500" lnSpcReduction="10000"/>
          </a:bodyPr>
          <a:lstStyle/>
          <a:p>
            <a:pPr marL="0" indent="0" eaLnBrk="1" fontAlgn="auto" hangingPunct="1">
              <a:lnSpc>
                <a:spcPct val="90000"/>
              </a:lnSpc>
              <a:buClr>
                <a:schemeClr val="accent1">
                  <a:lumMod val="75000"/>
                </a:schemeClr>
              </a:buClr>
              <a:buFont typeface="Wingdings" charset="2"/>
              <a:buNone/>
              <a:defRPr/>
            </a:pPr>
            <a:r>
              <a:rPr lang="en-US" altLang="en-US" sz="3500" b="1" i="1" dirty="0" err="1">
                <a:ea typeface="ＭＳ Ｐゴシック" charset="-128"/>
              </a:rPr>
              <a:t>Eph</a:t>
            </a:r>
            <a:r>
              <a:rPr lang="en-US" altLang="en-US" sz="3500" b="1" i="1" dirty="0">
                <a:ea typeface="ＭＳ Ｐゴシック" charset="-128"/>
              </a:rPr>
              <a:t> 4:11-16</a:t>
            </a:r>
            <a:endParaRPr lang="en-US" altLang="en-US" sz="800" b="1" i="1" dirty="0">
              <a:ea typeface="ＭＳ Ｐゴシック" charset="-128"/>
            </a:endParaRPr>
          </a:p>
          <a:p>
            <a:pPr marL="0" indent="0" eaLnBrk="1" fontAlgn="auto" hangingPunct="1">
              <a:lnSpc>
                <a:spcPct val="90000"/>
              </a:lnSpc>
              <a:buClr>
                <a:schemeClr val="accent1">
                  <a:lumMod val="75000"/>
                </a:schemeClr>
              </a:buClr>
              <a:buFont typeface="Wingdings" charset="2"/>
              <a:buNone/>
              <a:defRPr/>
            </a:pPr>
            <a:r>
              <a:rPr lang="en-US" altLang="en-US" sz="3500" baseline="30000" dirty="0">
                <a:ea typeface="ＭＳ Ｐゴシック" charset="-128"/>
              </a:rPr>
              <a:t>12</a:t>
            </a:r>
            <a:r>
              <a:rPr lang="en-US" altLang="en-US" sz="3500" dirty="0">
                <a:ea typeface="ＭＳ Ｐゴシック" charset="-128"/>
              </a:rPr>
              <a:t> to prepare God's people for works of service, so that the body of Christ may be built up </a:t>
            </a:r>
            <a:r>
              <a:rPr lang="en-US" altLang="en-US" sz="3500" baseline="30000" dirty="0">
                <a:ea typeface="ＭＳ Ｐゴシック" charset="-128"/>
              </a:rPr>
              <a:t>13</a:t>
            </a:r>
            <a:r>
              <a:rPr lang="en-US" altLang="en-US" sz="3500" dirty="0">
                <a:ea typeface="ＭＳ Ｐゴシック" charset="-128"/>
              </a:rPr>
              <a:t> until we all reach unity in the faith and in the knowledge of the Son of God and become mature, attaining to the whole measure of the fullness of Christ. </a:t>
            </a:r>
          </a:p>
        </p:txBody>
      </p:sp>
      <p:pic>
        <p:nvPicPr>
          <p:cNvPr id="64515" name="Picture 8">
            <a:extLst>
              <a:ext uri="{FF2B5EF4-FFF2-40B4-BE49-F238E27FC236}">
                <a16:creationId xmlns:a16="http://schemas.microsoft.com/office/drawing/2014/main" id="{F838F55D-DEFE-8584-4CBF-FE999F777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562600"/>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AutoShape 2">
            <a:extLst>
              <a:ext uri="{FF2B5EF4-FFF2-40B4-BE49-F238E27FC236}">
                <a16:creationId xmlns:a16="http://schemas.microsoft.com/office/drawing/2014/main" id="{4677412E-8B15-58FB-7C0C-F9B2466FC472}"/>
              </a:ext>
            </a:extLst>
          </p:cNvPr>
          <p:cNvSpPr>
            <a:spLocks noGrp="1"/>
          </p:cNvSpPr>
          <p:nvPr>
            <p:ph type="title"/>
          </p:nvPr>
        </p:nvSpPr>
        <p:spPr>
          <a:xfrm>
            <a:off x="982663" y="457200"/>
            <a:ext cx="7704137" cy="1600200"/>
          </a:xfrm>
        </p:spPr>
        <p:txBody>
          <a:bodyPr/>
          <a:lstStyle/>
          <a:p>
            <a:pPr eaLnBrk="1" hangingPunct="1"/>
            <a:r>
              <a:rPr lang="en-US" altLang="en-US">
                <a:ln>
                  <a:noFill/>
                </a:ln>
                <a:ea typeface="ＭＳ Ｐゴシック" panose="020B0600070205080204" pitchFamily="34" charset="-128"/>
              </a:rPr>
              <a:t>God Positioning System (GPS)</a:t>
            </a:r>
            <a:br>
              <a:rPr lang="en-US" altLang="en-US">
                <a:ln>
                  <a:noFill/>
                </a:ln>
                <a:ea typeface="ＭＳ Ｐゴシック" panose="020B0600070205080204" pitchFamily="34" charset="-128"/>
              </a:rPr>
            </a:br>
            <a:r>
              <a:rPr lang="en-US" altLang="en-US">
                <a:ln>
                  <a:noFill/>
                </a:ln>
                <a:ea typeface="ＭＳ Ｐゴシック" panose="020B0600070205080204" pitchFamily="34" charset="-128"/>
              </a:rPr>
              <a:t>Your role as a leader</a:t>
            </a:r>
          </a:p>
        </p:txBody>
      </p:sp>
      <p:sp>
        <p:nvSpPr>
          <p:cNvPr id="47106" name="Rectangle 3">
            <a:extLst>
              <a:ext uri="{FF2B5EF4-FFF2-40B4-BE49-F238E27FC236}">
                <a16:creationId xmlns:a16="http://schemas.microsoft.com/office/drawing/2014/main" id="{F71717C9-8EEA-0A86-0E03-446875E30CB8}"/>
              </a:ext>
            </a:extLst>
          </p:cNvPr>
          <p:cNvSpPr>
            <a:spLocks noGrp="1" noChangeArrowheads="1"/>
          </p:cNvSpPr>
          <p:nvPr>
            <p:ph idx="1"/>
          </p:nvPr>
        </p:nvSpPr>
        <p:spPr>
          <a:xfrm>
            <a:off x="982663" y="2057400"/>
            <a:ext cx="7704137" cy="3332163"/>
          </a:xfrm>
        </p:spPr>
        <p:txBody>
          <a:bodyPr rtlCol="0">
            <a:normAutofit/>
          </a:bodyPr>
          <a:lstStyle/>
          <a:p>
            <a:pPr marL="0" indent="0" eaLnBrk="1" fontAlgn="auto" hangingPunct="1">
              <a:lnSpc>
                <a:spcPct val="80000"/>
              </a:lnSpc>
              <a:buClr>
                <a:schemeClr val="accent1">
                  <a:lumMod val="75000"/>
                </a:schemeClr>
              </a:buClr>
              <a:buFont typeface="Wingdings" charset="0"/>
              <a:buNone/>
              <a:defRPr/>
            </a:pPr>
            <a:r>
              <a:rPr lang="en-US" sz="2800" b="1" i="1" dirty="0" err="1"/>
              <a:t>Eph</a:t>
            </a:r>
            <a:r>
              <a:rPr lang="en-US" sz="2800" b="1" i="1" dirty="0"/>
              <a:t> 4:11-16 </a:t>
            </a:r>
            <a:r>
              <a:rPr lang="en-US" sz="2800" dirty="0"/>
              <a:t>(NIV</a:t>
            </a:r>
            <a:r>
              <a:rPr lang="en-US" dirty="0"/>
              <a:t>)</a:t>
            </a:r>
            <a:endParaRPr lang="en-US" b="1" i="1" dirty="0"/>
          </a:p>
          <a:p>
            <a:pPr eaLnBrk="1" fontAlgn="auto" hangingPunct="1">
              <a:lnSpc>
                <a:spcPct val="80000"/>
              </a:lnSpc>
              <a:buClr>
                <a:schemeClr val="accent1">
                  <a:lumMod val="75000"/>
                </a:schemeClr>
              </a:buClr>
              <a:buFont typeface="Wingdings" charset="0"/>
              <a:buNone/>
              <a:defRPr/>
            </a:pPr>
            <a:endParaRPr lang="en-US" sz="1200" b="1" i="1" dirty="0"/>
          </a:p>
          <a:p>
            <a:pPr marL="0" indent="0" eaLnBrk="1" fontAlgn="auto" hangingPunct="1">
              <a:lnSpc>
                <a:spcPct val="80000"/>
              </a:lnSpc>
              <a:buClr>
                <a:schemeClr val="accent1">
                  <a:lumMod val="75000"/>
                </a:schemeClr>
              </a:buClr>
              <a:buFont typeface="Wingdings" charset="0"/>
              <a:buNone/>
              <a:defRPr/>
            </a:pPr>
            <a:r>
              <a:rPr lang="en-US" sz="3200" dirty="0"/>
              <a:t>14 Then we will no longer be infants, tossed back and forth by the waves, and blown here and there by every wind of teaching and by the cunning and craftiness of men in their deceitful scheming. </a:t>
            </a:r>
          </a:p>
        </p:txBody>
      </p:sp>
      <p:pic>
        <p:nvPicPr>
          <p:cNvPr id="66563" name="Picture 8">
            <a:extLst>
              <a:ext uri="{FF2B5EF4-FFF2-40B4-BE49-F238E27FC236}">
                <a16:creationId xmlns:a16="http://schemas.microsoft.com/office/drawing/2014/main" id="{27941379-1E94-7FBA-4F30-46DC2DB456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562600"/>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AutoShape 2">
            <a:extLst>
              <a:ext uri="{FF2B5EF4-FFF2-40B4-BE49-F238E27FC236}">
                <a16:creationId xmlns:a16="http://schemas.microsoft.com/office/drawing/2014/main" id="{DB2E0621-6370-790A-B6DC-C82DC3FF7465}"/>
              </a:ext>
            </a:extLst>
          </p:cNvPr>
          <p:cNvSpPr>
            <a:spLocks noGrp="1"/>
          </p:cNvSpPr>
          <p:nvPr>
            <p:ph type="title"/>
          </p:nvPr>
        </p:nvSpPr>
        <p:spPr>
          <a:xfrm>
            <a:off x="982663" y="457200"/>
            <a:ext cx="7704137" cy="1981200"/>
          </a:xfrm>
        </p:spPr>
        <p:txBody>
          <a:bodyPr/>
          <a:lstStyle/>
          <a:p>
            <a:pPr eaLnBrk="1" hangingPunct="1"/>
            <a:r>
              <a:rPr lang="en-US" altLang="en-US">
                <a:ln>
                  <a:noFill/>
                </a:ln>
                <a:ea typeface="ＭＳ Ｐゴシック" panose="020B0600070205080204" pitchFamily="34" charset="-128"/>
              </a:rPr>
              <a:t>God Positioning System (GPS)</a:t>
            </a:r>
            <a:br>
              <a:rPr lang="en-US" altLang="en-US">
                <a:ln>
                  <a:noFill/>
                </a:ln>
                <a:ea typeface="ＭＳ Ｐゴシック" panose="020B0600070205080204" pitchFamily="34" charset="-128"/>
              </a:rPr>
            </a:br>
            <a:r>
              <a:rPr lang="en-US" altLang="en-US">
                <a:ln>
                  <a:noFill/>
                </a:ln>
                <a:ea typeface="ＭＳ Ｐゴシック" panose="020B0600070205080204" pitchFamily="34" charset="-128"/>
              </a:rPr>
              <a:t>Your role as a leader</a:t>
            </a:r>
          </a:p>
        </p:txBody>
      </p:sp>
      <p:sp>
        <p:nvSpPr>
          <p:cNvPr id="47106" name="Rectangle 3">
            <a:extLst>
              <a:ext uri="{FF2B5EF4-FFF2-40B4-BE49-F238E27FC236}">
                <a16:creationId xmlns:a16="http://schemas.microsoft.com/office/drawing/2014/main" id="{7BB9BE04-B6FE-EB5A-4DCF-3897A9E2E298}"/>
              </a:ext>
            </a:extLst>
          </p:cNvPr>
          <p:cNvSpPr>
            <a:spLocks noGrp="1" noChangeArrowheads="1"/>
          </p:cNvSpPr>
          <p:nvPr>
            <p:ph idx="1"/>
          </p:nvPr>
        </p:nvSpPr>
        <p:spPr>
          <a:xfrm>
            <a:off x="990600" y="2286000"/>
            <a:ext cx="7704138" cy="2951163"/>
          </a:xfrm>
        </p:spPr>
        <p:txBody>
          <a:bodyPr rtlCol="0">
            <a:normAutofit/>
          </a:bodyPr>
          <a:lstStyle/>
          <a:p>
            <a:pPr marL="0" indent="0" eaLnBrk="1" fontAlgn="auto" hangingPunct="1">
              <a:lnSpc>
                <a:spcPct val="80000"/>
              </a:lnSpc>
              <a:buClr>
                <a:schemeClr val="accent1">
                  <a:lumMod val="75000"/>
                </a:schemeClr>
              </a:buClr>
              <a:buFont typeface="Wingdings" charset="0"/>
              <a:buNone/>
              <a:defRPr/>
            </a:pPr>
            <a:r>
              <a:rPr lang="en-US" sz="2800" b="1" i="1" dirty="0" err="1"/>
              <a:t>Eph</a:t>
            </a:r>
            <a:r>
              <a:rPr lang="en-US" sz="2800" b="1" i="1" dirty="0"/>
              <a:t> 4:11-16 </a:t>
            </a:r>
            <a:r>
              <a:rPr lang="en-US" dirty="0"/>
              <a:t>(NIV)</a:t>
            </a:r>
            <a:endParaRPr lang="en-US" b="1" i="1" dirty="0"/>
          </a:p>
          <a:p>
            <a:pPr eaLnBrk="1" fontAlgn="auto" hangingPunct="1">
              <a:lnSpc>
                <a:spcPct val="80000"/>
              </a:lnSpc>
              <a:buClr>
                <a:schemeClr val="accent1">
                  <a:lumMod val="75000"/>
                </a:schemeClr>
              </a:buClr>
              <a:buFont typeface="Wingdings" charset="0"/>
              <a:buNone/>
              <a:defRPr/>
            </a:pPr>
            <a:endParaRPr lang="en-US" sz="1200" b="1" i="1" dirty="0"/>
          </a:p>
          <a:p>
            <a:pPr marL="0" indent="0" eaLnBrk="1" fontAlgn="auto" hangingPunct="1">
              <a:lnSpc>
                <a:spcPct val="80000"/>
              </a:lnSpc>
              <a:buClr>
                <a:schemeClr val="accent1">
                  <a:lumMod val="75000"/>
                </a:schemeClr>
              </a:buClr>
              <a:buFont typeface="Wingdings" charset="0"/>
              <a:buNone/>
              <a:defRPr/>
            </a:pPr>
            <a:r>
              <a:rPr lang="en-US" sz="3200" dirty="0"/>
              <a:t>15 Instead, speaking the truth in love, we will in all things grow up into him who is the Head, that is, Christ. </a:t>
            </a:r>
          </a:p>
        </p:txBody>
      </p:sp>
      <p:pic>
        <p:nvPicPr>
          <p:cNvPr id="68611" name="Picture 8">
            <a:extLst>
              <a:ext uri="{FF2B5EF4-FFF2-40B4-BE49-F238E27FC236}">
                <a16:creationId xmlns:a16="http://schemas.microsoft.com/office/drawing/2014/main" id="{91AE9A22-475F-395B-9EF2-B7C0281EB8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562600"/>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AutoShape 2">
            <a:extLst>
              <a:ext uri="{FF2B5EF4-FFF2-40B4-BE49-F238E27FC236}">
                <a16:creationId xmlns:a16="http://schemas.microsoft.com/office/drawing/2014/main" id="{44C7C8AA-D8E7-B1C2-74F5-0A1DD9CB7722}"/>
              </a:ext>
            </a:extLst>
          </p:cNvPr>
          <p:cNvSpPr>
            <a:spLocks noGrp="1"/>
          </p:cNvSpPr>
          <p:nvPr>
            <p:ph type="title"/>
          </p:nvPr>
        </p:nvSpPr>
        <p:spPr>
          <a:xfrm>
            <a:off x="982663" y="457200"/>
            <a:ext cx="7704137" cy="1981200"/>
          </a:xfrm>
        </p:spPr>
        <p:txBody>
          <a:bodyPr/>
          <a:lstStyle/>
          <a:p>
            <a:pPr eaLnBrk="1" hangingPunct="1"/>
            <a:r>
              <a:rPr lang="en-US" altLang="en-US">
                <a:ln>
                  <a:noFill/>
                </a:ln>
                <a:ea typeface="ＭＳ Ｐゴシック" panose="020B0600070205080204" pitchFamily="34" charset="-128"/>
              </a:rPr>
              <a:t>God Positioning System (GPS)</a:t>
            </a:r>
            <a:br>
              <a:rPr lang="en-US" altLang="en-US">
                <a:ln>
                  <a:noFill/>
                </a:ln>
                <a:ea typeface="ＭＳ Ｐゴシック" panose="020B0600070205080204" pitchFamily="34" charset="-128"/>
              </a:rPr>
            </a:br>
            <a:r>
              <a:rPr lang="en-US" altLang="en-US">
                <a:ln>
                  <a:noFill/>
                </a:ln>
                <a:ea typeface="ＭＳ Ｐゴシック" panose="020B0600070205080204" pitchFamily="34" charset="-128"/>
              </a:rPr>
              <a:t>Your role as a leader</a:t>
            </a:r>
          </a:p>
        </p:txBody>
      </p:sp>
      <p:sp>
        <p:nvSpPr>
          <p:cNvPr id="47106" name="Rectangle 3">
            <a:extLst>
              <a:ext uri="{FF2B5EF4-FFF2-40B4-BE49-F238E27FC236}">
                <a16:creationId xmlns:a16="http://schemas.microsoft.com/office/drawing/2014/main" id="{3E559FA3-854B-B427-07CC-C4220A416518}"/>
              </a:ext>
            </a:extLst>
          </p:cNvPr>
          <p:cNvSpPr>
            <a:spLocks noGrp="1" noChangeArrowheads="1"/>
          </p:cNvSpPr>
          <p:nvPr>
            <p:ph idx="1"/>
          </p:nvPr>
        </p:nvSpPr>
        <p:spPr>
          <a:xfrm>
            <a:off x="982663" y="2667000"/>
            <a:ext cx="7704137" cy="3332163"/>
          </a:xfrm>
        </p:spPr>
        <p:txBody>
          <a:bodyPr rtlCol="0">
            <a:normAutofit/>
          </a:bodyPr>
          <a:lstStyle/>
          <a:p>
            <a:pPr marL="0" indent="0" eaLnBrk="1" fontAlgn="auto" hangingPunct="1">
              <a:lnSpc>
                <a:spcPct val="80000"/>
              </a:lnSpc>
              <a:buClr>
                <a:schemeClr val="accent1">
                  <a:lumMod val="75000"/>
                </a:schemeClr>
              </a:buClr>
              <a:buFont typeface="Wingdings" charset="0"/>
              <a:buNone/>
              <a:defRPr/>
            </a:pPr>
            <a:r>
              <a:rPr lang="en-US" sz="3200" b="1" i="1" dirty="0" err="1"/>
              <a:t>Eph</a:t>
            </a:r>
            <a:r>
              <a:rPr lang="en-US" sz="3200" b="1" i="1" dirty="0"/>
              <a:t> 4:11-16 </a:t>
            </a:r>
            <a:r>
              <a:rPr lang="en-US" sz="3200" dirty="0"/>
              <a:t>(NIV)</a:t>
            </a:r>
            <a:endParaRPr lang="en-US" sz="3200" b="1" i="1" dirty="0"/>
          </a:p>
          <a:p>
            <a:pPr eaLnBrk="1" fontAlgn="auto" hangingPunct="1">
              <a:lnSpc>
                <a:spcPct val="80000"/>
              </a:lnSpc>
              <a:buClr>
                <a:schemeClr val="accent1">
                  <a:lumMod val="75000"/>
                </a:schemeClr>
              </a:buClr>
              <a:buFont typeface="Wingdings" charset="0"/>
              <a:buNone/>
              <a:defRPr/>
            </a:pPr>
            <a:endParaRPr lang="en-US" sz="3200" b="1" i="1" dirty="0"/>
          </a:p>
          <a:p>
            <a:pPr marL="0" indent="0" eaLnBrk="1" fontAlgn="auto" hangingPunct="1">
              <a:lnSpc>
                <a:spcPct val="80000"/>
              </a:lnSpc>
              <a:buClr>
                <a:schemeClr val="accent1">
                  <a:lumMod val="75000"/>
                </a:schemeClr>
              </a:buClr>
              <a:buFont typeface="Wingdings" charset="0"/>
              <a:buNone/>
              <a:defRPr/>
            </a:pPr>
            <a:r>
              <a:rPr lang="en-US" sz="3200" dirty="0"/>
              <a:t>16 From him the whole body, joined and held together by every supporting ligament, grows and builds itself up in love, as each part does its work. </a:t>
            </a:r>
          </a:p>
        </p:txBody>
      </p:sp>
      <p:pic>
        <p:nvPicPr>
          <p:cNvPr id="70659" name="Picture 8">
            <a:extLst>
              <a:ext uri="{FF2B5EF4-FFF2-40B4-BE49-F238E27FC236}">
                <a16:creationId xmlns:a16="http://schemas.microsoft.com/office/drawing/2014/main" id="{7967B874-A9CF-1CFC-C853-295C89B6B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5562600"/>
            <a:ext cx="1155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2">
            <a:extLst>
              <a:ext uri="{FF2B5EF4-FFF2-40B4-BE49-F238E27FC236}">
                <a16:creationId xmlns:a16="http://schemas.microsoft.com/office/drawing/2014/main" id="{DCAD2A75-50D6-3AC2-D036-690CC63095FD}"/>
              </a:ext>
            </a:extLst>
          </p:cNvPr>
          <p:cNvSpPr>
            <a:spLocks noGrp="1"/>
          </p:cNvSpPr>
          <p:nvPr>
            <p:ph type="title"/>
          </p:nvPr>
        </p:nvSpPr>
        <p:spPr>
          <a:xfrm>
            <a:off x="982663" y="457200"/>
            <a:ext cx="7704137" cy="1143000"/>
          </a:xfrm>
        </p:spPr>
        <p:txBody>
          <a:bodyPr/>
          <a:lstStyle/>
          <a:p>
            <a:pPr eaLnBrk="1" hangingPunct="1"/>
            <a:r>
              <a:rPr lang="en-US" altLang="en-US">
                <a:ln>
                  <a:noFill/>
                </a:ln>
                <a:ea typeface="ＭＳ Ｐゴシック" panose="020B0600070205080204" pitchFamily="34" charset="-128"/>
              </a:rPr>
              <a:t>We all are called to </a:t>
            </a:r>
            <a:r>
              <a:rPr lang="en-US" altLang="en-US" i="1" u="sng">
                <a:ln>
                  <a:noFill/>
                </a:ln>
                <a:ea typeface="ＭＳ Ｐゴシック" panose="020B0600070205080204" pitchFamily="34" charset="-128"/>
              </a:rPr>
              <a:t>Disciple</a:t>
            </a:r>
          </a:p>
        </p:txBody>
      </p:sp>
      <p:sp>
        <p:nvSpPr>
          <p:cNvPr id="25602" name="Rectangle 3">
            <a:extLst>
              <a:ext uri="{FF2B5EF4-FFF2-40B4-BE49-F238E27FC236}">
                <a16:creationId xmlns:a16="http://schemas.microsoft.com/office/drawing/2014/main" id="{60039B97-4CFF-032A-73DB-8CEC5F422693}"/>
              </a:ext>
            </a:extLst>
          </p:cNvPr>
          <p:cNvSpPr>
            <a:spLocks noGrp="1"/>
          </p:cNvSpPr>
          <p:nvPr>
            <p:ph idx="1"/>
          </p:nvPr>
        </p:nvSpPr>
        <p:spPr>
          <a:xfrm>
            <a:off x="1143000" y="1676400"/>
            <a:ext cx="7693025" cy="3429000"/>
          </a:xfrm>
        </p:spPr>
        <p:txBody>
          <a:bodyPr/>
          <a:lstStyle/>
          <a:p>
            <a:pPr marL="0" indent="0" eaLnBrk="1" hangingPunct="1">
              <a:lnSpc>
                <a:spcPct val="80000"/>
              </a:lnSpc>
              <a:buFont typeface="Wingdings" pitchFamily="2" charset="2"/>
              <a:buNone/>
            </a:pPr>
            <a:r>
              <a:rPr lang="en-US" altLang="en-US" sz="3000" b="1" i="1"/>
              <a:t>Matt 28:16-20</a:t>
            </a:r>
            <a:endParaRPr lang="en-US" altLang="en-US" sz="3000"/>
          </a:p>
          <a:p>
            <a:pPr marL="0" indent="0" eaLnBrk="1" hangingPunct="1">
              <a:lnSpc>
                <a:spcPct val="80000"/>
              </a:lnSpc>
              <a:buFont typeface="Wingdings" pitchFamily="2" charset="2"/>
              <a:buNone/>
            </a:pPr>
            <a:r>
              <a:rPr lang="en-US" altLang="en-US" sz="3000"/>
              <a:t>19 </a:t>
            </a:r>
            <a:r>
              <a:rPr lang="en-US" altLang="en-US" sz="3000" i="1" u="sng"/>
              <a:t>Therefore go and make disciples of all nations, </a:t>
            </a:r>
            <a:r>
              <a:rPr lang="en-US" altLang="en-US" sz="3000"/>
              <a:t>baptizing them in the name of the Father and of the Son and of the Holy Spirit,</a:t>
            </a:r>
          </a:p>
          <a:p>
            <a:pPr marL="0" indent="0" eaLnBrk="1" hangingPunct="1">
              <a:lnSpc>
                <a:spcPct val="80000"/>
              </a:lnSpc>
              <a:buFont typeface="Arial" panose="020B0604020202020204" pitchFamily="34" charset="0"/>
              <a:buNone/>
            </a:pPr>
            <a:r>
              <a:rPr lang="en-US" altLang="en-US" sz="3000"/>
              <a:t>20 and teaching them to obey everything I have commanded you. And surely I am with you always, to the very end of the age."  (NIV)</a:t>
            </a:r>
          </a:p>
        </p:txBody>
      </p:sp>
      <p:pic>
        <p:nvPicPr>
          <p:cNvPr id="25603" name="Picture 3">
            <a:extLst>
              <a:ext uri="{FF2B5EF4-FFF2-40B4-BE49-F238E27FC236}">
                <a16:creationId xmlns:a16="http://schemas.microsoft.com/office/drawing/2014/main" id="{BA98426A-A6D9-54E6-25F3-BD80EFF6AF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5105400"/>
            <a:ext cx="37020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a:extLst>
              <a:ext uri="{FF2B5EF4-FFF2-40B4-BE49-F238E27FC236}">
                <a16:creationId xmlns:a16="http://schemas.microsoft.com/office/drawing/2014/main" id="{2BCCD7C3-247A-2B07-85DD-7B6C23966454}"/>
              </a:ext>
            </a:extLst>
          </p:cNvPr>
          <p:cNvSpPr>
            <a:spLocks noGrp="1"/>
          </p:cNvSpPr>
          <p:nvPr>
            <p:ph type="title"/>
          </p:nvPr>
        </p:nvSpPr>
        <p:spPr>
          <a:xfrm>
            <a:off x="982663" y="457200"/>
            <a:ext cx="7704137" cy="1981200"/>
          </a:xfrm>
        </p:spPr>
        <p:txBody>
          <a:bodyPr/>
          <a:lstStyle/>
          <a:p>
            <a:pPr eaLnBrk="1" hangingPunct="1"/>
            <a:r>
              <a:rPr lang="en-US" altLang="en-US">
                <a:ln>
                  <a:noFill/>
                </a:ln>
                <a:ea typeface="ＭＳ Ｐゴシック" panose="020B0600070205080204" pitchFamily="34" charset="-128"/>
              </a:rPr>
              <a:t>The GPS Church - 1 Pet. 2:9,10</a:t>
            </a:r>
            <a:br>
              <a:rPr lang="en-US" altLang="en-US">
                <a:ln>
                  <a:noFill/>
                </a:ln>
                <a:ea typeface="ＭＳ Ｐゴシック" panose="020B0600070205080204" pitchFamily="34" charset="-128"/>
              </a:rPr>
            </a:br>
            <a:r>
              <a:rPr lang="en-US" altLang="en-US">
                <a:ln>
                  <a:noFill/>
                </a:ln>
                <a:ea typeface="ＭＳ Ｐゴシック" panose="020B0600070205080204" pitchFamily="34" charset="-128"/>
              </a:rPr>
              <a:t>Your role</a:t>
            </a:r>
          </a:p>
        </p:txBody>
      </p:sp>
      <p:sp>
        <p:nvSpPr>
          <p:cNvPr id="49154" name="Content Placeholder 2">
            <a:extLst>
              <a:ext uri="{FF2B5EF4-FFF2-40B4-BE49-F238E27FC236}">
                <a16:creationId xmlns:a16="http://schemas.microsoft.com/office/drawing/2014/main" id="{29F26F46-4F3C-8CA7-1509-9FDD54DEA7AD}"/>
              </a:ext>
            </a:extLst>
          </p:cNvPr>
          <p:cNvSpPr>
            <a:spLocks noGrp="1"/>
          </p:cNvSpPr>
          <p:nvPr>
            <p:ph idx="1"/>
          </p:nvPr>
        </p:nvSpPr>
        <p:spPr>
          <a:xfrm>
            <a:off x="838200" y="2362200"/>
            <a:ext cx="7848600" cy="3724275"/>
          </a:xfrm>
        </p:spPr>
        <p:txBody>
          <a:bodyPr rtlCol="0">
            <a:normAutofit lnSpcReduction="10000"/>
          </a:bodyPr>
          <a:lstStyle/>
          <a:p>
            <a:pPr marL="0" indent="0" eaLnBrk="1" fontAlgn="auto" hangingPunct="1">
              <a:buClr>
                <a:schemeClr val="accent1">
                  <a:lumMod val="75000"/>
                </a:schemeClr>
              </a:buClr>
              <a:buFont typeface="Wingdings" charset="0"/>
              <a:buNone/>
              <a:defRPr/>
            </a:pPr>
            <a:r>
              <a:rPr lang="en-US" sz="3000" dirty="0"/>
              <a:t>9 But you are a chosen people, a royal priesthood, a holy nation, a people belonging to God, </a:t>
            </a:r>
            <a:r>
              <a:rPr lang="en-US" sz="3000" b="1" i="1" u="sng" dirty="0"/>
              <a:t>that you may declare the praises of him</a:t>
            </a:r>
            <a:r>
              <a:rPr lang="en-US" sz="3000" dirty="0"/>
              <a:t> who called you out of darkness into his wonderful light. </a:t>
            </a:r>
          </a:p>
          <a:p>
            <a:pPr marL="0" indent="0" eaLnBrk="1" fontAlgn="auto" hangingPunct="1">
              <a:buClr>
                <a:schemeClr val="accent1">
                  <a:lumMod val="75000"/>
                </a:schemeClr>
              </a:buClr>
              <a:buFont typeface="Wingdings" charset="0"/>
              <a:buNone/>
              <a:defRPr/>
            </a:pPr>
            <a:r>
              <a:rPr lang="en-US" sz="3000" dirty="0"/>
              <a:t>10 Once you were not a people, but now you are the people of God; once you had not received mercy, but now you have received mercy. (NIV)</a:t>
            </a:r>
            <a:endParaRPr lang="en-US" sz="3000" i="1" dirty="0"/>
          </a:p>
          <a:p>
            <a:pPr eaLnBrk="1" fontAlgn="auto" hangingPunct="1">
              <a:buClr>
                <a:schemeClr val="accent1">
                  <a:lumMod val="75000"/>
                </a:schemeClr>
              </a:buClr>
              <a:buFont typeface="Wingdings" charset="0"/>
              <a:buChar char="l"/>
              <a:defRPr/>
            </a:pPr>
            <a:endParaRPr lang="en-US" dirty="0"/>
          </a:p>
        </p:txBody>
      </p:sp>
      <p:pic>
        <p:nvPicPr>
          <p:cNvPr id="72707" name="Picture 8">
            <a:extLst>
              <a:ext uri="{FF2B5EF4-FFF2-40B4-BE49-F238E27FC236}">
                <a16:creationId xmlns:a16="http://schemas.microsoft.com/office/drawing/2014/main" id="{FEB2A7CD-ECF0-2D05-9E5D-E86AD20C62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6200" y="5867400"/>
            <a:ext cx="850900"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a:extLst>
              <a:ext uri="{FF2B5EF4-FFF2-40B4-BE49-F238E27FC236}">
                <a16:creationId xmlns:a16="http://schemas.microsoft.com/office/drawing/2014/main" id="{99757AB8-A5D7-DF38-EC5D-BFD5BF1B6152}"/>
              </a:ext>
            </a:extLst>
          </p:cNvPr>
          <p:cNvSpPr>
            <a:spLocks noGrp="1"/>
          </p:cNvSpPr>
          <p:nvPr>
            <p:ph type="title"/>
          </p:nvPr>
        </p:nvSpPr>
        <p:spPr>
          <a:xfrm>
            <a:off x="982663" y="533400"/>
            <a:ext cx="7704137" cy="1403350"/>
          </a:xfrm>
        </p:spPr>
        <p:txBody>
          <a:bodyPr/>
          <a:lstStyle/>
          <a:p>
            <a:pPr eaLnBrk="1" hangingPunct="1"/>
            <a:r>
              <a:rPr lang="en-US" altLang="en-US">
                <a:ln>
                  <a:noFill/>
                </a:ln>
                <a:ea typeface="ＭＳ Ｐゴシック" panose="020B0600070205080204" pitchFamily="34" charset="-128"/>
              </a:rPr>
              <a:t>What Christ Wants</a:t>
            </a:r>
            <a:br>
              <a:rPr lang="en-US" altLang="en-US">
                <a:ln>
                  <a:noFill/>
                </a:ln>
                <a:ea typeface="ＭＳ Ｐゴシック" panose="020B0600070205080204" pitchFamily="34" charset="-128"/>
              </a:rPr>
            </a:br>
            <a:r>
              <a:rPr lang="en-US" altLang="en-US">
                <a:ln>
                  <a:noFill/>
                </a:ln>
                <a:ea typeface="ＭＳ Ｐゴシック" panose="020B0600070205080204" pitchFamily="34" charset="-128"/>
              </a:rPr>
              <a:t>John 4:23-24</a:t>
            </a:r>
          </a:p>
        </p:txBody>
      </p:sp>
      <p:sp>
        <p:nvSpPr>
          <p:cNvPr id="71682" name="Content Placeholder 2">
            <a:extLst>
              <a:ext uri="{FF2B5EF4-FFF2-40B4-BE49-F238E27FC236}">
                <a16:creationId xmlns:a16="http://schemas.microsoft.com/office/drawing/2014/main" id="{BBF6A480-B7B7-2E27-D2E2-DCB241E8D38C}"/>
              </a:ext>
            </a:extLst>
          </p:cNvPr>
          <p:cNvSpPr>
            <a:spLocks noGrp="1"/>
          </p:cNvSpPr>
          <p:nvPr>
            <p:ph idx="1"/>
          </p:nvPr>
        </p:nvSpPr>
        <p:spPr>
          <a:xfrm>
            <a:off x="982663" y="2133600"/>
            <a:ext cx="7704137" cy="3332163"/>
          </a:xfrm>
        </p:spPr>
        <p:txBody>
          <a:bodyPr rtlCol="0">
            <a:normAutofit lnSpcReduction="10000"/>
          </a:bodyPr>
          <a:lstStyle/>
          <a:p>
            <a:pPr marL="0" indent="0" eaLnBrk="1" fontAlgn="auto" hangingPunct="1">
              <a:buClr>
                <a:schemeClr val="accent1">
                  <a:lumMod val="75000"/>
                </a:schemeClr>
              </a:buClr>
              <a:buFont typeface="Wingdings" charset="2"/>
              <a:buNone/>
              <a:defRPr/>
            </a:pPr>
            <a:r>
              <a:rPr lang="en-US" altLang="en-US" sz="3200" baseline="30000" dirty="0">
                <a:ea typeface="ＭＳ Ｐゴシック" charset="-128"/>
              </a:rPr>
              <a:t> 23 </a:t>
            </a:r>
            <a:r>
              <a:rPr lang="en-US" altLang="en-US" sz="3200" dirty="0">
                <a:ea typeface="ＭＳ Ｐゴシック" charset="-128"/>
              </a:rPr>
              <a:t>Yet a time is coming and has now come when the true worshipers will worship the Father in the Spirit and in truth, for they are the kind of worshipers the Father seeks.</a:t>
            </a:r>
          </a:p>
          <a:p>
            <a:pPr marL="0" indent="0" eaLnBrk="1" fontAlgn="auto" hangingPunct="1">
              <a:buClr>
                <a:schemeClr val="accent1">
                  <a:lumMod val="75000"/>
                </a:schemeClr>
              </a:buClr>
              <a:buFont typeface="Wingdings" charset="2"/>
              <a:buNone/>
              <a:defRPr/>
            </a:pPr>
            <a:endParaRPr lang="en-US" altLang="en-US" sz="800" dirty="0">
              <a:ea typeface="ＭＳ Ｐゴシック" charset="-128"/>
            </a:endParaRPr>
          </a:p>
          <a:p>
            <a:pPr marL="0" indent="0" eaLnBrk="1" fontAlgn="auto" hangingPunct="1">
              <a:buClr>
                <a:schemeClr val="accent1">
                  <a:lumMod val="75000"/>
                </a:schemeClr>
              </a:buClr>
              <a:buFont typeface="Wingdings" charset="2"/>
              <a:buNone/>
              <a:defRPr/>
            </a:pPr>
            <a:r>
              <a:rPr lang="en-US" altLang="en-US" sz="3200" baseline="30000" dirty="0">
                <a:ea typeface="ＭＳ Ｐゴシック" charset="-128"/>
              </a:rPr>
              <a:t>24</a:t>
            </a:r>
            <a:r>
              <a:rPr lang="en-US" altLang="en-US" sz="3200" dirty="0">
                <a:ea typeface="ＭＳ Ｐゴシック" charset="-128"/>
              </a:rPr>
              <a:t> God is spirit, and his worshipers must worship in the Spirit and in truth."</a:t>
            </a:r>
          </a:p>
        </p:txBody>
      </p:sp>
      <p:pic>
        <p:nvPicPr>
          <p:cNvPr id="74755" name="Content Placeholder 3">
            <a:extLst>
              <a:ext uri="{FF2B5EF4-FFF2-40B4-BE49-F238E27FC236}">
                <a16:creationId xmlns:a16="http://schemas.microsoft.com/office/drawing/2014/main" id="{C74A1222-1B18-592C-0C16-4B2E99CEC0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20574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a:extLst>
              <a:ext uri="{FF2B5EF4-FFF2-40B4-BE49-F238E27FC236}">
                <a16:creationId xmlns:a16="http://schemas.microsoft.com/office/drawing/2014/main" id="{E3B93961-93FE-0248-5417-ADB7921450A8}"/>
              </a:ext>
            </a:extLst>
          </p:cNvPr>
          <p:cNvSpPr>
            <a:spLocks noGrp="1"/>
          </p:cNvSpPr>
          <p:nvPr>
            <p:ph type="title"/>
          </p:nvPr>
        </p:nvSpPr>
        <p:spPr>
          <a:xfrm>
            <a:off x="927100" y="1603375"/>
            <a:ext cx="7704138" cy="1063625"/>
          </a:xfrm>
        </p:spPr>
        <p:txBody>
          <a:bodyPr/>
          <a:lstStyle/>
          <a:p>
            <a:r>
              <a:rPr lang="en-US" altLang="en-US" sz="4800">
                <a:ln>
                  <a:noFill/>
                </a:ln>
              </a:rPr>
              <a:t>Group Discussion </a:t>
            </a:r>
          </a:p>
        </p:txBody>
      </p:sp>
      <p:pic>
        <p:nvPicPr>
          <p:cNvPr id="75778" name="Content Placeholder 3">
            <a:extLst>
              <a:ext uri="{FF2B5EF4-FFF2-40B4-BE49-F238E27FC236}">
                <a16:creationId xmlns:a16="http://schemas.microsoft.com/office/drawing/2014/main" id="{582DFE71-2C1A-E543-52B0-725DFCD05B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795713" y="3792538"/>
            <a:ext cx="4448175" cy="2779712"/>
          </a:xfrm>
        </p:spPr>
      </p:pic>
      <p:sp>
        <p:nvSpPr>
          <p:cNvPr id="75779" name="TextBox 4">
            <a:extLst>
              <a:ext uri="{FF2B5EF4-FFF2-40B4-BE49-F238E27FC236}">
                <a16:creationId xmlns:a16="http://schemas.microsoft.com/office/drawing/2014/main" id="{DA0FE7E5-95EF-CED6-5F7E-5273023356C6}"/>
              </a:ext>
            </a:extLst>
          </p:cNvPr>
          <p:cNvSpPr txBox="1">
            <a:spLocks noChangeArrowheads="1"/>
          </p:cNvSpPr>
          <p:nvPr/>
        </p:nvSpPr>
        <p:spPr bwMode="auto">
          <a:xfrm>
            <a:off x="1447800" y="2667000"/>
            <a:ext cx="7162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r>
              <a:rPr lang="en-US" altLang="en-US" sz="3200"/>
              <a:t>Explain your part in discipleship </a:t>
            </a:r>
          </a:p>
        </p:txBody>
      </p:sp>
      <p:pic>
        <p:nvPicPr>
          <p:cNvPr id="75780" name="Picture 5">
            <a:extLst>
              <a:ext uri="{FF2B5EF4-FFF2-40B4-BE49-F238E27FC236}">
                <a16:creationId xmlns:a16="http://schemas.microsoft.com/office/drawing/2014/main" id="{727F84D7-BB25-6186-9F1F-5FCAACEC9E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6863" y="19050"/>
            <a:ext cx="12192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7BFC5D76-C33E-DB29-251B-0ABC287CB3C5}"/>
              </a:ext>
            </a:extLst>
          </p:cNvPr>
          <p:cNvSpPr>
            <a:spLocks noGrp="1"/>
          </p:cNvSpPr>
          <p:nvPr>
            <p:ph type="title"/>
          </p:nvPr>
        </p:nvSpPr>
        <p:spPr>
          <a:xfrm>
            <a:off x="982663" y="457200"/>
            <a:ext cx="7704137" cy="1981200"/>
          </a:xfrm>
        </p:spPr>
        <p:txBody>
          <a:bodyPr/>
          <a:lstStyle/>
          <a:p>
            <a:pPr eaLnBrk="1" hangingPunct="1"/>
            <a:r>
              <a:rPr lang="en-US" altLang="en-US">
                <a:ln>
                  <a:noFill/>
                </a:ln>
                <a:ea typeface="ＭＳ Ｐゴシック" panose="020B0600070205080204" pitchFamily="34" charset="-128"/>
              </a:rPr>
              <a:t>What is a disciple ?</a:t>
            </a:r>
          </a:p>
        </p:txBody>
      </p:sp>
      <p:sp>
        <p:nvSpPr>
          <p:cNvPr id="27650" name="Content Placeholder 2">
            <a:extLst>
              <a:ext uri="{FF2B5EF4-FFF2-40B4-BE49-F238E27FC236}">
                <a16:creationId xmlns:a16="http://schemas.microsoft.com/office/drawing/2014/main" id="{A498E0E2-9E30-07F2-D05C-57AE9FDE1EC3}"/>
              </a:ext>
            </a:extLst>
          </p:cNvPr>
          <p:cNvSpPr>
            <a:spLocks noGrp="1"/>
          </p:cNvSpPr>
          <p:nvPr>
            <p:ph idx="1"/>
          </p:nvPr>
        </p:nvSpPr>
        <p:spPr>
          <a:xfrm>
            <a:off x="982663" y="1849438"/>
            <a:ext cx="7704137" cy="2819400"/>
          </a:xfrm>
        </p:spPr>
        <p:txBody>
          <a:bodyPr/>
          <a:lstStyle/>
          <a:p>
            <a:pPr eaLnBrk="1" hangingPunct="1">
              <a:buFont typeface="Wingdings" pitchFamily="2" charset="2"/>
              <a:buChar char="l"/>
            </a:pPr>
            <a:r>
              <a:rPr lang="en-US" altLang="en-US"/>
              <a:t>Karate Kid Story</a:t>
            </a:r>
          </a:p>
          <a:p>
            <a:pPr eaLnBrk="1" hangingPunct="1">
              <a:buFont typeface="Wingdings" pitchFamily="2" charset="2"/>
              <a:buChar char="l"/>
            </a:pPr>
            <a:r>
              <a:rPr lang="en-US" altLang="en-US"/>
              <a:t>Martin Luther King Story</a:t>
            </a:r>
            <a:endParaRPr lang="en-US" altLang="en-US" sz="1600"/>
          </a:p>
          <a:p>
            <a:pPr eaLnBrk="1" hangingPunct="1">
              <a:buFont typeface="Wingdings" pitchFamily="2" charset="2"/>
              <a:buChar char="l"/>
            </a:pPr>
            <a:r>
              <a:rPr lang="en-US" altLang="en-US"/>
              <a:t>Explain the difference of discipleship and evangelism</a:t>
            </a:r>
            <a:endParaRPr lang="en-US" altLang="en-US" sz="1400"/>
          </a:p>
          <a:p>
            <a:pPr eaLnBrk="1" hangingPunct="1">
              <a:buFont typeface="Wingdings" pitchFamily="2" charset="2"/>
              <a:buChar char="l"/>
            </a:pPr>
            <a:r>
              <a:rPr lang="en-US" altLang="en-US"/>
              <a:t>Following the Master</a:t>
            </a:r>
          </a:p>
        </p:txBody>
      </p:sp>
      <p:pic>
        <p:nvPicPr>
          <p:cNvPr id="27651" name="Picture 3">
            <a:extLst>
              <a:ext uri="{FF2B5EF4-FFF2-40B4-BE49-F238E27FC236}">
                <a16:creationId xmlns:a16="http://schemas.microsoft.com/office/drawing/2014/main" id="{A350C84C-42E3-2257-0599-6032082CA2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4750" y="4668838"/>
            <a:ext cx="370205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58569C-E558-EC71-6855-E65EB41FAF93}"/>
              </a:ext>
            </a:extLst>
          </p:cNvPr>
          <p:cNvSpPr>
            <a:spLocks noGrp="1"/>
          </p:cNvSpPr>
          <p:nvPr>
            <p:ph type="title"/>
          </p:nvPr>
        </p:nvSpPr>
        <p:spPr>
          <a:xfrm>
            <a:off x="287338" y="539750"/>
            <a:ext cx="8285162" cy="655638"/>
          </a:xfrm>
        </p:spPr>
        <p:txBody>
          <a:bodyPr rtlCol="0">
            <a:normAutofit fontScale="90000"/>
          </a:bodyPr>
          <a:lstStyle/>
          <a:p>
            <a:pPr eaLnBrk="1" fontAlgn="auto" hangingPunct="1">
              <a:spcAft>
                <a:spcPts val="0"/>
              </a:spcAft>
              <a:defRPr/>
            </a:pPr>
            <a:r>
              <a:rPr lang="en-US" dirty="0"/>
              <a:t>The Discipleship Funnel</a:t>
            </a:r>
          </a:p>
        </p:txBody>
      </p:sp>
      <p:pic>
        <p:nvPicPr>
          <p:cNvPr id="29698" name="Content Placeholder 3">
            <a:extLst>
              <a:ext uri="{FF2B5EF4-FFF2-40B4-BE49-F238E27FC236}">
                <a16:creationId xmlns:a16="http://schemas.microsoft.com/office/drawing/2014/main" id="{3E16550C-B4AA-3D31-036C-C5BE5E1DAEF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11736" b="11736"/>
          <a:stretch>
            <a:fillRect/>
          </a:stretch>
        </p:blipFill>
        <p:spPr>
          <a:xfrm>
            <a:off x="1371600" y="1195388"/>
            <a:ext cx="7543800" cy="4784725"/>
          </a:xfrm>
        </p:spPr>
      </p:pic>
    </p:spTree>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2">
            <a:extLst>
              <a:ext uri="{FF2B5EF4-FFF2-40B4-BE49-F238E27FC236}">
                <a16:creationId xmlns:a16="http://schemas.microsoft.com/office/drawing/2014/main" id="{9DBA2E1B-FAA6-D9AD-767E-9560563B3EF4}"/>
              </a:ext>
            </a:extLst>
          </p:cNvPr>
          <p:cNvSpPr>
            <a:spLocks noGrp="1" noChangeArrowheads="1"/>
          </p:cNvSpPr>
          <p:nvPr>
            <p:ph type="title"/>
          </p:nvPr>
        </p:nvSpPr>
        <p:spPr>
          <a:xfrm>
            <a:off x="982663" y="457200"/>
            <a:ext cx="7704137" cy="914400"/>
          </a:xfrm>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US"/>
              <a:t>The Funnel of Disciple-ship</a:t>
            </a:r>
          </a:p>
        </p:txBody>
      </p:sp>
      <p:sp>
        <p:nvSpPr>
          <p:cNvPr id="26626" name="Rectangle 3">
            <a:extLst>
              <a:ext uri="{FF2B5EF4-FFF2-40B4-BE49-F238E27FC236}">
                <a16:creationId xmlns:a16="http://schemas.microsoft.com/office/drawing/2014/main" id="{81EAD48A-D779-1E62-3FC3-1AD27DB4C4A3}"/>
              </a:ext>
            </a:extLst>
          </p:cNvPr>
          <p:cNvSpPr>
            <a:spLocks noGrp="1" noChangeArrowheads="1"/>
          </p:cNvSpPr>
          <p:nvPr>
            <p:ph idx="1"/>
          </p:nvPr>
        </p:nvSpPr>
        <p:spPr>
          <a:xfrm>
            <a:off x="982663" y="1676400"/>
            <a:ext cx="7924800" cy="4114800"/>
          </a:xfrm>
        </p:spPr>
        <p:style>
          <a:lnRef idx="2">
            <a:schemeClr val="accent1"/>
          </a:lnRef>
          <a:fillRef idx="1">
            <a:schemeClr val="lt1"/>
          </a:fillRef>
          <a:effectRef idx="0">
            <a:schemeClr val="accent1"/>
          </a:effectRef>
          <a:fontRef idx="minor">
            <a:schemeClr val="dk1"/>
          </a:fontRef>
        </p:style>
        <p:txBody>
          <a:bodyPr rtlCol="0">
            <a:normAutofit/>
          </a:bodyPr>
          <a:lstStyle/>
          <a:p>
            <a:pPr marL="0" indent="0" eaLnBrk="1" fontAlgn="auto" hangingPunct="1">
              <a:lnSpc>
                <a:spcPct val="90000"/>
              </a:lnSpc>
              <a:buClr>
                <a:schemeClr val="accent1">
                  <a:lumMod val="75000"/>
                </a:schemeClr>
              </a:buClr>
              <a:buFont typeface="Wingdings" charset="2"/>
              <a:buNone/>
              <a:defRPr/>
            </a:pPr>
            <a:r>
              <a:rPr lang="en-US" altLang="en-US" i="1" u="sng">
                <a:solidFill>
                  <a:srgbClr val="00334D"/>
                </a:solidFill>
                <a:ea typeface="ＭＳ Ｐゴシック" charset="-128"/>
              </a:rPr>
              <a:t>Come Level</a:t>
            </a:r>
            <a:r>
              <a:rPr lang="en-US" altLang="en-US" u="sng">
                <a:solidFill>
                  <a:srgbClr val="00334D"/>
                </a:solidFill>
                <a:ea typeface="ＭＳ Ｐゴシック" charset="-128"/>
              </a:rPr>
              <a:t> </a:t>
            </a:r>
            <a:r>
              <a:rPr lang="en-US" altLang="en-US">
                <a:solidFill>
                  <a:srgbClr val="00334D"/>
                </a:solidFill>
                <a:ea typeface="ＭＳ Ｐゴシック" charset="-128"/>
              </a:rPr>
              <a:t>– they come for the fun, girls, friends</a:t>
            </a:r>
          </a:p>
          <a:p>
            <a:pPr marL="0" indent="0" eaLnBrk="1" fontAlgn="auto" hangingPunct="1">
              <a:lnSpc>
                <a:spcPct val="90000"/>
              </a:lnSpc>
              <a:buClr>
                <a:schemeClr val="accent1">
                  <a:lumMod val="75000"/>
                </a:schemeClr>
              </a:buClr>
              <a:buFont typeface="Arial" charset="0"/>
              <a:buAutoNum type="arabicPeriod"/>
              <a:defRPr/>
            </a:pPr>
            <a:endParaRPr lang="en-US" altLang="en-US" sz="800" i="1">
              <a:solidFill>
                <a:srgbClr val="00334D"/>
              </a:solidFill>
              <a:ea typeface="ＭＳ Ｐゴシック" charset="-128"/>
            </a:endParaRPr>
          </a:p>
          <a:p>
            <a:pPr marL="0" indent="0" eaLnBrk="1" fontAlgn="auto" hangingPunct="1">
              <a:lnSpc>
                <a:spcPct val="90000"/>
              </a:lnSpc>
              <a:buClr>
                <a:schemeClr val="accent1">
                  <a:lumMod val="75000"/>
                </a:schemeClr>
              </a:buClr>
              <a:buFont typeface="Wingdings" charset="2"/>
              <a:buNone/>
              <a:defRPr/>
            </a:pPr>
            <a:r>
              <a:rPr lang="en-US" altLang="en-US" i="1" u="sng">
                <a:solidFill>
                  <a:srgbClr val="00334D"/>
                </a:solidFill>
                <a:ea typeface="ＭＳ Ｐゴシック" charset="-128"/>
              </a:rPr>
              <a:t>Grow level</a:t>
            </a:r>
            <a:r>
              <a:rPr lang="en-US" altLang="en-US" u="sng">
                <a:solidFill>
                  <a:srgbClr val="00334D"/>
                </a:solidFill>
                <a:ea typeface="ＭＳ Ｐゴシック" charset="-128"/>
              </a:rPr>
              <a:t> </a:t>
            </a:r>
            <a:r>
              <a:rPr lang="en-US" altLang="en-US">
                <a:solidFill>
                  <a:srgbClr val="00334D"/>
                </a:solidFill>
                <a:ea typeface="ＭＳ Ｐゴシック" charset="-128"/>
              </a:rPr>
              <a:t>-  they tolerate spiritual things as they have fun</a:t>
            </a:r>
          </a:p>
          <a:p>
            <a:pPr marL="0" indent="0" eaLnBrk="1" fontAlgn="auto" hangingPunct="1">
              <a:lnSpc>
                <a:spcPct val="90000"/>
              </a:lnSpc>
              <a:buClr>
                <a:schemeClr val="accent1">
                  <a:lumMod val="75000"/>
                </a:schemeClr>
              </a:buClr>
              <a:buFont typeface="Arial" charset="0"/>
              <a:buAutoNum type="arabicPeriod"/>
              <a:defRPr/>
            </a:pPr>
            <a:endParaRPr lang="en-US" altLang="en-US" sz="800" i="1">
              <a:solidFill>
                <a:srgbClr val="00334D"/>
              </a:solidFill>
              <a:ea typeface="ＭＳ Ｐゴシック" charset="-128"/>
            </a:endParaRPr>
          </a:p>
          <a:p>
            <a:pPr marL="0" indent="0" eaLnBrk="1" fontAlgn="auto" hangingPunct="1">
              <a:lnSpc>
                <a:spcPct val="90000"/>
              </a:lnSpc>
              <a:buClr>
                <a:schemeClr val="accent1">
                  <a:lumMod val="75000"/>
                </a:schemeClr>
              </a:buClr>
              <a:buFont typeface="Wingdings" charset="2"/>
              <a:buNone/>
              <a:defRPr/>
            </a:pPr>
            <a:r>
              <a:rPr lang="en-US" altLang="en-US" i="1" u="sng">
                <a:solidFill>
                  <a:srgbClr val="00334D"/>
                </a:solidFill>
                <a:ea typeface="ＭＳ Ｐゴシック" charset="-128"/>
              </a:rPr>
              <a:t>Disciple Level</a:t>
            </a:r>
            <a:r>
              <a:rPr lang="en-US" altLang="en-US" u="sng">
                <a:solidFill>
                  <a:srgbClr val="00334D"/>
                </a:solidFill>
                <a:ea typeface="ＭＳ Ｐゴシック" charset="-128"/>
              </a:rPr>
              <a:t> </a:t>
            </a:r>
            <a:r>
              <a:rPr lang="en-US" altLang="en-US">
                <a:solidFill>
                  <a:srgbClr val="00334D"/>
                </a:solidFill>
                <a:ea typeface="ＭＳ Ｐゴシック" charset="-128"/>
              </a:rPr>
              <a:t>– take the initiative for their spiritual growth</a:t>
            </a:r>
          </a:p>
          <a:p>
            <a:pPr marL="0" indent="0" eaLnBrk="1" fontAlgn="auto" hangingPunct="1">
              <a:lnSpc>
                <a:spcPct val="90000"/>
              </a:lnSpc>
              <a:buClr>
                <a:schemeClr val="accent1">
                  <a:lumMod val="75000"/>
                </a:schemeClr>
              </a:buClr>
              <a:buFont typeface="Wingdings" charset="2"/>
              <a:buNone/>
              <a:defRPr/>
            </a:pPr>
            <a:endParaRPr lang="en-US" altLang="en-US" sz="800">
              <a:solidFill>
                <a:srgbClr val="00334D"/>
              </a:solidFill>
              <a:ea typeface="ＭＳ Ｐゴシック" charset="-128"/>
            </a:endParaRPr>
          </a:p>
          <a:p>
            <a:pPr marL="0" indent="0" eaLnBrk="1" fontAlgn="auto" hangingPunct="1">
              <a:lnSpc>
                <a:spcPct val="90000"/>
              </a:lnSpc>
              <a:buClr>
                <a:schemeClr val="accent1">
                  <a:lumMod val="75000"/>
                </a:schemeClr>
              </a:buClr>
              <a:buFont typeface="Wingdings" charset="2"/>
              <a:buNone/>
              <a:defRPr/>
            </a:pPr>
            <a:r>
              <a:rPr lang="en-US" altLang="en-US" i="1" u="sng">
                <a:solidFill>
                  <a:srgbClr val="00334D"/>
                </a:solidFill>
                <a:ea typeface="ＭＳ Ｐゴシック" charset="-128"/>
              </a:rPr>
              <a:t>Develop Level</a:t>
            </a:r>
            <a:r>
              <a:rPr lang="en-US" altLang="en-US" u="sng">
                <a:solidFill>
                  <a:srgbClr val="00334D"/>
                </a:solidFill>
                <a:ea typeface="ＭＳ Ｐゴシック" charset="-128"/>
              </a:rPr>
              <a:t> </a:t>
            </a:r>
            <a:r>
              <a:rPr lang="en-US" altLang="en-US">
                <a:solidFill>
                  <a:srgbClr val="00334D"/>
                </a:solidFill>
                <a:ea typeface="ＭＳ Ｐゴシック" charset="-128"/>
              </a:rPr>
              <a:t>- willing to help other people grow</a:t>
            </a:r>
          </a:p>
          <a:p>
            <a:pPr marL="0" indent="0" eaLnBrk="1" fontAlgn="auto" hangingPunct="1">
              <a:lnSpc>
                <a:spcPct val="90000"/>
              </a:lnSpc>
              <a:buClr>
                <a:schemeClr val="accent1">
                  <a:lumMod val="75000"/>
                </a:schemeClr>
              </a:buClr>
              <a:buFont typeface="Wingdings" charset="2"/>
              <a:buNone/>
              <a:defRPr/>
            </a:pPr>
            <a:endParaRPr lang="en-US" altLang="en-US" sz="800">
              <a:solidFill>
                <a:srgbClr val="00334D"/>
              </a:solidFill>
              <a:ea typeface="ＭＳ Ｐゴシック" charset="-128"/>
            </a:endParaRPr>
          </a:p>
          <a:p>
            <a:pPr marL="0" indent="0" eaLnBrk="1" fontAlgn="auto" hangingPunct="1">
              <a:lnSpc>
                <a:spcPct val="90000"/>
              </a:lnSpc>
              <a:buClr>
                <a:schemeClr val="accent1">
                  <a:lumMod val="75000"/>
                </a:schemeClr>
              </a:buClr>
              <a:buFont typeface="Wingdings" charset="2"/>
              <a:buNone/>
              <a:defRPr/>
            </a:pPr>
            <a:r>
              <a:rPr lang="en-US" altLang="en-US" i="1" u="sng">
                <a:solidFill>
                  <a:srgbClr val="00334D"/>
                </a:solidFill>
                <a:ea typeface="ＭＳ Ｐゴシック" charset="-128"/>
              </a:rPr>
              <a:t>Multiplier Level</a:t>
            </a:r>
            <a:r>
              <a:rPr lang="en-US" altLang="en-US" u="sng">
                <a:solidFill>
                  <a:srgbClr val="00334D"/>
                </a:solidFill>
                <a:ea typeface="ＭＳ Ｐゴシック" charset="-128"/>
              </a:rPr>
              <a:t> </a:t>
            </a:r>
            <a:r>
              <a:rPr lang="en-US" altLang="en-US">
                <a:solidFill>
                  <a:srgbClr val="00334D"/>
                </a:solidFill>
                <a:ea typeface="ＭＳ Ｐゴシック" charset="-128"/>
              </a:rPr>
              <a:t>– become leaders to help others come</a:t>
            </a:r>
          </a:p>
          <a:p>
            <a:pPr marL="0" indent="0" eaLnBrk="1" fontAlgn="auto" hangingPunct="1">
              <a:lnSpc>
                <a:spcPct val="90000"/>
              </a:lnSpc>
              <a:buClr>
                <a:schemeClr val="accent1">
                  <a:lumMod val="75000"/>
                </a:schemeClr>
              </a:buClr>
              <a:buFont typeface="Arial"/>
              <a:buChar char="•"/>
              <a:defRPr/>
            </a:pPr>
            <a:endParaRPr lang="en-US" altLang="en-US" sz="2000">
              <a:solidFill>
                <a:srgbClr val="006699"/>
              </a:solidFill>
              <a:ea typeface="ＭＳ Ｐゴシック" charset="-128"/>
            </a:endParaRPr>
          </a:p>
        </p:txBody>
      </p:sp>
      <p:pic>
        <p:nvPicPr>
          <p:cNvPr id="30723" name="Picture 3">
            <a:extLst>
              <a:ext uri="{FF2B5EF4-FFF2-40B4-BE49-F238E27FC236}">
                <a16:creationId xmlns:a16="http://schemas.microsoft.com/office/drawing/2014/main" id="{16A1F85E-28D2-AE6E-A640-CFDC8EEDF3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410200"/>
            <a:ext cx="2395538"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AutoShape 2">
            <a:extLst>
              <a:ext uri="{FF2B5EF4-FFF2-40B4-BE49-F238E27FC236}">
                <a16:creationId xmlns:a16="http://schemas.microsoft.com/office/drawing/2014/main" id="{39061E7E-74A7-AE2D-9F9A-3BC74EDAF87D}"/>
              </a:ext>
            </a:extLst>
          </p:cNvPr>
          <p:cNvSpPr>
            <a:spLocks noGrp="1" noChangeArrowheads="1"/>
          </p:cNvSpPr>
          <p:nvPr>
            <p:ph type="title"/>
          </p:nvPr>
        </p:nvSpPr>
        <p:spPr>
          <a:xfrm>
            <a:off x="990600" y="304800"/>
            <a:ext cx="7704138" cy="914400"/>
          </a:xfrm>
        </p:spPr>
        <p:style>
          <a:lnRef idx="2">
            <a:schemeClr val="accent2"/>
          </a:lnRef>
          <a:fillRef idx="1">
            <a:schemeClr val="lt1"/>
          </a:fillRef>
          <a:effectRef idx="0">
            <a:schemeClr val="accent2"/>
          </a:effectRef>
          <a:fontRef idx="minor">
            <a:schemeClr val="dk1"/>
          </a:fontRef>
        </p:style>
        <p:txBody>
          <a:bodyPr rtlCol="0">
            <a:normAutofit/>
          </a:bodyPr>
          <a:lstStyle/>
          <a:p>
            <a:pPr eaLnBrk="1" fontAlgn="auto" hangingPunct="1">
              <a:spcAft>
                <a:spcPts val="0"/>
              </a:spcAft>
              <a:defRPr/>
            </a:pPr>
            <a:r>
              <a:rPr lang="en-US"/>
              <a:t>The Funnel of Disciple-ship</a:t>
            </a:r>
          </a:p>
        </p:txBody>
      </p:sp>
      <p:sp>
        <p:nvSpPr>
          <p:cNvPr id="26626" name="Rectangle 3">
            <a:extLst>
              <a:ext uri="{FF2B5EF4-FFF2-40B4-BE49-F238E27FC236}">
                <a16:creationId xmlns:a16="http://schemas.microsoft.com/office/drawing/2014/main" id="{B2C8D738-8ADB-5FE1-9856-9816CFAE0E54}"/>
              </a:ext>
            </a:extLst>
          </p:cNvPr>
          <p:cNvSpPr>
            <a:spLocks noGrp="1" noChangeArrowheads="1"/>
          </p:cNvSpPr>
          <p:nvPr>
            <p:ph idx="1"/>
          </p:nvPr>
        </p:nvSpPr>
        <p:spPr>
          <a:xfrm>
            <a:off x="990600" y="1447800"/>
            <a:ext cx="7924800" cy="5181600"/>
          </a:xfrm>
        </p:spPr>
        <p:style>
          <a:lnRef idx="2">
            <a:schemeClr val="accent1"/>
          </a:lnRef>
          <a:fillRef idx="1">
            <a:schemeClr val="lt1"/>
          </a:fillRef>
          <a:effectRef idx="0">
            <a:schemeClr val="accent1"/>
          </a:effectRef>
          <a:fontRef idx="minor">
            <a:schemeClr val="dk1"/>
          </a:fontRef>
        </p:style>
        <p:txBody>
          <a:bodyPr rtlCol="0">
            <a:normAutofit fontScale="92500"/>
          </a:bodyPr>
          <a:lstStyle/>
          <a:p>
            <a:pPr marL="0" indent="0" eaLnBrk="1" fontAlgn="auto" hangingPunct="1">
              <a:lnSpc>
                <a:spcPct val="90000"/>
              </a:lnSpc>
              <a:buClr>
                <a:schemeClr val="accent1">
                  <a:lumMod val="75000"/>
                </a:schemeClr>
              </a:buClr>
              <a:buFont typeface="Wingdings" charset="2"/>
              <a:buNone/>
              <a:defRPr/>
            </a:pPr>
            <a:r>
              <a:rPr lang="en-US" altLang="en-US" i="1" u="sng" dirty="0">
                <a:solidFill>
                  <a:srgbClr val="00334D"/>
                </a:solidFill>
                <a:ea typeface="ＭＳ Ｐゴシック" charset="-128"/>
              </a:rPr>
              <a:t>Come Level</a:t>
            </a:r>
            <a:r>
              <a:rPr lang="en-US" altLang="en-US" u="sng" dirty="0">
                <a:solidFill>
                  <a:srgbClr val="00334D"/>
                </a:solidFill>
                <a:ea typeface="ＭＳ Ｐゴシック" charset="-128"/>
              </a:rPr>
              <a:t> </a:t>
            </a:r>
            <a:r>
              <a:rPr lang="en-US" altLang="en-US" dirty="0">
                <a:solidFill>
                  <a:srgbClr val="00334D"/>
                </a:solidFill>
                <a:ea typeface="ＭＳ Ｐゴシック" charset="-128"/>
              </a:rPr>
              <a:t>– Borrowed Faith – Prov. 22:6 –; Eph. 6:4 </a:t>
            </a:r>
          </a:p>
          <a:p>
            <a:pPr marL="0" indent="0" eaLnBrk="1" fontAlgn="auto" hangingPunct="1">
              <a:lnSpc>
                <a:spcPct val="90000"/>
              </a:lnSpc>
              <a:buClr>
                <a:schemeClr val="accent1">
                  <a:lumMod val="75000"/>
                </a:schemeClr>
              </a:buClr>
              <a:buFont typeface="Wingdings" charset="2"/>
              <a:buNone/>
              <a:defRPr/>
            </a:pPr>
            <a:r>
              <a:rPr lang="en-US" altLang="en-US" dirty="0">
                <a:solidFill>
                  <a:srgbClr val="00334D"/>
                </a:solidFill>
                <a:ea typeface="ＭＳ Ｐゴシック" charset="-128"/>
              </a:rPr>
              <a:t>(Follow the crowd)</a:t>
            </a:r>
          </a:p>
          <a:p>
            <a:pPr marL="0" indent="0" eaLnBrk="1" fontAlgn="auto" hangingPunct="1">
              <a:lnSpc>
                <a:spcPct val="90000"/>
              </a:lnSpc>
              <a:buClr>
                <a:schemeClr val="accent1">
                  <a:lumMod val="75000"/>
                </a:schemeClr>
              </a:buClr>
              <a:buFont typeface="Arial" charset="0"/>
              <a:buAutoNum type="arabicPeriod"/>
              <a:defRPr/>
            </a:pPr>
            <a:endParaRPr lang="en-US" altLang="en-US" sz="800" i="1" dirty="0">
              <a:solidFill>
                <a:srgbClr val="00334D"/>
              </a:solidFill>
              <a:ea typeface="ＭＳ Ｐゴシック" charset="-128"/>
            </a:endParaRPr>
          </a:p>
          <a:p>
            <a:pPr marL="0" indent="0" eaLnBrk="1" fontAlgn="auto" hangingPunct="1">
              <a:lnSpc>
                <a:spcPct val="90000"/>
              </a:lnSpc>
              <a:buClr>
                <a:schemeClr val="accent1">
                  <a:lumMod val="75000"/>
                </a:schemeClr>
              </a:buClr>
              <a:buFont typeface="Wingdings" charset="2"/>
              <a:buNone/>
              <a:defRPr/>
            </a:pPr>
            <a:r>
              <a:rPr lang="en-US" altLang="en-US" i="1" u="sng" dirty="0">
                <a:solidFill>
                  <a:srgbClr val="00334D"/>
                </a:solidFill>
                <a:ea typeface="ＭＳ Ｐゴシック" charset="-128"/>
              </a:rPr>
              <a:t>Grow level</a:t>
            </a:r>
            <a:r>
              <a:rPr lang="en-US" altLang="en-US" u="sng" dirty="0">
                <a:solidFill>
                  <a:srgbClr val="00334D"/>
                </a:solidFill>
                <a:ea typeface="ＭＳ Ｐゴシック" charset="-128"/>
              </a:rPr>
              <a:t> </a:t>
            </a:r>
            <a:r>
              <a:rPr lang="en-US" altLang="en-US" dirty="0">
                <a:solidFill>
                  <a:srgbClr val="00334D"/>
                </a:solidFill>
                <a:ea typeface="ＭＳ Ｐゴシック" charset="-128"/>
              </a:rPr>
              <a:t>-  Reflected Faith (1 Thess. 5:21) (Becoming owned)</a:t>
            </a:r>
          </a:p>
          <a:p>
            <a:pPr marL="0" indent="0" eaLnBrk="1" fontAlgn="auto" hangingPunct="1">
              <a:lnSpc>
                <a:spcPct val="90000"/>
              </a:lnSpc>
              <a:buClr>
                <a:schemeClr val="accent1">
                  <a:lumMod val="75000"/>
                </a:schemeClr>
              </a:buClr>
              <a:buFont typeface="Arial" panose="020B0604020202020204" pitchFamily="34" charset="0"/>
              <a:buNone/>
              <a:defRPr/>
            </a:pPr>
            <a:endParaRPr lang="en-US" altLang="en-US" i="1" u="sng" dirty="0">
              <a:solidFill>
                <a:srgbClr val="00334D"/>
              </a:solidFill>
              <a:ea typeface="ＭＳ Ｐゴシック" charset="-128"/>
            </a:endParaRPr>
          </a:p>
          <a:p>
            <a:pPr marL="0" indent="0" eaLnBrk="1" fontAlgn="auto" hangingPunct="1">
              <a:lnSpc>
                <a:spcPct val="90000"/>
              </a:lnSpc>
              <a:buClr>
                <a:schemeClr val="accent1">
                  <a:lumMod val="75000"/>
                </a:schemeClr>
              </a:buClr>
              <a:buFont typeface="Arial" panose="020B0604020202020204" pitchFamily="34" charset="0"/>
              <a:buNone/>
              <a:defRPr/>
            </a:pPr>
            <a:r>
              <a:rPr lang="en-US" altLang="en-US" i="1" u="sng" dirty="0">
                <a:solidFill>
                  <a:srgbClr val="00334D"/>
                </a:solidFill>
                <a:ea typeface="ＭＳ Ｐゴシック" charset="-128"/>
              </a:rPr>
              <a:t>Disciple Level</a:t>
            </a:r>
            <a:r>
              <a:rPr lang="en-US" altLang="en-US" u="sng" dirty="0">
                <a:solidFill>
                  <a:srgbClr val="00334D"/>
                </a:solidFill>
                <a:ea typeface="ＭＳ Ｐゴシック" charset="-128"/>
              </a:rPr>
              <a:t> </a:t>
            </a:r>
            <a:r>
              <a:rPr lang="en-US" altLang="en-US" dirty="0">
                <a:solidFill>
                  <a:srgbClr val="00334D"/>
                </a:solidFill>
                <a:ea typeface="ＭＳ Ｐゴシック" charset="-128"/>
              </a:rPr>
              <a:t>– Personalize Faith (Gen 28:20-22) (Owned)</a:t>
            </a:r>
            <a:endParaRPr lang="en-US" altLang="en-US" sz="800" i="1" dirty="0">
              <a:solidFill>
                <a:srgbClr val="00334D"/>
              </a:solidFill>
              <a:ea typeface="ＭＳ Ｐゴシック" charset="-128"/>
            </a:endParaRPr>
          </a:p>
          <a:p>
            <a:pPr marL="0" indent="0" eaLnBrk="1" fontAlgn="auto" hangingPunct="1">
              <a:lnSpc>
                <a:spcPct val="90000"/>
              </a:lnSpc>
              <a:buClr>
                <a:schemeClr val="accent1">
                  <a:lumMod val="75000"/>
                </a:schemeClr>
              </a:buClr>
              <a:buFont typeface="Wingdings" charset="2"/>
              <a:buNone/>
              <a:defRPr/>
            </a:pPr>
            <a:r>
              <a:rPr lang="en-US" altLang="en-US" dirty="0">
                <a:solidFill>
                  <a:srgbClr val="00334D"/>
                </a:solidFill>
                <a:ea typeface="ＭＳ Ｐゴシック" charset="-128"/>
              </a:rPr>
              <a:t>Established Faith (1 Tim 4:11-14) (Organize life to follow)</a:t>
            </a:r>
          </a:p>
          <a:p>
            <a:pPr marL="0" indent="0" eaLnBrk="1" fontAlgn="auto" hangingPunct="1">
              <a:lnSpc>
                <a:spcPct val="90000"/>
              </a:lnSpc>
              <a:buClr>
                <a:schemeClr val="accent1">
                  <a:lumMod val="75000"/>
                </a:schemeClr>
              </a:buClr>
              <a:buFont typeface="Wingdings" charset="2"/>
              <a:buNone/>
              <a:defRPr/>
            </a:pPr>
            <a:endParaRPr lang="en-US" altLang="en-US" sz="800" dirty="0">
              <a:solidFill>
                <a:srgbClr val="00334D"/>
              </a:solidFill>
              <a:ea typeface="ＭＳ Ｐゴシック" charset="-128"/>
            </a:endParaRPr>
          </a:p>
          <a:p>
            <a:pPr marL="0" indent="0" eaLnBrk="1" fontAlgn="auto" hangingPunct="1">
              <a:lnSpc>
                <a:spcPct val="90000"/>
              </a:lnSpc>
              <a:buClr>
                <a:schemeClr val="accent1">
                  <a:lumMod val="75000"/>
                </a:schemeClr>
              </a:buClr>
              <a:buFont typeface="Wingdings" charset="2"/>
              <a:buNone/>
              <a:defRPr/>
            </a:pPr>
            <a:r>
              <a:rPr lang="en-US" altLang="en-US" i="1" u="sng" dirty="0">
                <a:solidFill>
                  <a:srgbClr val="00334D"/>
                </a:solidFill>
                <a:ea typeface="ＭＳ Ｐゴシック" charset="-128"/>
              </a:rPr>
              <a:t>Develop Level</a:t>
            </a:r>
            <a:r>
              <a:rPr lang="en-US" altLang="en-US" u="sng" dirty="0">
                <a:solidFill>
                  <a:srgbClr val="00334D"/>
                </a:solidFill>
                <a:ea typeface="ＭＳ Ｐゴシック" charset="-128"/>
              </a:rPr>
              <a:t> </a:t>
            </a:r>
            <a:r>
              <a:rPr lang="en-US" altLang="en-US" dirty="0">
                <a:solidFill>
                  <a:srgbClr val="00334D"/>
                </a:solidFill>
                <a:ea typeface="ＭＳ Ｐゴシック" charset="-128"/>
              </a:rPr>
              <a:t>– Reordered Faith (Rom 8:28) </a:t>
            </a:r>
          </a:p>
          <a:p>
            <a:pPr marL="0" indent="0" eaLnBrk="1" fontAlgn="auto" hangingPunct="1">
              <a:lnSpc>
                <a:spcPct val="90000"/>
              </a:lnSpc>
              <a:buClr>
                <a:schemeClr val="accent1">
                  <a:lumMod val="75000"/>
                </a:schemeClr>
              </a:buClr>
              <a:buFont typeface="Wingdings" charset="2"/>
              <a:buNone/>
              <a:defRPr/>
            </a:pPr>
            <a:r>
              <a:rPr lang="en-US" altLang="en-US" dirty="0">
                <a:solidFill>
                  <a:srgbClr val="00334D"/>
                </a:solidFill>
                <a:ea typeface="ＭＳ Ｐゴシック" charset="-128"/>
              </a:rPr>
              <a:t>(Emotions &amp; Logic are solidified)</a:t>
            </a:r>
          </a:p>
          <a:p>
            <a:pPr marL="0" indent="0" eaLnBrk="1" fontAlgn="auto" hangingPunct="1">
              <a:lnSpc>
                <a:spcPct val="90000"/>
              </a:lnSpc>
              <a:buClr>
                <a:schemeClr val="accent1">
                  <a:lumMod val="75000"/>
                </a:schemeClr>
              </a:buClr>
              <a:buFont typeface="Wingdings" charset="2"/>
              <a:buNone/>
              <a:defRPr/>
            </a:pPr>
            <a:endParaRPr lang="en-US" altLang="en-US" sz="800" dirty="0">
              <a:solidFill>
                <a:srgbClr val="00334D"/>
              </a:solidFill>
              <a:ea typeface="ＭＳ Ｐゴシック" charset="-128"/>
            </a:endParaRPr>
          </a:p>
          <a:p>
            <a:pPr marL="0" indent="0" eaLnBrk="1" fontAlgn="auto" hangingPunct="1">
              <a:lnSpc>
                <a:spcPct val="90000"/>
              </a:lnSpc>
              <a:buClr>
                <a:schemeClr val="accent1">
                  <a:lumMod val="75000"/>
                </a:schemeClr>
              </a:buClr>
              <a:buFont typeface="Wingdings" charset="2"/>
              <a:buNone/>
              <a:defRPr/>
            </a:pPr>
            <a:r>
              <a:rPr lang="en-US" altLang="en-US" i="1" u="sng" dirty="0">
                <a:solidFill>
                  <a:srgbClr val="00334D"/>
                </a:solidFill>
                <a:ea typeface="ＭＳ Ｐゴシック" charset="-128"/>
              </a:rPr>
              <a:t>Multiplier Level</a:t>
            </a:r>
            <a:r>
              <a:rPr lang="en-US" altLang="en-US" u="sng" dirty="0">
                <a:solidFill>
                  <a:srgbClr val="00334D"/>
                </a:solidFill>
                <a:ea typeface="ＭＳ Ｐゴシック" charset="-128"/>
              </a:rPr>
              <a:t> </a:t>
            </a:r>
            <a:r>
              <a:rPr lang="en-US" altLang="en-US" dirty="0">
                <a:solidFill>
                  <a:srgbClr val="00334D"/>
                </a:solidFill>
                <a:ea typeface="ＭＳ Ｐゴシック" charset="-128"/>
              </a:rPr>
              <a:t>– Reflective Faith (1 Eph. 9-13)(I am just one story)</a:t>
            </a:r>
          </a:p>
          <a:p>
            <a:pPr marL="0" indent="0" eaLnBrk="1" fontAlgn="auto" hangingPunct="1">
              <a:lnSpc>
                <a:spcPct val="90000"/>
              </a:lnSpc>
              <a:buClr>
                <a:schemeClr val="accent1">
                  <a:lumMod val="75000"/>
                </a:schemeClr>
              </a:buClr>
              <a:buFont typeface="Wingdings" charset="2"/>
              <a:buNone/>
              <a:defRPr/>
            </a:pPr>
            <a:r>
              <a:rPr lang="en-US" altLang="en-US" dirty="0">
                <a:solidFill>
                  <a:srgbClr val="00334D"/>
                </a:solidFill>
                <a:ea typeface="ＭＳ Ｐゴシック" charset="-128"/>
              </a:rPr>
              <a:t>Resolute Faith (1 Cor. 15:33,34) (Wisdom &amp; Experience)</a:t>
            </a:r>
          </a:p>
        </p:txBody>
      </p:sp>
    </p:spTree>
  </p:cSld>
  <p:clrMapOvr>
    <a:overrideClrMapping bg1="dk2" tx1="lt1" bg2="dk1"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AutoShape 2">
            <a:extLst>
              <a:ext uri="{FF2B5EF4-FFF2-40B4-BE49-F238E27FC236}">
                <a16:creationId xmlns:a16="http://schemas.microsoft.com/office/drawing/2014/main" id="{9BD76F2E-B7C2-A9EF-D38C-B2ED399EAD8A}"/>
              </a:ext>
            </a:extLst>
          </p:cNvPr>
          <p:cNvSpPr>
            <a:spLocks noGrp="1"/>
          </p:cNvSpPr>
          <p:nvPr>
            <p:ph type="title"/>
          </p:nvPr>
        </p:nvSpPr>
        <p:spPr>
          <a:xfrm>
            <a:off x="1747838" y="381000"/>
            <a:ext cx="6484937" cy="838200"/>
          </a:xfrm>
        </p:spPr>
        <p:txBody>
          <a:bodyPr/>
          <a:lstStyle/>
          <a:p>
            <a:pPr eaLnBrk="1" hangingPunct="1"/>
            <a:r>
              <a:rPr lang="en-US" altLang="en-US">
                <a:ln>
                  <a:noFill/>
                </a:ln>
                <a:solidFill>
                  <a:schemeClr val="bg1"/>
                </a:solidFill>
                <a:ea typeface="ＭＳ Ｐゴシック" panose="020B0600070205080204" pitchFamily="34" charset="-128"/>
              </a:rPr>
              <a:t>Discipleship is not for wimps</a:t>
            </a:r>
          </a:p>
        </p:txBody>
      </p:sp>
      <p:sp>
        <p:nvSpPr>
          <p:cNvPr id="24578" name="Rectangle 3">
            <a:extLst>
              <a:ext uri="{FF2B5EF4-FFF2-40B4-BE49-F238E27FC236}">
                <a16:creationId xmlns:a16="http://schemas.microsoft.com/office/drawing/2014/main" id="{A786F579-6735-7F23-138A-B41BB7B7CACD}"/>
              </a:ext>
            </a:extLst>
          </p:cNvPr>
          <p:cNvSpPr>
            <a:spLocks noGrp="1" noChangeArrowheads="1"/>
          </p:cNvSpPr>
          <p:nvPr>
            <p:ph idx="1"/>
          </p:nvPr>
        </p:nvSpPr>
        <p:spPr>
          <a:xfrm>
            <a:off x="1295400" y="1295400"/>
            <a:ext cx="7391400" cy="4343400"/>
          </a:xfrm>
        </p:spPr>
        <p:style>
          <a:lnRef idx="2">
            <a:schemeClr val="accent1"/>
          </a:lnRef>
          <a:fillRef idx="1">
            <a:schemeClr val="lt1"/>
          </a:fillRef>
          <a:effectRef idx="0">
            <a:schemeClr val="accent1"/>
          </a:effectRef>
          <a:fontRef idx="minor">
            <a:schemeClr val="dk1"/>
          </a:fontRef>
        </p:style>
        <p:txBody>
          <a:bodyPr rtlCol="0">
            <a:normAutofit/>
          </a:bodyPr>
          <a:lstStyle/>
          <a:p>
            <a:pPr marL="0" indent="0" eaLnBrk="1" fontAlgn="auto" hangingPunct="1">
              <a:lnSpc>
                <a:spcPct val="90000"/>
              </a:lnSpc>
              <a:buClr>
                <a:schemeClr val="accent1">
                  <a:lumMod val="75000"/>
                </a:schemeClr>
              </a:buClr>
              <a:buFont typeface="Wingdings" charset="2"/>
              <a:buNone/>
              <a:defRPr/>
            </a:pPr>
            <a:r>
              <a:rPr lang="en-US" altLang="en-US" b="1" dirty="0">
                <a:solidFill>
                  <a:srgbClr val="000066"/>
                </a:solidFill>
                <a:ea typeface="ＭＳ Ｐゴシック" charset="-128"/>
              </a:rPr>
              <a:t>A weakness -  the fast-track method</a:t>
            </a:r>
            <a:endParaRPr lang="en-US" altLang="en-US" sz="1100" dirty="0">
              <a:solidFill>
                <a:srgbClr val="000066"/>
              </a:solidFill>
              <a:ea typeface="ＭＳ Ｐゴシック" charset="-128"/>
            </a:endParaRPr>
          </a:p>
          <a:p>
            <a:pPr marL="0" indent="0" eaLnBrk="1" fontAlgn="auto" hangingPunct="1">
              <a:lnSpc>
                <a:spcPct val="90000"/>
              </a:lnSpc>
              <a:buClr>
                <a:schemeClr val="accent1">
                  <a:lumMod val="75000"/>
                </a:schemeClr>
              </a:buClr>
              <a:buFont typeface="Wingdings" charset="2"/>
              <a:buNone/>
              <a:defRPr/>
            </a:pPr>
            <a:r>
              <a:rPr lang="en-US" altLang="en-US" sz="3200" dirty="0">
                <a:solidFill>
                  <a:srgbClr val="000066"/>
                </a:solidFill>
                <a:ea typeface="ＭＳ Ｐゴシック" charset="-128"/>
              </a:rPr>
              <a:t>The accession of members who have not been renewed in heart and reformed in life is a source of weakness to the church. </a:t>
            </a:r>
          </a:p>
          <a:p>
            <a:pPr marL="0" indent="0" eaLnBrk="1" fontAlgn="auto" hangingPunct="1">
              <a:lnSpc>
                <a:spcPct val="90000"/>
              </a:lnSpc>
              <a:buClr>
                <a:schemeClr val="accent1">
                  <a:lumMod val="75000"/>
                </a:schemeClr>
              </a:buClr>
              <a:buFont typeface="Wingdings" charset="2"/>
              <a:buNone/>
              <a:defRPr/>
            </a:pPr>
            <a:r>
              <a:rPr lang="en-US" altLang="en-US" sz="3200" dirty="0">
                <a:solidFill>
                  <a:srgbClr val="000066"/>
                </a:solidFill>
                <a:ea typeface="ＭＳ Ｐゴシック" charset="-128"/>
              </a:rPr>
              <a:t>This fact is often ignored. Some ministers and churches are so desirous of securing an increase of numbers that they do not bear faithful testimony against unchristian habits and practices. </a:t>
            </a:r>
          </a:p>
        </p:txBody>
      </p:sp>
      <p:pic>
        <p:nvPicPr>
          <p:cNvPr id="34819" name="Picture 3">
            <a:extLst>
              <a:ext uri="{FF2B5EF4-FFF2-40B4-BE49-F238E27FC236}">
                <a16:creationId xmlns:a16="http://schemas.microsoft.com/office/drawing/2014/main" id="{B992A7FD-814A-26C8-89A7-17DB433E3C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325" y="5105400"/>
            <a:ext cx="2444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AutoShape 2">
            <a:extLst>
              <a:ext uri="{FF2B5EF4-FFF2-40B4-BE49-F238E27FC236}">
                <a16:creationId xmlns:a16="http://schemas.microsoft.com/office/drawing/2014/main" id="{05FB9301-EB68-FE53-EBB6-93D6CD2DD325}"/>
              </a:ext>
            </a:extLst>
          </p:cNvPr>
          <p:cNvSpPr>
            <a:spLocks noGrp="1"/>
          </p:cNvSpPr>
          <p:nvPr>
            <p:ph type="title"/>
          </p:nvPr>
        </p:nvSpPr>
        <p:spPr>
          <a:xfrm>
            <a:off x="1295400" y="457200"/>
            <a:ext cx="7391400" cy="990600"/>
          </a:xfrm>
        </p:spPr>
        <p:txBody>
          <a:bodyPr/>
          <a:lstStyle/>
          <a:p>
            <a:pPr eaLnBrk="1" hangingPunct="1"/>
            <a:r>
              <a:rPr lang="en-US" altLang="en-US">
                <a:ln>
                  <a:noFill/>
                </a:ln>
                <a:solidFill>
                  <a:schemeClr val="bg1"/>
                </a:solidFill>
                <a:ea typeface="ＭＳ Ｐゴシック" panose="020B0600070205080204" pitchFamily="34" charset="-128"/>
              </a:rPr>
              <a:t>Discipleship is not for wimps</a:t>
            </a:r>
          </a:p>
        </p:txBody>
      </p:sp>
      <p:sp>
        <p:nvSpPr>
          <p:cNvPr id="24578" name="Rectangle 3">
            <a:extLst>
              <a:ext uri="{FF2B5EF4-FFF2-40B4-BE49-F238E27FC236}">
                <a16:creationId xmlns:a16="http://schemas.microsoft.com/office/drawing/2014/main" id="{67C444D1-C5E1-43D6-526C-A4F0605CC162}"/>
              </a:ext>
            </a:extLst>
          </p:cNvPr>
          <p:cNvSpPr>
            <a:spLocks noGrp="1" noChangeArrowheads="1"/>
          </p:cNvSpPr>
          <p:nvPr>
            <p:ph idx="1"/>
          </p:nvPr>
        </p:nvSpPr>
        <p:spPr>
          <a:xfrm>
            <a:off x="989013" y="1752600"/>
            <a:ext cx="7704137" cy="3332163"/>
          </a:xfrm>
        </p:spPr>
        <p:style>
          <a:lnRef idx="2">
            <a:schemeClr val="accent1"/>
          </a:lnRef>
          <a:fillRef idx="1">
            <a:schemeClr val="lt1"/>
          </a:fillRef>
          <a:effectRef idx="0">
            <a:schemeClr val="accent1"/>
          </a:effectRef>
          <a:fontRef idx="minor">
            <a:schemeClr val="dk1"/>
          </a:fontRef>
        </p:style>
        <p:txBody>
          <a:bodyPr rtlCol="0">
            <a:normAutofit/>
          </a:bodyPr>
          <a:lstStyle/>
          <a:p>
            <a:pPr marL="0" indent="0" eaLnBrk="1" fontAlgn="auto" hangingPunct="1">
              <a:lnSpc>
                <a:spcPct val="90000"/>
              </a:lnSpc>
              <a:buClr>
                <a:schemeClr val="accent1">
                  <a:lumMod val="75000"/>
                </a:schemeClr>
              </a:buClr>
              <a:buFont typeface="Wingdings" charset="0"/>
              <a:buNone/>
              <a:defRPr/>
            </a:pPr>
            <a:r>
              <a:rPr lang="en-US" sz="3200" b="1" dirty="0"/>
              <a:t>A weakness - the fast-track method</a:t>
            </a:r>
            <a:endParaRPr lang="en-US" sz="3200" dirty="0"/>
          </a:p>
          <a:p>
            <a:pPr marL="0" indent="0" eaLnBrk="1" fontAlgn="auto" hangingPunct="1">
              <a:lnSpc>
                <a:spcPct val="90000"/>
              </a:lnSpc>
              <a:buClr>
                <a:schemeClr val="accent1">
                  <a:lumMod val="75000"/>
                </a:schemeClr>
              </a:buClr>
              <a:buFont typeface="Wingdings" charset="0"/>
              <a:buNone/>
              <a:defRPr/>
            </a:pPr>
            <a:r>
              <a:rPr lang="en-US" sz="3200" dirty="0"/>
              <a:t>Those who accept the truth are not taught that they cannot safely be </a:t>
            </a:r>
            <a:r>
              <a:rPr lang="en-US" sz="3200" dirty="0" err="1"/>
              <a:t>worldlings</a:t>
            </a:r>
            <a:r>
              <a:rPr lang="en-US" sz="3200" dirty="0"/>
              <a:t> in conduct while they are Christians in name. {</a:t>
            </a:r>
            <a:r>
              <a:rPr lang="en-US" sz="3200" dirty="0" err="1"/>
              <a:t>Ev</a:t>
            </a:r>
            <a:r>
              <a:rPr lang="en-US" sz="3200" dirty="0"/>
              <a:t> 319.3}</a:t>
            </a:r>
          </a:p>
        </p:txBody>
      </p:sp>
      <p:pic>
        <p:nvPicPr>
          <p:cNvPr id="36867" name="Picture 3">
            <a:extLst>
              <a:ext uri="{FF2B5EF4-FFF2-40B4-BE49-F238E27FC236}">
                <a16:creationId xmlns:a16="http://schemas.microsoft.com/office/drawing/2014/main" id="{AFD4F781-A59E-F742-1D8A-4CE2C9248C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325" y="5105400"/>
            <a:ext cx="24447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Parallax</Template>
  <TotalTime>1732</TotalTime>
  <Words>2133</Words>
  <Application>Microsoft Macintosh PowerPoint</Application>
  <PresentationFormat>On-screen Show (4:3)</PresentationFormat>
  <Paragraphs>240</Paragraphs>
  <Slides>32</Slides>
  <Notes>22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0" baseType="lpstr">
      <vt:lpstr>Arial</vt:lpstr>
      <vt:lpstr>ＭＳ Ｐゴシック</vt:lpstr>
      <vt:lpstr>Corbel</vt:lpstr>
      <vt:lpstr>Calibri</vt:lpstr>
      <vt:lpstr>Wingdings</vt:lpstr>
      <vt:lpstr>Times New Roman</vt:lpstr>
      <vt:lpstr>Parallax</vt:lpstr>
      <vt:lpstr>Document</vt:lpstr>
      <vt:lpstr>Go and make disciples!</vt:lpstr>
      <vt:lpstr>We all are called to Disciple</vt:lpstr>
      <vt:lpstr>We all are called to Disciple</vt:lpstr>
      <vt:lpstr>What is a disciple ?</vt:lpstr>
      <vt:lpstr>The Discipleship Funnel</vt:lpstr>
      <vt:lpstr>The Funnel of Disciple-ship</vt:lpstr>
      <vt:lpstr>The Funnel of Disciple-ship</vt:lpstr>
      <vt:lpstr>Discipleship is not for wimps</vt:lpstr>
      <vt:lpstr>Discipleship is not for wimps</vt:lpstr>
      <vt:lpstr>Group Discussion Time</vt:lpstr>
      <vt:lpstr>God Positioning System (GPS) Method - Acts 2:38,39 – 5 gifts</vt:lpstr>
      <vt:lpstr>Gift 1 – You are forgiven</vt:lpstr>
      <vt:lpstr>Gift 2 – You belong - God’s Team</vt:lpstr>
      <vt:lpstr>Gift 3 – Inheritance is assured</vt:lpstr>
      <vt:lpstr>Gift 3 – Inheritance is assured</vt:lpstr>
      <vt:lpstr>Gift 4 – A new heart</vt:lpstr>
      <vt:lpstr>Ezekiel 36:24-27 (NIV)</vt:lpstr>
      <vt:lpstr>PowerPoint Presentation</vt:lpstr>
      <vt:lpstr>1 Corinthians 12:4-11 (NIV)</vt:lpstr>
      <vt:lpstr>1 Corinthians 12:4-11 (NIV)</vt:lpstr>
      <vt:lpstr>1 Corinthians 12:4-11 (NIV)</vt:lpstr>
      <vt:lpstr>Some of the Gifts are</vt:lpstr>
      <vt:lpstr>PowerPoint Presentation</vt:lpstr>
      <vt:lpstr>James 2:14, 17  (NIV)</vt:lpstr>
      <vt:lpstr>God Positioning System (GPS) Your role as a leader</vt:lpstr>
      <vt:lpstr>God Positioning System (GPS) Your role as a leader</vt:lpstr>
      <vt:lpstr>God Positioning System (GPS) Your role as a leader</vt:lpstr>
      <vt:lpstr>God Positioning System (GPS) Your role as a leader</vt:lpstr>
      <vt:lpstr>God Positioning System (GPS) Your role as a leader</vt:lpstr>
      <vt:lpstr>The GPS Church - 1 Pet. 2:9,10 Your role</vt:lpstr>
      <vt:lpstr>What Christ Wants John 4:23-24</vt:lpstr>
      <vt:lpstr>Group Discussion </vt:lpstr>
    </vt:vector>
  </TitlesOfParts>
  <Manager/>
  <Company>Chesapeake Conference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you love young people?</dc:title>
  <dc:subject/>
  <dc:creator>crodriguez</dc:creator>
  <cp:keywords/>
  <dc:description/>
  <cp:lastModifiedBy>Cinthia Portanova</cp:lastModifiedBy>
  <cp:revision>66</cp:revision>
  <dcterms:created xsi:type="dcterms:W3CDTF">2006-09-03T13:37:31Z</dcterms:created>
  <dcterms:modified xsi:type="dcterms:W3CDTF">2023-02-07T02:57:29Z</dcterms:modified>
  <cp:category/>
</cp:coreProperties>
</file>