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80" y="1600583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80" y="1611251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6939" y="1670034"/>
            <a:ext cx="4420870" cy="343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877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50940" y="1851701"/>
            <a:ext cx="4914900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25133"/>
            <a:ext cx="8983344" cy="109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35963"/>
            <a:ext cx="5445125" cy="199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laims@AdventistRisk.org" TargetMode="External"/><Relationship Id="rId3" Type="http://schemas.openxmlformats.org/officeDocument/2006/relationships/hyperlink" Target="mailto:philadelphia@internationalsos.com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hyperlink" Target="http://www.adventistrisk.org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5540" y="2202433"/>
            <a:ext cx="5292725" cy="1549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000" spc="-70" b="0">
                <a:solidFill>
                  <a:srgbClr val="E87721"/>
                </a:solidFill>
                <a:latin typeface="Arial"/>
                <a:cs typeface="Arial"/>
              </a:rPr>
              <a:t>Youth</a:t>
            </a:r>
            <a:r>
              <a:rPr dirty="0" sz="5000" spc="-150" b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5000" b="0">
                <a:solidFill>
                  <a:srgbClr val="E87721"/>
                </a:solidFill>
                <a:latin typeface="Arial"/>
                <a:cs typeface="Arial"/>
              </a:rPr>
              <a:t>&amp;</a:t>
            </a:r>
            <a:r>
              <a:rPr dirty="0" sz="5000" spc="-150" b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5000" spc="-10" b="0">
                <a:solidFill>
                  <a:srgbClr val="E87721"/>
                </a:solidFill>
                <a:latin typeface="Arial"/>
                <a:cs typeface="Arial"/>
              </a:rPr>
              <a:t>Pathfinder Leadership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55540" y="4101338"/>
            <a:ext cx="47980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E87721"/>
                </a:solidFill>
                <a:latin typeface="Arial"/>
                <a:cs typeface="Arial"/>
              </a:rPr>
              <a:t>Presented</a:t>
            </a:r>
            <a:r>
              <a:rPr dirty="0" sz="2400" spc="-2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E87721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E87721"/>
                </a:solidFill>
                <a:latin typeface="Arial"/>
                <a:cs typeface="Arial"/>
              </a:rPr>
              <a:t>Vilma</a:t>
            </a:r>
            <a:r>
              <a:rPr dirty="0" sz="2400" spc="-4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87721"/>
                </a:solidFill>
                <a:latin typeface="Arial"/>
                <a:cs typeface="Arial"/>
              </a:rPr>
              <a:t>Reynolds,</a:t>
            </a:r>
            <a:r>
              <a:rPr dirty="0" sz="2400" spc="-14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87721"/>
                </a:solidFill>
                <a:latin typeface="Arial"/>
                <a:cs typeface="Arial"/>
              </a:rPr>
              <a:t>Account</a:t>
            </a:r>
            <a:r>
              <a:rPr dirty="0" sz="2400" spc="-35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E87721"/>
                </a:solidFill>
                <a:latin typeface="Arial"/>
                <a:cs typeface="Arial"/>
              </a:rPr>
              <a:t>Executive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38580" y="1600583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Keeping</a:t>
            </a:r>
            <a:r>
              <a:rPr dirty="0" sz="4050" spc="-2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Sports</a:t>
            </a:r>
            <a:r>
              <a:rPr dirty="0" sz="4050" spc="-25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Safe</a:t>
            </a:r>
            <a:r>
              <a:rPr dirty="0" sz="4050" spc="-1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and</a:t>
            </a:r>
            <a:r>
              <a:rPr dirty="0" sz="4050" spc="-20">
                <a:solidFill>
                  <a:srgbClr val="E87721"/>
                </a:solidFill>
              </a:rPr>
              <a:t> </a:t>
            </a:r>
            <a:r>
              <a:rPr dirty="0" sz="4050" spc="-25">
                <a:solidFill>
                  <a:srgbClr val="E87721"/>
                </a:solidFill>
              </a:rPr>
              <a:t>Fun</a:t>
            </a:r>
            <a:endParaRPr sz="40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25753"/>
            <a:ext cx="10515600" cy="39963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Preventing</a:t>
            </a:r>
            <a:r>
              <a:rPr dirty="0" sz="4050" spc="-35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Sports</a:t>
            </a:r>
            <a:r>
              <a:rPr dirty="0" sz="4050" spc="-35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Injuries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60384"/>
            <a:ext cx="3950970" cy="3907154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235585" indent="-22352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Ask</a:t>
            </a:r>
            <a:r>
              <a:rPr dirty="0" sz="2100" spc="-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for a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physical</a:t>
            </a:r>
            <a:r>
              <a:rPr dirty="0" sz="2100" spc="-1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76787A"/>
                </a:solidFill>
                <a:latin typeface="Arial"/>
                <a:cs typeface="Arial"/>
              </a:rPr>
              <a:t>exam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Use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correct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76787A"/>
                </a:solidFill>
                <a:latin typeface="Arial"/>
                <a:cs typeface="Arial"/>
              </a:rPr>
              <a:t>gear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Stay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hydrated</a:t>
            </a:r>
            <a:r>
              <a:rPr dirty="0" sz="2100" spc="-2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and</a:t>
            </a:r>
            <a:r>
              <a:rPr dirty="0" sz="2100" spc="-2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stretch</a:t>
            </a:r>
            <a:r>
              <a:rPr dirty="0" sz="2100" spc="-2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76787A"/>
                </a:solidFill>
                <a:latin typeface="Arial"/>
                <a:cs typeface="Arial"/>
              </a:rPr>
              <a:t>often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Practice</a:t>
            </a:r>
            <a:r>
              <a:rPr dirty="0" sz="2100" spc="-2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the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correct</a:t>
            </a:r>
            <a:r>
              <a:rPr dirty="0" sz="2100" spc="-2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76787A"/>
                </a:solidFill>
                <a:latin typeface="Arial"/>
                <a:cs typeface="Arial"/>
              </a:rPr>
              <a:t>way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 spc="-35">
                <a:solidFill>
                  <a:srgbClr val="76787A"/>
                </a:solidFill>
                <a:latin typeface="Arial"/>
                <a:cs typeface="Arial"/>
              </a:rPr>
              <a:t>Take</a:t>
            </a:r>
            <a:r>
              <a:rPr dirty="0" sz="2100" spc="-7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time</a:t>
            </a:r>
            <a:r>
              <a:rPr dirty="0" sz="2100" spc="-5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76787A"/>
                </a:solidFill>
                <a:latin typeface="Arial"/>
                <a:cs typeface="Arial"/>
              </a:rPr>
              <a:t>off</a:t>
            </a:r>
            <a:endParaRPr sz="2100">
              <a:latin typeface="Arial"/>
              <a:cs typeface="Arial"/>
            </a:endParaRPr>
          </a:p>
          <a:p>
            <a:pPr marL="309880" indent="-29718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SzPct val="95238"/>
              <a:buAutoNum type="arabicPeriod"/>
              <a:tabLst>
                <a:tab pos="30988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Pay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attention</a:t>
            </a:r>
            <a:r>
              <a:rPr dirty="0" sz="2100" spc="-3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to </a:t>
            </a:r>
            <a:r>
              <a:rPr dirty="0" sz="2100" spc="-10">
                <a:solidFill>
                  <a:srgbClr val="76787A"/>
                </a:solidFill>
                <a:latin typeface="Arial"/>
                <a:cs typeface="Arial"/>
              </a:rPr>
              <a:t>temperature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Train</a:t>
            </a:r>
            <a:r>
              <a:rPr dirty="0" sz="2100" spc="-5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your</a:t>
            </a:r>
            <a:r>
              <a:rPr dirty="0" sz="2100" spc="-5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76787A"/>
                </a:solidFill>
                <a:latin typeface="Arial"/>
                <a:cs typeface="Arial"/>
              </a:rPr>
              <a:t>coaches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Lead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6787A"/>
                </a:solidFill>
                <a:latin typeface="Arial"/>
                <a:cs typeface="Arial"/>
              </a:rPr>
              <a:t>by</a:t>
            </a:r>
            <a:r>
              <a:rPr dirty="0" sz="2100" spc="-15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76787A"/>
                </a:solidFill>
                <a:latin typeface="Arial"/>
                <a:cs typeface="Arial"/>
              </a:rPr>
              <a:t>example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00605"/>
            <a:ext cx="4346447" cy="38900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Preventable</a:t>
            </a:r>
            <a:r>
              <a:rPr dirty="0" sz="4050" spc="-50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Incidents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3079"/>
            <a:ext cx="9842500" cy="3611879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consider</a:t>
            </a:r>
            <a:r>
              <a:rPr dirty="0" sz="3200" spc="-1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requiring</a:t>
            </a:r>
            <a:r>
              <a:rPr dirty="0" sz="3200" spc="-1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3200" spc="-1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physical</a:t>
            </a:r>
            <a:r>
              <a:rPr dirty="0" sz="3200" spc="-1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examination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facilitate</a:t>
            </a:r>
            <a:r>
              <a:rPr dirty="0" sz="32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666666"/>
                </a:solidFill>
                <a:latin typeface="Arial"/>
                <a:cs typeface="Arial"/>
              </a:rPr>
              <a:t>warm-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dirty="0" sz="3200" spc="-1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exercises</a:t>
            </a:r>
            <a:r>
              <a:rPr dirty="0" sz="32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dirty="0" sz="3200" spc="-114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stretches</a:t>
            </a:r>
            <a:endParaRPr sz="32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prohibit</a:t>
            </a:r>
            <a:r>
              <a:rPr dirty="0" sz="32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participation</a:t>
            </a:r>
            <a:r>
              <a:rPr dirty="0" sz="32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dirty="0" sz="3200" spc="-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injured</a:t>
            </a:r>
            <a:r>
              <a:rPr dirty="0" sz="32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students</a:t>
            </a:r>
            <a:r>
              <a:rPr dirty="0" sz="3200" spc="-1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dirty="0" sz="32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members, </a:t>
            </a:r>
            <a:r>
              <a:rPr dirty="0" sz="3200" spc="-25">
                <a:solidFill>
                  <a:srgbClr val="666666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184150" marR="1010285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group</a:t>
            </a:r>
            <a:r>
              <a:rPr dirty="0" sz="32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children</a:t>
            </a:r>
            <a:r>
              <a:rPr dirty="0" sz="32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dirty="0" sz="32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dirty="0" sz="32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skill</a:t>
            </a:r>
            <a:r>
              <a:rPr dirty="0" sz="32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level</a:t>
            </a:r>
            <a:r>
              <a:rPr dirty="0" sz="32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dirty="0" sz="3200" spc="-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body</a:t>
            </a:r>
            <a:r>
              <a:rPr dirty="0" sz="32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size,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especially</a:t>
            </a:r>
            <a:r>
              <a:rPr dirty="0" sz="32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3200" spc="-1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dirty="0" sz="32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dirty="0" sz="3200" spc="-114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dirty="0" sz="32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include</a:t>
            </a:r>
            <a:r>
              <a:rPr dirty="0" sz="3200" spc="-1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dirty="0" sz="32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019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5140" y="1246124"/>
            <a:ext cx="4631690" cy="1701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0"/>
              <a:t>First</a:t>
            </a:r>
            <a:r>
              <a:rPr dirty="0" sz="11000" spc="-515"/>
              <a:t> </a:t>
            </a:r>
            <a:r>
              <a:rPr dirty="0" sz="11000" spc="-25"/>
              <a:t>Aid</a:t>
            </a:r>
            <a:endParaRPr sz="1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First</a:t>
            </a:r>
            <a:r>
              <a:rPr dirty="0" sz="4050" spc="-140">
                <a:solidFill>
                  <a:srgbClr val="E87721"/>
                </a:solidFill>
              </a:rPr>
              <a:t> </a:t>
            </a:r>
            <a:r>
              <a:rPr dirty="0" sz="4050" spc="-25">
                <a:solidFill>
                  <a:srgbClr val="E87721"/>
                </a:solidFill>
              </a:rPr>
              <a:t>Aid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3079"/>
            <a:ext cx="6757670" cy="295910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Know</a:t>
            </a:r>
            <a:r>
              <a:rPr dirty="0" sz="3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what</a:t>
            </a:r>
            <a:r>
              <a:rPr dirty="0" sz="3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dirty="0" sz="32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needed</a:t>
            </a:r>
            <a:r>
              <a:rPr dirty="0" sz="32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dirty="0" sz="32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3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dirty="0" sz="3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aid</a:t>
            </a:r>
            <a:r>
              <a:rPr dirty="0" sz="3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666666"/>
                </a:solidFill>
                <a:latin typeface="Arial"/>
                <a:cs typeface="Arial"/>
              </a:rPr>
              <a:t>kit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Keep</a:t>
            </a:r>
            <a:r>
              <a:rPr dirty="0" sz="3200" spc="-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r>
              <a:rPr dirty="0" sz="3200" spc="-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accessible,</a:t>
            </a:r>
            <a:r>
              <a:rPr dirty="0" sz="3200" spc="-1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yet</a:t>
            </a:r>
            <a:r>
              <a:rPr dirty="0" sz="3200" spc="-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safely</a:t>
            </a:r>
            <a:endParaRPr sz="3200">
              <a:latin typeface="Arial"/>
              <a:cs typeface="Arial"/>
            </a:endParaRPr>
          </a:p>
          <a:p>
            <a:pPr marL="183515" marR="95885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Restock</a:t>
            </a:r>
            <a:r>
              <a:rPr dirty="0" sz="32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dirty="0" sz="32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r>
              <a:rPr dirty="0" sz="32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dirty="0" sz="3200" spc="-8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each</a:t>
            </a:r>
            <a:r>
              <a:rPr dirty="0" sz="32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dirty="0" sz="32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periodically</a:t>
            </a:r>
            <a:r>
              <a:rPr dirty="0" sz="3200" spc="-114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check</a:t>
            </a:r>
            <a:r>
              <a:rPr dirty="0" sz="3200" spc="-1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3200" spc="-1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expired</a:t>
            </a:r>
            <a:r>
              <a:rPr dirty="0" sz="3200" spc="-1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dirty="0" sz="3200">
                <a:solidFill>
                  <a:srgbClr val="666666"/>
                </a:solidFill>
                <a:latin typeface="Arial"/>
                <a:cs typeface="Arial"/>
              </a:rPr>
              <a:t>damaged</a:t>
            </a:r>
            <a:r>
              <a:rPr dirty="0" sz="3200" spc="-1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666666"/>
                </a:solidFill>
                <a:latin typeface="Arial"/>
                <a:cs typeface="Arial"/>
              </a:rPr>
              <a:t>items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150" y="2221373"/>
            <a:ext cx="4327671" cy="3166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 spc="-10">
                <a:solidFill>
                  <a:srgbClr val="E87721"/>
                </a:solidFill>
              </a:rPr>
              <a:t>Hydration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48738"/>
            <a:ext cx="5682615" cy="2489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35941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proper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hydration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before,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during, and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 exercise</a:t>
            </a:r>
            <a:endParaRPr sz="280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Dehydration occurs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dirty="0" sz="2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666666"/>
                </a:solidFill>
                <a:latin typeface="Arial"/>
                <a:cs typeface="Arial"/>
              </a:rPr>
              <a:t>body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loses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fluids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than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takes</a:t>
            </a:r>
            <a:r>
              <a:rPr dirty="0" sz="2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666666"/>
                </a:solidFill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dirty="0" sz="2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drinks?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12" y="83057"/>
            <a:ext cx="5486374" cy="12618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209800"/>
            <a:ext cx="4800599" cy="32202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Supplemental</a:t>
            </a:r>
            <a:r>
              <a:rPr dirty="0" sz="4050" spc="-5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Insurance</a:t>
            </a:r>
            <a:r>
              <a:rPr dirty="0" sz="4050" spc="-30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Policy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48738"/>
            <a:ext cx="9620250" cy="334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dirty="0" sz="2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League</a:t>
            </a:r>
            <a:r>
              <a:rPr dirty="0" sz="2800" spc="-1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dirty="0" sz="2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(Note:</a:t>
            </a:r>
            <a:r>
              <a:rPr dirty="0" sz="2800" spc="-1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Adults</a:t>
            </a:r>
            <a:r>
              <a:rPr dirty="0" sz="2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aged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18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666666"/>
                </a:solidFill>
                <a:latin typeface="Arial"/>
                <a:cs typeface="Arial"/>
              </a:rPr>
              <a:t>are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excluded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participating in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following</a:t>
            </a:r>
            <a:r>
              <a:rPr dirty="0" sz="2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dirty="0" sz="2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sports: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soccer,</a:t>
            </a:r>
            <a:r>
              <a:rPr dirty="0" sz="2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football,</a:t>
            </a:r>
            <a:r>
              <a:rPr dirty="0" sz="2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lacrosse,</a:t>
            </a:r>
            <a:r>
              <a:rPr dirty="0" sz="2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dirty="0" sz="2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wrestling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87721"/>
              </a:buClr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184150" marR="694055" indent="-171450">
              <a:lnSpc>
                <a:spcPct val="100000"/>
              </a:lnSpc>
              <a:spcBef>
                <a:spcPts val="2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Recreational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dirty="0" sz="2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(snow</a:t>
            </a:r>
            <a:r>
              <a:rPr dirty="0" sz="2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skiing,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go-carts,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skateboards,</a:t>
            </a:r>
            <a:r>
              <a:rPr dirty="0" sz="2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parasailing,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in-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line</a:t>
            </a:r>
            <a:r>
              <a:rPr dirty="0" sz="2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skating,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dirt bikes,</a:t>
            </a:r>
            <a:r>
              <a:rPr dirty="0" sz="2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666666"/>
                </a:solidFill>
                <a:latin typeface="Arial"/>
                <a:cs typeface="Arial"/>
              </a:rPr>
              <a:t>rock </a:t>
            </a:r>
            <a:r>
              <a:rPr dirty="0" sz="2800">
                <a:solidFill>
                  <a:srgbClr val="666666"/>
                </a:solidFill>
                <a:latin typeface="Arial"/>
                <a:cs typeface="Arial"/>
              </a:rPr>
              <a:t>climbing/rock</a:t>
            </a:r>
            <a:r>
              <a:rPr dirty="0" sz="2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666666"/>
                </a:solidFill>
                <a:latin typeface="Arial"/>
                <a:cs typeface="Arial"/>
              </a:rPr>
              <a:t>propelling</a:t>
            </a:r>
            <a:r>
              <a:rPr dirty="0" sz="2400" spc="-10">
                <a:solidFill>
                  <a:srgbClr val="666666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Miscellaneous</a:t>
            </a:r>
            <a:r>
              <a:rPr dirty="0" sz="4050" spc="-185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Accident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5670"/>
            <a:ext cx="10259695" cy="260667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excess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accident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policy.</a:t>
            </a:r>
            <a:endParaRPr sz="21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Provides</a:t>
            </a:r>
            <a:r>
              <a:rPr dirty="0" sz="21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benefit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1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injured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ill-will.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need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sue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conference.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Protects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1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church’s</a:t>
            </a:r>
            <a:r>
              <a:rPr dirty="0" sz="21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reputation</a:t>
            </a:r>
            <a:r>
              <a:rPr dirty="0" sz="21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relationship.</a:t>
            </a:r>
            <a:endParaRPr sz="2100">
              <a:latin typeface="Arial"/>
              <a:cs typeface="Arial"/>
            </a:endParaRPr>
          </a:p>
          <a:p>
            <a:pPr marL="183515" marR="9207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/>
              <a:t>	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clubs,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overnight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camps,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VBS,</a:t>
            </a:r>
            <a:r>
              <a:rPr dirty="0" sz="21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585858"/>
                </a:solidFill>
                <a:latin typeface="Arial"/>
                <a:cs typeface="Arial"/>
              </a:rPr>
              <a:t>annual conference-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dirty="0" sz="21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membership</a:t>
            </a:r>
            <a:r>
              <a:rPr dirty="0" sz="21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dirty="0" sz="21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dirty="0" sz="21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includes</a:t>
            </a:r>
            <a:r>
              <a:rPr dirty="0" sz="21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all of</a:t>
            </a:r>
            <a:r>
              <a:rPr dirty="0" sz="21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2100" spc="-10" b="1">
                <a:solidFill>
                  <a:srgbClr val="585858"/>
                </a:solidFill>
                <a:latin typeface="Arial"/>
                <a:cs typeface="Arial"/>
              </a:rPr>
              <a:t>above.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dirty="0" sz="21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through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100" spc="-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Account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Executive.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Miscellaneous</a:t>
            </a:r>
            <a:r>
              <a:rPr dirty="0" sz="4050" spc="-185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Accident</a:t>
            </a:r>
            <a:endParaRPr sz="40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/>
              <a:t>Accidental</a:t>
            </a:r>
            <a:r>
              <a:rPr dirty="0" spc="-25"/>
              <a:t> </a:t>
            </a:r>
            <a:r>
              <a:rPr dirty="0"/>
              <a:t>Death</a:t>
            </a:r>
            <a:r>
              <a:rPr dirty="0" spc="-15"/>
              <a:t> </a:t>
            </a:r>
            <a:r>
              <a:rPr dirty="0"/>
              <a:t>&amp;</a:t>
            </a:r>
            <a:r>
              <a:rPr dirty="0" spc="-15"/>
              <a:t> </a:t>
            </a:r>
            <a:r>
              <a:rPr dirty="0" spc="-10"/>
              <a:t>Dismemberment</a:t>
            </a:r>
          </a:p>
          <a:p>
            <a:pPr lvl="1" marL="527050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Aggregate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Limit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/>
              <a:t>Accidental</a:t>
            </a:r>
            <a:r>
              <a:rPr dirty="0" spc="-35"/>
              <a:t> </a:t>
            </a:r>
            <a:r>
              <a:rPr dirty="0"/>
              <a:t>Medical</a:t>
            </a:r>
            <a:r>
              <a:rPr dirty="0" spc="-30"/>
              <a:t> </a:t>
            </a:r>
            <a:r>
              <a:rPr dirty="0" spc="-10"/>
              <a:t>Expense</a:t>
            </a:r>
          </a:p>
          <a:p>
            <a:pPr lvl="1" marL="527050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Deductible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460587" y="1735963"/>
            <a:ext cx="1295400" cy="199707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$20,000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$250,000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$50,000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59839" y="3821557"/>
            <a:ext cx="9037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Excess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policy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(health insurance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pays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first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after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first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$100)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60587" y="4186554"/>
            <a:ext cx="1295400" cy="108775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$1,000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$500,000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6939" y="4186554"/>
            <a:ext cx="6518909" cy="156781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Sickness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Expense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Evacuation</a:t>
            </a:r>
            <a:endParaRPr sz="2400">
              <a:latin typeface="Arial"/>
              <a:cs typeface="Arial"/>
            </a:endParaRPr>
          </a:p>
          <a:p>
            <a:pPr lvl="1" marL="527050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miles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primary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residence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Exclusions</a:t>
            </a:r>
            <a:r>
              <a:rPr dirty="0" sz="4050" spc="-1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such</a:t>
            </a:r>
            <a:r>
              <a:rPr dirty="0" sz="4050" spc="-10">
                <a:solidFill>
                  <a:srgbClr val="E87721"/>
                </a:solidFill>
              </a:rPr>
              <a:t> </a:t>
            </a:r>
            <a:r>
              <a:rPr dirty="0" sz="4050" spc="-25">
                <a:solidFill>
                  <a:srgbClr val="E87721"/>
                </a:solidFill>
              </a:rPr>
              <a:t>as: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51025"/>
            <a:ext cx="9906635" cy="3411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repair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dentures,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crowns,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caps,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eyeglasses,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lenses,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hearing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aids,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equipment.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Pre-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existing</a:t>
            </a:r>
            <a:r>
              <a:rPr dirty="0" sz="21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conditions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Elective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surgery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Charges</a:t>
            </a:r>
            <a:r>
              <a:rPr dirty="0" sz="21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payable</a:t>
            </a:r>
            <a:r>
              <a:rPr dirty="0" sz="21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motor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benefits</a:t>
            </a:r>
            <a:endParaRPr sz="2100">
              <a:latin typeface="Arial"/>
              <a:cs typeface="Arial"/>
            </a:endParaRPr>
          </a:p>
          <a:p>
            <a:pPr marL="184150" marR="70739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condition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insured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entitled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benefits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Workers’ Compensation</a:t>
            </a:r>
            <a:r>
              <a:rPr dirty="0" sz="21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Act</a:t>
            </a:r>
            <a:r>
              <a:rPr dirty="0" sz="21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1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similar</a:t>
            </a:r>
            <a:r>
              <a:rPr dirty="0" sz="21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law.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Recreational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1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league</a:t>
            </a:r>
            <a:r>
              <a:rPr dirty="0" sz="21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unless</a:t>
            </a:r>
            <a:r>
              <a:rPr dirty="0" sz="21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specifically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purchased.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895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102" y="2080196"/>
            <a:ext cx="724217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75" b="0">
                <a:solidFill>
                  <a:srgbClr val="E87721"/>
                </a:solidFill>
                <a:latin typeface="Arial"/>
                <a:cs typeface="Arial"/>
              </a:rPr>
              <a:t>Partnering</a:t>
            </a:r>
            <a:r>
              <a:rPr dirty="0" sz="6000" spc="415" b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6000" spc="145" b="0">
                <a:solidFill>
                  <a:srgbClr val="E87721"/>
                </a:solidFill>
                <a:latin typeface="Arial"/>
                <a:cs typeface="Arial"/>
              </a:rPr>
              <a:t>With</a:t>
            </a:r>
            <a:r>
              <a:rPr dirty="0" sz="6000" spc="295" b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6000" spc="-395" b="0">
                <a:solidFill>
                  <a:srgbClr val="E87721"/>
                </a:solidFill>
                <a:latin typeface="Arial"/>
                <a:cs typeface="Arial"/>
              </a:rPr>
              <a:t>Y</a:t>
            </a:r>
            <a:r>
              <a:rPr dirty="0" sz="6000" spc="155" b="0">
                <a:solidFill>
                  <a:srgbClr val="E87721"/>
                </a:solidFill>
                <a:latin typeface="Arial"/>
                <a:cs typeface="Arial"/>
              </a:rPr>
              <a:t>ou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36666" y="3238357"/>
            <a:ext cx="8117205" cy="1452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17780" indent="683895">
              <a:lnSpc>
                <a:spcPct val="120000"/>
              </a:lnSpc>
              <a:spcBef>
                <a:spcPts val="100"/>
              </a:spcBef>
            </a:pPr>
            <a:r>
              <a:rPr dirty="0" sz="2600" b="1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dirty="0" sz="26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585858"/>
                </a:solidFill>
                <a:latin typeface="Arial"/>
                <a:cs typeface="Arial"/>
              </a:rPr>
              <a:t>Ministry:</a:t>
            </a:r>
            <a:r>
              <a:rPr dirty="0" sz="26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2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protect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ministries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Seventh-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dirty="0" sz="2600" spc="-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Adventist</a:t>
            </a:r>
            <a:r>
              <a:rPr dirty="0" baseline="26143" sz="2550">
                <a:solidFill>
                  <a:srgbClr val="585858"/>
                </a:solidFill>
                <a:latin typeface="Arial"/>
                <a:cs typeface="Arial"/>
              </a:rPr>
              <a:t>®</a:t>
            </a:r>
            <a:r>
              <a:rPr dirty="0" baseline="26143" sz="2550" spc="29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dirty="0" sz="2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risk</a:t>
            </a:r>
            <a:endParaRPr sz="2600">
              <a:latin typeface="Arial"/>
              <a:cs typeface="Arial"/>
            </a:endParaRPr>
          </a:p>
          <a:p>
            <a:pPr marL="2350135">
              <a:lnSpc>
                <a:spcPct val="100000"/>
              </a:lnSpc>
              <a:spcBef>
                <a:spcPts val="625"/>
              </a:spcBef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management</a:t>
            </a:r>
            <a:r>
              <a:rPr dirty="0" sz="26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solutions.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297" y="594359"/>
            <a:ext cx="1327403" cy="1327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 spc="-10">
                <a:solidFill>
                  <a:srgbClr val="E87721"/>
                </a:solidFill>
              </a:rPr>
              <a:t>Pricing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35963"/>
            <a:ext cx="5300345" cy="257810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Annual</a:t>
            </a:r>
            <a:r>
              <a:rPr dirty="0" sz="2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Conference-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dirty="0" sz="2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lvl="1" marL="527050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(requires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membership)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74787" y="1850263"/>
            <a:ext cx="300863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$1.45/member/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$3.57/member/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2314575" algn="l"/>
              </a:tabLst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$2.76/member/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	9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2314575" algn="l"/>
              </a:tabLst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$1.83/member/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	6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 spc="-10">
                <a:solidFill>
                  <a:srgbClr val="E87721"/>
                </a:solidFill>
              </a:rPr>
              <a:t>Pricing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50263"/>
            <a:ext cx="5108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Misc.</a:t>
            </a:r>
            <a:r>
              <a:rPr dirty="0" sz="24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Short-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Term</a:t>
            </a:r>
            <a:r>
              <a:rPr dirty="0" sz="24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75092" y="1850263"/>
            <a:ext cx="2564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$0.41/member/day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05102" y="2911881"/>
            <a:ext cx="9575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BELOW</a:t>
            </a:r>
            <a:r>
              <a:rPr dirty="0" sz="24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INCLUDED</a:t>
            </a:r>
            <a:r>
              <a:rPr dirty="0" sz="2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CONFERENCE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dirty="0" sz="2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COVERAGE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6939" y="3277488"/>
            <a:ext cx="5889625" cy="108775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Recreational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(skiing,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rock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climbing)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League</a:t>
            </a:r>
            <a:r>
              <a:rPr dirty="0" sz="24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74787" y="3277488"/>
            <a:ext cx="2564130" cy="108775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$1.90/member/day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$3.76/member/mo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59839" y="4454017"/>
            <a:ext cx="99415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Excluding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soccer,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football,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lacrosse,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wrestling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18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Compare</a:t>
            </a:r>
            <a:r>
              <a:rPr dirty="0" sz="4050" spc="-35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with</a:t>
            </a:r>
            <a:r>
              <a:rPr dirty="0" sz="4050" spc="-2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General</a:t>
            </a:r>
            <a:r>
              <a:rPr dirty="0" sz="4050" spc="-20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Liability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50263"/>
            <a:ext cx="5008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Premises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(no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fault,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excess)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74787" y="1850263"/>
            <a:ext cx="27190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$10,000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person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$25,000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occurrence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6939" y="2747136"/>
            <a:ext cx="56527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Bodily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Injury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(lawsuit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against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church)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0643" y="61722"/>
            <a:ext cx="10595610" cy="6029325"/>
            <a:chOff x="830643" y="61722"/>
            <a:chExt cx="10595610" cy="6029325"/>
          </a:xfrm>
        </p:grpSpPr>
        <p:sp>
          <p:nvSpPr>
            <p:cNvPr id="3" name="object 3" descr=""/>
            <p:cNvSpPr/>
            <p:nvPr/>
          </p:nvSpPr>
          <p:spPr>
            <a:xfrm>
              <a:off x="838580" y="160058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282" y="61722"/>
              <a:ext cx="9965435" cy="6028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233927"/>
            <a:ext cx="12192000" cy="2567940"/>
          </a:xfrm>
          <a:custGeom>
            <a:avLst/>
            <a:gdLst/>
            <a:ahLst/>
            <a:cxnLst/>
            <a:rect l="l" t="t" r="r" b="b"/>
            <a:pathLst>
              <a:path w="12192000" h="2567940">
                <a:moveTo>
                  <a:pt x="12192000" y="0"/>
                </a:moveTo>
                <a:lnTo>
                  <a:pt x="0" y="0"/>
                </a:lnTo>
                <a:lnTo>
                  <a:pt x="0" y="2567940"/>
                </a:lnTo>
                <a:lnTo>
                  <a:pt x="12192000" y="25679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2F3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73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7474C1"/>
                </a:solidFill>
              </a:rPr>
              <a:t>Child </a:t>
            </a:r>
            <a:r>
              <a:rPr dirty="0" sz="4050" spc="-10">
                <a:solidFill>
                  <a:srgbClr val="7474C1"/>
                </a:solidFill>
              </a:rPr>
              <a:t>Protection</a:t>
            </a:r>
            <a:endParaRPr sz="4050"/>
          </a:p>
        </p:txBody>
      </p:sp>
      <p:sp>
        <p:nvSpPr>
          <p:cNvPr id="4" name="object 4" descr=""/>
          <p:cNvSpPr txBox="1"/>
          <p:nvPr/>
        </p:nvSpPr>
        <p:spPr>
          <a:xfrm>
            <a:off x="1037208" y="1604227"/>
            <a:ext cx="10116820" cy="3931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394585" marR="2385060">
              <a:lnSpc>
                <a:spcPct val="130200"/>
              </a:lnSpc>
              <a:spcBef>
                <a:spcPts val="95"/>
              </a:spcBef>
            </a:pP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3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dirty="0" sz="3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3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LEGAL</a:t>
            </a:r>
            <a:r>
              <a:rPr dirty="0" sz="36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585858"/>
                </a:solidFill>
                <a:latin typeface="Arial"/>
                <a:cs typeface="Arial"/>
              </a:rPr>
              <a:t>duty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3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36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3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585858"/>
                </a:solidFill>
                <a:latin typeface="Arial"/>
                <a:cs typeface="Arial"/>
              </a:rPr>
              <a:t>MORAL</a:t>
            </a:r>
            <a:r>
              <a:rPr dirty="0" sz="3600" spc="-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585858"/>
                </a:solidFill>
                <a:latin typeface="Arial"/>
                <a:cs typeface="Arial"/>
              </a:rPr>
              <a:t>duty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Arial"/>
              <a:cs typeface="Arial"/>
            </a:endParaRPr>
          </a:p>
          <a:p>
            <a:pPr algn="ctr" marL="12065" marR="5080" indent="635">
              <a:lnSpc>
                <a:spcPct val="100000"/>
              </a:lnSpc>
            </a:pP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“Whosoever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shall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offend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3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these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little</a:t>
            </a:r>
            <a:r>
              <a:rPr dirty="0" sz="3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ones</a:t>
            </a:r>
            <a:r>
              <a:rPr dirty="0" sz="3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 believe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me,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3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better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3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him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millstone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were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hanged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about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his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neck,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he</a:t>
            </a:r>
            <a:r>
              <a:rPr dirty="0" sz="3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were</a:t>
            </a:r>
            <a:r>
              <a:rPr dirty="0" sz="3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cast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into</a:t>
            </a:r>
            <a:r>
              <a:rPr dirty="0" sz="3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 sea.”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MARK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9:42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KJV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06045" y="2493057"/>
            <a:ext cx="2311400" cy="119824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dirty="0" sz="4050" spc="-65">
                <a:solidFill>
                  <a:srgbClr val="003B70"/>
                </a:solidFill>
                <a:latin typeface="Arial"/>
                <a:cs typeface="Arial"/>
              </a:rPr>
              <a:t>Two-</a:t>
            </a:r>
            <a:r>
              <a:rPr dirty="0" sz="4050" spc="-10">
                <a:solidFill>
                  <a:srgbClr val="003B70"/>
                </a:solidFill>
                <a:latin typeface="Arial"/>
                <a:cs typeface="Arial"/>
              </a:rPr>
              <a:t>Adult Policy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5019" y="2340894"/>
            <a:ext cx="2730500" cy="17811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4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adults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children’s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classrooms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422416" y="2213801"/>
            <a:ext cx="3554095" cy="2242185"/>
            <a:chOff x="4422416" y="2213801"/>
            <a:chExt cx="3554095" cy="2242185"/>
          </a:xfrm>
        </p:grpSpPr>
        <p:sp>
          <p:nvSpPr>
            <p:cNvPr id="8" name="object 8" descr=""/>
            <p:cNvSpPr/>
            <p:nvPr/>
          </p:nvSpPr>
          <p:spPr>
            <a:xfrm>
              <a:off x="6187440" y="2213813"/>
              <a:ext cx="1788795" cy="2242185"/>
            </a:xfrm>
            <a:custGeom>
              <a:avLst/>
              <a:gdLst/>
              <a:ahLst/>
              <a:cxnLst/>
              <a:rect l="l" t="t" r="r" b="b"/>
              <a:pathLst>
                <a:path w="1788795" h="2242185">
                  <a:moveTo>
                    <a:pt x="649655" y="200063"/>
                  </a:moveTo>
                  <a:lnTo>
                    <a:pt x="644385" y="154203"/>
                  </a:lnTo>
                  <a:lnTo>
                    <a:pt x="629373" y="112090"/>
                  </a:lnTo>
                  <a:lnTo>
                    <a:pt x="609028" y="80022"/>
                  </a:lnTo>
                  <a:lnTo>
                    <a:pt x="605815" y="74942"/>
                  </a:lnTo>
                  <a:lnTo>
                    <a:pt x="574903" y="43954"/>
                  </a:lnTo>
                  <a:lnTo>
                    <a:pt x="569836" y="40728"/>
                  </a:lnTo>
                  <a:lnTo>
                    <a:pt x="569836" y="200063"/>
                  </a:lnTo>
                  <a:lnTo>
                    <a:pt x="560425" y="246799"/>
                  </a:lnTo>
                  <a:lnTo>
                    <a:pt x="534771" y="284949"/>
                  </a:lnTo>
                  <a:lnTo>
                    <a:pt x="496709" y="310680"/>
                  </a:lnTo>
                  <a:lnTo>
                    <a:pt x="450100" y="320103"/>
                  </a:lnTo>
                  <a:lnTo>
                    <a:pt x="403491" y="310680"/>
                  </a:lnTo>
                  <a:lnTo>
                    <a:pt x="365429" y="284949"/>
                  </a:lnTo>
                  <a:lnTo>
                    <a:pt x="339775" y="246799"/>
                  </a:lnTo>
                  <a:lnTo>
                    <a:pt x="330365" y="200063"/>
                  </a:lnTo>
                  <a:lnTo>
                    <a:pt x="339775" y="153339"/>
                  </a:lnTo>
                  <a:lnTo>
                    <a:pt x="365429" y="115189"/>
                  </a:lnTo>
                  <a:lnTo>
                    <a:pt x="403491" y="89458"/>
                  </a:lnTo>
                  <a:lnTo>
                    <a:pt x="450100" y="80022"/>
                  </a:lnTo>
                  <a:lnTo>
                    <a:pt x="496709" y="89458"/>
                  </a:lnTo>
                  <a:lnTo>
                    <a:pt x="534771" y="115189"/>
                  </a:lnTo>
                  <a:lnTo>
                    <a:pt x="560425" y="153339"/>
                  </a:lnTo>
                  <a:lnTo>
                    <a:pt x="569836" y="200063"/>
                  </a:lnTo>
                  <a:lnTo>
                    <a:pt x="569836" y="40728"/>
                  </a:lnTo>
                  <a:lnTo>
                    <a:pt x="537857" y="20332"/>
                  </a:lnTo>
                  <a:lnTo>
                    <a:pt x="495846" y="5283"/>
                  </a:lnTo>
                  <a:lnTo>
                    <a:pt x="450100" y="0"/>
                  </a:lnTo>
                  <a:lnTo>
                    <a:pt x="404342" y="5283"/>
                  </a:lnTo>
                  <a:lnTo>
                    <a:pt x="362343" y="20332"/>
                  </a:lnTo>
                  <a:lnTo>
                    <a:pt x="325297" y="43954"/>
                  </a:lnTo>
                  <a:lnTo>
                    <a:pt x="294386" y="74942"/>
                  </a:lnTo>
                  <a:lnTo>
                    <a:pt x="270827" y="112090"/>
                  </a:lnTo>
                  <a:lnTo>
                    <a:pt x="255816" y="154203"/>
                  </a:lnTo>
                  <a:lnTo>
                    <a:pt x="250545" y="200063"/>
                  </a:lnTo>
                  <a:lnTo>
                    <a:pt x="255854" y="245922"/>
                  </a:lnTo>
                  <a:lnTo>
                    <a:pt x="270891" y="288010"/>
                  </a:lnTo>
                  <a:lnTo>
                    <a:pt x="294449" y="325132"/>
                  </a:lnTo>
                  <a:lnTo>
                    <a:pt x="325348" y="356108"/>
                  </a:lnTo>
                  <a:lnTo>
                    <a:pt x="362381" y="379742"/>
                  </a:lnTo>
                  <a:lnTo>
                    <a:pt x="404368" y="394804"/>
                  </a:lnTo>
                  <a:lnTo>
                    <a:pt x="450100" y="400138"/>
                  </a:lnTo>
                  <a:lnTo>
                    <a:pt x="495846" y="394855"/>
                  </a:lnTo>
                  <a:lnTo>
                    <a:pt x="537857" y="379793"/>
                  </a:lnTo>
                  <a:lnTo>
                    <a:pt x="574903" y="356171"/>
                  </a:lnTo>
                  <a:lnTo>
                    <a:pt x="605815" y="325196"/>
                  </a:lnTo>
                  <a:lnTo>
                    <a:pt x="609028" y="320103"/>
                  </a:lnTo>
                  <a:lnTo>
                    <a:pt x="629373" y="288048"/>
                  </a:lnTo>
                  <a:lnTo>
                    <a:pt x="644385" y="245935"/>
                  </a:lnTo>
                  <a:lnTo>
                    <a:pt x="649655" y="200063"/>
                  </a:lnTo>
                  <a:close/>
                </a:path>
                <a:path w="1788795" h="2242185">
                  <a:moveTo>
                    <a:pt x="801954" y="1641144"/>
                  </a:moveTo>
                  <a:lnTo>
                    <a:pt x="779754" y="1561007"/>
                  </a:lnTo>
                  <a:lnTo>
                    <a:pt x="649655" y="1091399"/>
                  </a:lnTo>
                  <a:lnTo>
                    <a:pt x="649655" y="800227"/>
                  </a:lnTo>
                  <a:lnTo>
                    <a:pt x="646518" y="784656"/>
                  </a:lnTo>
                  <a:lnTo>
                    <a:pt x="637959" y="771931"/>
                  </a:lnTo>
                  <a:lnTo>
                    <a:pt x="625271" y="763358"/>
                  </a:lnTo>
                  <a:lnTo>
                    <a:pt x="609739" y="760209"/>
                  </a:lnTo>
                  <a:lnTo>
                    <a:pt x="594207" y="763358"/>
                  </a:lnTo>
                  <a:lnTo>
                    <a:pt x="581533" y="771931"/>
                  </a:lnTo>
                  <a:lnTo>
                    <a:pt x="572973" y="784656"/>
                  </a:lnTo>
                  <a:lnTo>
                    <a:pt x="569836" y="800227"/>
                  </a:lnTo>
                  <a:lnTo>
                    <a:pt x="569836" y="1096848"/>
                  </a:lnTo>
                  <a:lnTo>
                    <a:pt x="696950" y="1561007"/>
                  </a:lnTo>
                  <a:lnTo>
                    <a:pt x="569836" y="1561007"/>
                  </a:lnTo>
                  <a:lnTo>
                    <a:pt x="569836" y="1641195"/>
                  </a:lnTo>
                  <a:lnTo>
                    <a:pt x="569836" y="2161362"/>
                  </a:lnTo>
                  <a:lnTo>
                    <a:pt x="490016" y="2161362"/>
                  </a:lnTo>
                  <a:lnTo>
                    <a:pt x="490016" y="1641195"/>
                  </a:lnTo>
                  <a:lnTo>
                    <a:pt x="569836" y="1641195"/>
                  </a:lnTo>
                  <a:lnTo>
                    <a:pt x="569836" y="1561007"/>
                  </a:lnTo>
                  <a:lnTo>
                    <a:pt x="410184" y="1561007"/>
                  </a:lnTo>
                  <a:lnTo>
                    <a:pt x="410184" y="1641195"/>
                  </a:lnTo>
                  <a:lnTo>
                    <a:pt x="410184" y="2161362"/>
                  </a:lnTo>
                  <a:lnTo>
                    <a:pt x="330365" y="2161362"/>
                  </a:lnTo>
                  <a:lnTo>
                    <a:pt x="330365" y="1641195"/>
                  </a:lnTo>
                  <a:lnTo>
                    <a:pt x="410184" y="1641195"/>
                  </a:lnTo>
                  <a:lnTo>
                    <a:pt x="410184" y="1561007"/>
                  </a:lnTo>
                  <a:lnTo>
                    <a:pt x="203288" y="1561007"/>
                  </a:lnTo>
                  <a:lnTo>
                    <a:pt x="330365" y="1102334"/>
                  </a:lnTo>
                  <a:lnTo>
                    <a:pt x="330365" y="800227"/>
                  </a:lnTo>
                  <a:lnTo>
                    <a:pt x="327228" y="784656"/>
                  </a:lnTo>
                  <a:lnTo>
                    <a:pt x="318668" y="771931"/>
                  </a:lnTo>
                  <a:lnTo>
                    <a:pt x="305981" y="763358"/>
                  </a:lnTo>
                  <a:lnTo>
                    <a:pt x="290461" y="760209"/>
                  </a:lnTo>
                  <a:lnTo>
                    <a:pt x="274929" y="763358"/>
                  </a:lnTo>
                  <a:lnTo>
                    <a:pt x="262242" y="771931"/>
                  </a:lnTo>
                  <a:lnTo>
                    <a:pt x="253682" y="784656"/>
                  </a:lnTo>
                  <a:lnTo>
                    <a:pt x="250545" y="800227"/>
                  </a:lnTo>
                  <a:lnTo>
                    <a:pt x="250532" y="1091399"/>
                  </a:lnTo>
                  <a:lnTo>
                    <a:pt x="98247" y="1641144"/>
                  </a:lnTo>
                  <a:lnTo>
                    <a:pt x="250545" y="1641144"/>
                  </a:lnTo>
                  <a:lnTo>
                    <a:pt x="250545" y="2241346"/>
                  </a:lnTo>
                  <a:lnTo>
                    <a:pt x="649655" y="2241346"/>
                  </a:lnTo>
                  <a:lnTo>
                    <a:pt x="649655" y="2161362"/>
                  </a:lnTo>
                  <a:lnTo>
                    <a:pt x="649655" y="1641195"/>
                  </a:lnTo>
                  <a:lnTo>
                    <a:pt x="801954" y="1641144"/>
                  </a:lnTo>
                  <a:close/>
                </a:path>
                <a:path w="1788795" h="2242185">
                  <a:moveTo>
                    <a:pt x="1527695" y="800265"/>
                  </a:moveTo>
                  <a:lnTo>
                    <a:pt x="1524558" y="784694"/>
                  </a:lnTo>
                  <a:lnTo>
                    <a:pt x="1515999" y="771982"/>
                  </a:lnTo>
                  <a:lnTo>
                    <a:pt x="1503311" y="763397"/>
                  </a:lnTo>
                  <a:lnTo>
                    <a:pt x="1487792" y="760260"/>
                  </a:lnTo>
                  <a:lnTo>
                    <a:pt x="1472260" y="763397"/>
                  </a:lnTo>
                  <a:lnTo>
                    <a:pt x="1459572" y="771982"/>
                  </a:lnTo>
                  <a:lnTo>
                    <a:pt x="1451013" y="784694"/>
                  </a:lnTo>
                  <a:lnTo>
                    <a:pt x="1447876" y="800265"/>
                  </a:lnTo>
                  <a:lnTo>
                    <a:pt x="1447876" y="2161565"/>
                  </a:lnTo>
                  <a:lnTo>
                    <a:pt x="1368056" y="2161565"/>
                  </a:lnTo>
                  <a:lnTo>
                    <a:pt x="1368056" y="1360462"/>
                  </a:lnTo>
                  <a:lnTo>
                    <a:pt x="1288237" y="1360462"/>
                  </a:lnTo>
                  <a:lnTo>
                    <a:pt x="1288237" y="2161565"/>
                  </a:lnTo>
                  <a:lnTo>
                    <a:pt x="1208405" y="2161565"/>
                  </a:lnTo>
                  <a:lnTo>
                    <a:pt x="1208405" y="800265"/>
                  </a:lnTo>
                  <a:lnTo>
                    <a:pt x="1184033" y="763397"/>
                  </a:lnTo>
                  <a:lnTo>
                    <a:pt x="1168501" y="760260"/>
                  </a:lnTo>
                  <a:lnTo>
                    <a:pt x="1152969" y="763397"/>
                  </a:lnTo>
                  <a:lnTo>
                    <a:pt x="1140282" y="771982"/>
                  </a:lnTo>
                  <a:lnTo>
                    <a:pt x="1131722" y="784694"/>
                  </a:lnTo>
                  <a:lnTo>
                    <a:pt x="1128585" y="800265"/>
                  </a:lnTo>
                  <a:lnTo>
                    <a:pt x="1128585" y="2241588"/>
                  </a:lnTo>
                  <a:lnTo>
                    <a:pt x="1527695" y="2241588"/>
                  </a:lnTo>
                  <a:lnTo>
                    <a:pt x="1527695" y="800265"/>
                  </a:lnTo>
                  <a:close/>
                </a:path>
                <a:path w="1788795" h="2242185">
                  <a:moveTo>
                    <a:pt x="1527695" y="200063"/>
                  </a:moveTo>
                  <a:lnTo>
                    <a:pt x="1522425" y="154203"/>
                  </a:lnTo>
                  <a:lnTo>
                    <a:pt x="1507413" y="112090"/>
                  </a:lnTo>
                  <a:lnTo>
                    <a:pt x="1483855" y="74942"/>
                  </a:lnTo>
                  <a:lnTo>
                    <a:pt x="1452943" y="43954"/>
                  </a:lnTo>
                  <a:lnTo>
                    <a:pt x="1447876" y="40728"/>
                  </a:lnTo>
                  <a:lnTo>
                    <a:pt x="1447876" y="200063"/>
                  </a:lnTo>
                  <a:lnTo>
                    <a:pt x="1438465" y="246799"/>
                  </a:lnTo>
                  <a:lnTo>
                    <a:pt x="1412811" y="284949"/>
                  </a:lnTo>
                  <a:lnTo>
                    <a:pt x="1374749" y="310680"/>
                  </a:lnTo>
                  <a:lnTo>
                    <a:pt x="1328140" y="320103"/>
                  </a:lnTo>
                  <a:lnTo>
                    <a:pt x="1281531" y="310680"/>
                  </a:lnTo>
                  <a:lnTo>
                    <a:pt x="1243482" y="284949"/>
                  </a:lnTo>
                  <a:lnTo>
                    <a:pt x="1217815" y="246799"/>
                  </a:lnTo>
                  <a:lnTo>
                    <a:pt x="1208405" y="200063"/>
                  </a:lnTo>
                  <a:lnTo>
                    <a:pt x="1217815" y="153339"/>
                  </a:lnTo>
                  <a:lnTo>
                    <a:pt x="1243482" y="115189"/>
                  </a:lnTo>
                  <a:lnTo>
                    <a:pt x="1281531" y="89458"/>
                  </a:lnTo>
                  <a:lnTo>
                    <a:pt x="1328140" y="80022"/>
                  </a:lnTo>
                  <a:lnTo>
                    <a:pt x="1374749" y="89458"/>
                  </a:lnTo>
                  <a:lnTo>
                    <a:pt x="1412811" y="115189"/>
                  </a:lnTo>
                  <a:lnTo>
                    <a:pt x="1438465" y="153339"/>
                  </a:lnTo>
                  <a:lnTo>
                    <a:pt x="1447876" y="200063"/>
                  </a:lnTo>
                  <a:lnTo>
                    <a:pt x="1447876" y="40728"/>
                  </a:lnTo>
                  <a:lnTo>
                    <a:pt x="1415897" y="20332"/>
                  </a:lnTo>
                  <a:lnTo>
                    <a:pt x="1373898" y="5283"/>
                  </a:lnTo>
                  <a:lnTo>
                    <a:pt x="1328140" y="0"/>
                  </a:lnTo>
                  <a:lnTo>
                    <a:pt x="1282395" y="5283"/>
                  </a:lnTo>
                  <a:lnTo>
                    <a:pt x="1240396" y="20332"/>
                  </a:lnTo>
                  <a:lnTo>
                    <a:pt x="1203337" y="43954"/>
                  </a:lnTo>
                  <a:lnTo>
                    <a:pt x="1172438" y="74942"/>
                  </a:lnTo>
                  <a:lnTo>
                    <a:pt x="1148867" y="112090"/>
                  </a:lnTo>
                  <a:lnTo>
                    <a:pt x="1133856" y="154203"/>
                  </a:lnTo>
                  <a:lnTo>
                    <a:pt x="1128585" y="200063"/>
                  </a:lnTo>
                  <a:lnTo>
                    <a:pt x="1133894" y="245910"/>
                  </a:lnTo>
                  <a:lnTo>
                    <a:pt x="1148930" y="288010"/>
                  </a:lnTo>
                  <a:lnTo>
                    <a:pt x="1172489" y="325132"/>
                  </a:lnTo>
                  <a:lnTo>
                    <a:pt x="1203388" y="356108"/>
                  </a:lnTo>
                  <a:lnTo>
                    <a:pt x="1240434" y="379730"/>
                  </a:lnTo>
                  <a:lnTo>
                    <a:pt x="1282407" y="394804"/>
                  </a:lnTo>
                  <a:lnTo>
                    <a:pt x="1328140" y="400138"/>
                  </a:lnTo>
                  <a:lnTo>
                    <a:pt x="1373898" y="394843"/>
                  </a:lnTo>
                  <a:lnTo>
                    <a:pt x="1415897" y="379793"/>
                  </a:lnTo>
                  <a:lnTo>
                    <a:pt x="1452943" y="356171"/>
                  </a:lnTo>
                  <a:lnTo>
                    <a:pt x="1483855" y="325196"/>
                  </a:lnTo>
                  <a:lnTo>
                    <a:pt x="1487081" y="320103"/>
                  </a:lnTo>
                  <a:lnTo>
                    <a:pt x="1507413" y="288048"/>
                  </a:lnTo>
                  <a:lnTo>
                    <a:pt x="1522425" y="245935"/>
                  </a:lnTo>
                  <a:lnTo>
                    <a:pt x="1527695" y="200063"/>
                  </a:lnTo>
                  <a:close/>
                </a:path>
                <a:path w="1788795" h="2242185">
                  <a:moveTo>
                    <a:pt x="1788515" y="1223137"/>
                  </a:moveTo>
                  <a:lnTo>
                    <a:pt x="1687347" y="647738"/>
                  </a:lnTo>
                  <a:lnTo>
                    <a:pt x="1671942" y="612190"/>
                  </a:lnTo>
                  <a:lnTo>
                    <a:pt x="1645996" y="583514"/>
                  </a:lnTo>
                  <a:lnTo>
                    <a:pt x="1611630" y="560146"/>
                  </a:lnTo>
                  <a:lnTo>
                    <a:pt x="1564830" y="533806"/>
                  </a:lnTo>
                  <a:lnTo>
                    <a:pt x="1521167" y="515010"/>
                  </a:lnTo>
                  <a:lnTo>
                    <a:pt x="1475816" y="500405"/>
                  </a:lnTo>
                  <a:lnTo>
                    <a:pt x="1403146" y="485749"/>
                  </a:lnTo>
                  <a:lnTo>
                    <a:pt x="1329220" y="480161"/>
                  </a:lnTo>
                  <a:lnTo>
                    <a:pt x="1292923" y="481672"/>
                  </a:lnTo>
                  <a:lnTo>
                    <a:pt x="1221143" y="491896"/>
                  </a:lnTo>
                  <a:lnTo>
                    <a:pt x="1140650" y="515162"/>
                  </a:lnTo>
                  <a:lnTo>
                    <a:pt x="1097114" y="533946"/>
                  </a:lnTo>
                  <a:lnTo>
                    <a:pt x="1055547" y="556768"/>
                  </a:lnTo>
                  <a:lnTo>
                    <a:pt x="1016292" y="583476"/>
                  </a:lnTo>
                  <a:lnTo>
                    <a:pt x="989368" y="613016"/>
                  </a:lnTo>
                  <a:lnTo>
                    <a:pt x="974369" y="650062"/>
                  </a:lnTo>
                  <a:lnTo>
                    <a:pt x="889444" y="1101890"/>
                  </a:lnTo>
                  <a:lnTo>
                    <a:pt x="889444" y="1102131"/>
                  </a:lnTo>
                  <a:lnTo>
                    <a:pt x="889279" y="1102296"/>
                  </a:lnTo>
                  <a:lnTo>
                    <a:pt x="888847" y="1102296"/>
                  </a:lnTo>
                  <a:lnTo>
                    <a:pt x="888644" y="1102131"/>
                  </a:lnTo>
                  <a:lnTo>
                    <a:pt x="888644" y="1101890"/>
                  </a:lnTo>
                  <a:lnTo>
                    <a:pt x="803427" y="647738"/>
                  </a:lnTo>
                  <a:lnTo>
                    <a:pt x="788390" y="611949"/>
                  </a:lnTo>
                  <a:lnTo>
                    <a:pt x="762088" y="583514"/>
                  </a:lnTo>
                  <a:lnTo>
                    <a:pt x="727798" y="560184"/>
                  </a:lnTo>
                  <a:lnTo>
                    <a:pt x="681278" y="533971"/>
                  </a:lnTo>
                  <a:lnTo>
                    <a:pt x="637806" y="515200"/>
                  </a:lnTo>
                  <a:lnTo>
                    <a:pt x="592658" y="500608"/>
                  </a:lnTo>
                  <a:lnTo>
                    <a:pt x="521500" y="485597"/>
                  </a:lnTo>
                  <a:lnTo>
                    <a:pt x="448983" y="480161"/>
                  </a:lnTo>
                  <a:lnTo>
                    <a:pt x="411759" y="481850"/>
                  </a:lnTo>
                  <a:lnTo>
                    <a:pt x="338074" y="492061"/>
                  </a:lnTo>
                  <a:lnTo>
                    <a:pt x="257136" y="514946"/>
                  </a:lnTo>
                  <a:lnTo>
                    <a:pt x="214122" y="533425"/>
                  </a:lnTo>
                  <a:lnTo>
                    <a:pt x="173024" y="555891"/>
                  </a:lnTo>
                  <a:lnTo>
                    <a:pt x="134162" y="582193"/>
                  </a:lnTo>
                  <a:lnTo>
                    <a:pt x="106311" y="612597"/>
                  </a:lnTo>
                  <a:lnTo>
                    <a:pt x="90258" y="650621"/>
                  </a:lnTo>
                  <a:lnTo>
                    <a:pt x="9004" y="1122095"/>
                  </a:lnTo>
                  <a:lnTo>
                    <a:pt x="9004" y="1122337"/>
                  </a:lnTo>
                  <a:lnTo>
                    <a:pt x="8839" y="1122502"/>
                  </a:lnTo>
                  <a:lnTo>
                    <a:pt x="8407" y="1122502"/>
                  </a:lnTo>
                  <a:lnTo>
                    <a:pt x="8204" y="1122337"/>
                  </a:lnTo>
                  <a:lnTo>
                    <a:pt x="8204" y="1122095"/>
                  </a:lnTo>
                  <a:lnTo>
                    <a:pt x="0" y="1071486"/>
                  </a:lnTo>
                  <a:lnTo>
                    <a:pt x="0" y="1404708"/>
                  </a:lnTo>
                  <a:lnTo>
                    <a:pt x="7366" y="1406067"/>
                  </a:lnTo>
                  <a:lnTo>
                    <a:pt x="7569" y="1406067"/>
                  </a:lnTo>
                  <a:lnTo>
                    <a:pt x="21424" y="1403591"/>
                  </a:lnTo>
                  <a:lnTo>
                    <a:pt x="33248" y="1396669"/>
                  </a:lnTo>
                  <a:lnTo>
                    <a:pt x="42062" y="1386166"/>
                  </a:lnTo>
                  <a:lnTo>
                    <a:pt x="46875" y="1372908"/>
                  </a:lnTo>
                  <a:lnTo>
                    <a:pt x="89979" y="1122502"/>
                  </a:lnTo>
                  <a:lnTo>
                    <a:pt x="168363" y="667143"/>
                  </a:lnTo>
                  <a:lnTo>
                    <a:pt x="213182" y="625132"/>
                  </a:lnTo>
                  <a:lnTo>
                    <a:pt x="247891" y="606031"/>
                  </a:lnTo>
                  <a:lnTo>
                    <a:pt x="284238" y="590296"/>
                  </a:lnTo>
                  <a:lnTo>
                    <a:pt x="321983" y="578040"/>
                  </a:lnTo>
                  <a:lnTo>
                    <a:pt x="385064" y="565213"/>
                  </a:lnTo>
                  <a:lnTo>
                    <a:pt x="449224" y="560184"/>
                  </a:lnTo>
                  <a:lnTo>
                    <a:pt x="480301" y="561530"/>
                  </a:lnTo>
                  <a:lnTo>
                    <a:pt x="541794" y="570395"/>
                  </a:lnTo>
                  <a:lnTo>
                    <a:pt x="609917" y="590143"/>
                  </a:lnTo>
                  <a:lnTo>
                    <a:pt x="646417" y="605904"/>
                  </a:lnTo>
                  <a:lnTo>
                    <a:pt x="681189" y="625017"/>
                  </a:lnTo>
                  <a:lnTo>
                    <a:pt x="714171" y="647458"/>
                  </a:lnTo>
                  <a:lnTo>
                    <a:pt x="849934" y="1327810"/>
                  </a:lnTo>
                  <a:lnTo>
                    <a:pt x="855853" y="1342542"/>
                  </a:lnTo>
                  <a:lnTo>
                    <a:pt x="866597" y="1353477"/>
                  </a:lnTo>
                  <a:lnTo>
                    <a:pt x="880656" y="1359560"/>
                  </a:lnTo>
                  <a:lnTo>
                    <a:pt x="896505" y="1359776"/>
                  </a:lnTo>
                  <a:lnTo>
                    <a:pt x="907897" y="1355801"/>
                  </a:lnTo>
                  <a:lnTo>
                    <a:pt x="917384" y="1348765"/>
                  </a:lnTo>
                  <a:lnTo>
                    <a:pt x="924407" y="1339240"/>
                  </a:lnTo>
                  <a:lnTo>
                    <a:pt x="928395" y="1327810"/>
                  </a:lnTo>
                  <a:lnTo>
                    <a:pt x="970622" y="1102296"/>
                  </a:lnTo>
                  <a:lnTo>
                    <a:pt x="1052106" y="667143"/>
                  </a:lnTo>
                  <a:lnTo>
                    <a:pt x="1096937" y="625132"/>
                  </a:lnTo>
                  <a:lnTo>
                    <a:pt x="1131912" y="605904"/>
                  </a:lnTo>
                  <a:lnTo>
                    <a:pt x="1168590" y="590067"/>
                  </a:lnTo>
                  <a:lnTo>
                    <a:pt x="1206322" y="577875"/>
                  </a:lnTo>
                  <a:lnTo>
                    <a:pt x="1267269" y="564896"/>
                  </a:lnTo>
                  <a:lnTo>
                    <a:pt x="1329143" y="560146"/>
                  </a:lnTo>
                  <a:lnTo>
                    <a:pt x="1361160" y="561657"/>
                  </a:lnTo>
                  <a:lnTo>
                    <a:pt x="1424559" y="570509"/>
                  </a:lnTo>
                  <a:lnTo>
                    <a:pt x="1494091" y="590270"/>
                  </a:lnTo>
                  <a:lnTo>
                    <a:pt x="1530972" y="606272"/>
                  </a:lnTo>
                  <a:lnTo>
                    <a:pt x="1566176" y="625690"/>
                  </a:lnTo>
                  <a:lnTo>
                    <a:pt x="1599463" y="648423"/>
                  </a:lnTo>
                  <a:lnTo>
                    <a:pt x="1710055" y="1236611"/>
                  </a:lnTo>
                  <a:lnTo>
                    <a:pt x="1710334" y="1257071"/>
                  </a:lnTo>
                  <a:lnTo>
                    <a:pt x="1703654" y="1275765"/>
                  </a:lnTo>
                  <a:lnTo>
                    <a:pt x="1690954" y="1291005"/>
                  </a:lnTo>
                  <a:lnTo>
                    <a:pt x="1673212" y="1301076"/>
                  </a:lnTo>
                  <a:lnTo>
                    <a:pt x="1665744" y="1303121"/>
                  </a:lnTo>
                  <a:lnTo>
                    <a:pt x="1657921" y="1303515"/>
                  </a:lnTo>
                  <a:lnTo>
                    <a:pt x="1650301" y="1302156"/>
                  </a:lnTo>
                  <a:lnTo>
                    <a:pt x="1634451" y="1302550"/>
                  </a:lnTo>
                  <a:lnTo>
                    <a:pt x="1620469" y="1308785"/>
                  </a:lnTo>
                  <a:lnTo>
                    <a:pt x="1609839" y="1319822"/>
                  </a:lnTo>
                  <a:lnTo>
                    <a:pt x="1604048" y="1334604"/>
                  </a:lnTo>
                  <a:lnTo>
                    <a:pt x="1604416" y="1350492"/>
                  </a:lnTo>
                  <a:lnTo>
                    <a:pt x="1636369" y="1380985"/>
                  </a:lnTo>
                  <a:lnTo>
                    <a:pt x="1665262" y="1382864"/>
                  </a:lnTo>
                  <a:lnTo>
                    <a:pt x="1679663" y="1381417"/>
                  </a:lnTo>
                  <a:lnTo>
                    <a:pt x="1738414" y="1355305"/>
                  </a:lnTo>
                  <a:lnTo>
                    <a:pt x="1770786" y="1318895"/>
                  </a:lnTo>
                  <a:lnTo>
                    <a:pt x="1788350" y="1273429"/>
                  </a:lnTo>
                  <a:lnTo>
                    <a:pt x="1788515" y="1223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22407" y="2213813"/>
              <a:ext cx="1765300" cy="2242185"/>
            </a:xfrm>
            <a:custGeom>
              <a:avLst/>
              <a:gdLst/>
              <a:ahLst/>
              <a:cxnLst/>
              <a:rect l="l" t="t" r="r" b="b"/>
              <a:pathLst>
                <a:path w="1765300" h="2242185">
                  <a:moveTo>
                    <a:pt x="660819" y="200063"/>
                  </a:moveTo>
                  <a:lnTo>
                    <a:pt x="655548" y="154190"/>
                  </a:lnTo>
                  <a:lnTo>
                    <a:pt x="640537" y="112090"/>
                  </a:lnTo>
                  <a:lnTo>
                    <a:pt x="616978" y="74942"/>
                  </a:lnTo>
                  <a:lnTo>
                    <a:pt x="586066" y="43954"/>
                  </a:lnTo>
                  <a:lnTo>
                    <a:pt x="580999" y="40728"/>
                  </a:lnTo>
                  <a:lnTo>
                    <a:pt x="580999" y="200063"/>
                  </a:lnTo>
                  <a:lnTo>
                    <a:pt x="571588" y="246786"/>
                  </a:lnTo>
                  <a:lnTo>
                    <a:pt x="545934" y="284949"/>
                  </a:lnTo>
                  <a:lnTo>
                    <a:pt x="507873" y="310667"/>
                  </a:lnTo>
                  <a:lnTo>
                    <a:pt x="461264" y="320103"/>
                  </a:lnTo>
                  <a:lnTo>
                    <a:pt x="414655" y="310667"/>
                  </a:lnTo>
                  <a:lnTo>
                    <a:pt x="376605" y="284949"/>
                  </a:lnTo>
                  <a:lnTo>
                    <a:pt x="350939" y="246786"/>
                  </a:lnTo>
                  <a:lnTo>
                    <a:pt x="341528" y="200063"/>
                  </a:lnTo>
                  <a:lnTo>
                    <a:pt x="350939" y="153339"/>
                  </a:lnTo>
                  <a:lnTo>
                    <a:pt x="376605" y="115176"/>
                  </a:lnTo>
                  <a:lnTo>
                    <a:pt x="414655" y="89458"/>
                  </a:lnTo>
                  <a:lnTo>
                    <a:pt x="461264" y="80022"/>
                  </a:lnTo>
                  <a:lnTo>
                    <a:pt x="507873" y="89458"/>
                  </a:lnTo>
                  <a:lnTo>
                    <a:pt x="545934" y="115176"/>
                  </a:lnTo>
                  <a:lnTo>
                    <a:pt x="571588" y="153339"/>
                  </a:lnTo>
                  <a:lnTo>
                    <a:pt x="580999" y="200063"/>
                  </a:lnTo>
                  <a:lnTo>
                    <a:pt x="580999" y="40728"/>
                  </a:lnTo>
                  <a:lnTo>
                    <a:pt x="549021" y="20332"/>
                  </a:lnTo>
                  <a:lnTo>
                    <a:pt x="507022" y="5283"/>
                  </a:lnTo>
                  <a:lnTo>
                    <a:pt x="461264" y="0"/>
                  </a:lnTo>
                  <a:lnTo>
                    <a:pt x="415518" y="5283"/>
                  </a:lnTo>
                  <a:lnTo>
                    <a:pt x="373519" y="20332"/>
                  </a:lnTo>
                  <a:lnTo>
                    <a:pt x="336461" y="43954"/>
                  </a:lnTo>
                  <a:lnTo>
                    <a:pt x="305562" y="74942"/>
                  </a:lnTo>
                  <a:lnTo>
                    <a:pt x="282003" y="112090"/>
                  </a:lnTo>
                  <a:lnTo>
                    <a:pt x="266979" y="154190"/>
                  </a:lnTo>
                  <a:lnTo>
                    <a:pt x="261708" y="200063"/>
                  </a:lnTo>
                  <a:lnTo>
                    <a:pt x="267017" y="245910"/>
                  </a:lnTo>
                  <a:lnTo>
                    <a:pt x="282054" y="287997"/>
                  </a:lnTo>
                  <a:lnTo>
                    <a:pt x="305625" y="325132"/>
                  </a:lnTo>
                  <a:lnTo>
                    <a:pt x="336511" y="356108"/>
                  </a:lnTo>
                  <a:lnTo>
                    <a:pt x="373557" y="379730"/>
                  </a:lnTo>
                  <a:lnTo>
                    <a:pt x="415531" y="394804"/>
                  </a:lnTo>
                  <a:lnTo>
                    <a:pt x="461264" y="400126"/>
                  </a:lnTo>
                  <a:lnTo>
                    <a:pt x="507022" y="394843"/>
                  </a:lnTo>
                  <a:lnTo>
                    <a:pt x="549021" y="379793"/>
                  </a:lnTo>
                  <a:lnTo>
                    <a:pt x="586066" y="356171"/>
                  </a:lnTo>
                  <a:lnTo>
                    <a:pt x="616978" y="325183"/>
                  </a:lnTo>
                  <a:lnTo>
                    <a:pt x="640537" y="288036"/>
                  </a:lnTo>
                  <a:lnTo>
                    <a:pt x="655548" y="245935"/>
                  </a:lnTo>
                  <a:lnTo>
                    <a:pt x="660819" y="200063"/>
                  </a:lnTo>
                  <a:close/>
                </a:path>
                <a:path w="1765300" h="2242185">
                  <a:moveTo>
                    <a:pt x="813117" y="1641182"/>
                  </a:moveTo>
                  <a:lnTo>
                    <a:pt x="790905" y="1560995"/>
                  </a:lnTo>
                  <a:lnTo>
                    <a:pt x="660819" y="1091399"/>
                  </a:lnTo>
                  <a:lnTo>
                    <a:pt x="660819" y="800227"/>
                  </a:lnTo>
                  <a:lnTo>
                    <a:pt x="657682" y="784656"/>
                  </a:lnTo>
                  <a:lnTo>
                    <a:pt x="649122" y="771931"/>
                  </a:lnTo>
                  <a:lnTo>
                    <a:pt x="636447" y="763358"/>
                  </a:lnTo>
                  <a:lnTo>
                    <a:pt x="620915" y="760209"/>
                  </a:lnTo>
                  <a:lnTo>
                    <a:pt x="605383" y="763358"/>
                  </a:lnTo>
                  <a:lnTo>
                    <a:pt x="592696" y="771931"/>
                  </a:lnTo>
                  <a:lnTo>
                    <a:pt x="584136" y="784656"/>
                  </a:lnTo>
                  <a:lnTo>
                    <a:pt x="580999" y="800227"/>
                  </a:lnTo>
                  <a:lnTo>
                    <a:pt x="580999" y="1096848"/>
                  </a:lnTo>
                  <a:lnTo>
                    <a:pt x="708113" y="1560995"/>
                  </a:lnTo>
                  <a:lnTo>
                    <a:pt x="580999" y="1560995"/>
                  </a:lnTo>
                  <a:lnTo>
                    <a:pt x="580999" y="1641182"/>
                  </a:lnTo>
                  <a:lnTo>
                    <a:pt x="580999" y="2161362"/>
                  </a:lnTo>
                  <a:lnTo>
                    <a:pt x="501180" y="2161362"/>
                  </a:lnTo>
                  <a:lnTo>
                    <a:pt x="501180" y="1641182"/>
                  </a:lnTo>
                  <a:lnTo>
                    <a:pt x="580999" y="1641182"/>
                  </a:lnTo>
                  <a:lnTo>
                    <a:pt x="580999" y="1560995"/>
                  </a:lnTo>
                  <a:lnTo>
                    <a:pt x="421360" y="1560995"/>
                  </a:lnTo>
                  <a:lnTo>
                    <a:pt x="421360" y="1641182"/>
                  </a:lnTo>
                  <a:lnTo>
                    <a:pt x="421360" y="2161362"/>
                  </a:lnTo>
                  <a:lnTo>
                    <a:pt x="341528" y="2161362"/>
                  </a:lnTo>
                  <a:lnTo>
                    <a:pt x="341528" y="1641182"/>
                  </a:lnTo>
                  <a:lnTo>
                    <a:pt x="421360" y="1641182"/>
                  </a:lnTo>
                  <a:lnTo>
                    <a:pt x="421360" y="1560995"/>
                  </a:lnTo>
                  <a:lnTo>
                    <a:pt x="214452" y="1560995"/>
                  </a:lnTo>
                  <a:lnTo>
                    <a:pt x="341528" y="1102321"/>
                  </a:lnTo>
                  <a:lnTo>
                    <a:pt x="341528" y="800227"/>
                  </a:lnTo>
                  <a:lnTo>
                    <a:pt x="338391" y="784656"/>
                  </a:lnTo>
                  <a:lnTo>
                    <a:pt x="329844" y="771931"/>
                  </a:lnTo>
                  <a:lnTo>
                    <a:pt x="317157" y="763358"/>
                  </a:lnTo>
                  <a:lnTo>
                    <a:pt x="301625" y="760209"/>
                  </a:lnTo>
                  <a:lnTo>
                    <a:pt x="286092" y="763358"/>
                  </a:lnTo>
                  <a:lnTo>
                    <a:pt x="273405" y="771931"/>
                  </a:lnTo>
                  <a:lnTo>
                    <a:pt x="264845" y="784656"/>
                  </a:lnTo>
                  <a:lnTo>
                    <a:pt x="261708" y="800227"/>
                  </a:lnTo>
                  <a:lnTo>
                    <a:pt x="261696" y="1091399"/>
                  </a:lnTo>
                  <a:lnTo>
                    <a:pt x="109448" y="1641182"/>
                  </a:lnTo>
                  <a:lnTo>
                    <a:pt x="261708" y="1641182"/>
                  </a:lnTo>
                  <a:lnTo>
                    <a:pt x="261708" y="2241385"/>
                  </a:lnTo>
                  <a:lnTo>
                    <a:pt x="660819" y="2241385"/>
                  </a:lnTo>
                  <a:lnTo>
                    <a:pt x="660819" y="2161362"/>
                  </a:lnTo>
                  <a:lnTo>
                    <a:pt x="660819" y="1641182"/>
                  </a:lnTo>
                  <a:lnTo>
                    <a:pt x="813117" y="1641182"/>
                  </a:lnTo>
                  <a:close/>
                </a:path>
                <a:path w="1765300" h="2242185">
                  <a:moveTo>
                    <a:pt x="1538859" y="800265"/>
                  </a:moveTo>
                  <a:lnTo>
                    <a:pt x="1535722" y="784694"/>
                  </a:lnTo>
                  <a:lnTo>
                    <a:pt x="1527162" y="771969"/>
                  </a:lnTo>
                  <a:lnTo>
                    <a:pt x="1514475" y="763397"/>
                  </a:lnTo>
                  <a:lnTo>
                    <a:pt x="1498955" y="760247"/>
                  </a:lnTo>
                  <a:lnTo>
                    <a:pt x="1483423" y="763397"/>
                  </a:lnTo>
                  <a:lnTo>
                    <a:pt x="1470736" y="771969"/>
                  </a:lnTo>
                  <a:lnTo>
                    <a:pt x="1462176" y="784694"/>
                  </a:lnTo>
                  <a:lnTo>
                    <a:pt x="1459039" y="800265"/>
                  </a:lnTo>
                  <a:lnTo>
                    <a:pt x="1459039" y="2161565"/>
                  </a:lnTo>
                  <a:lnTo>
                    <a:pt x="1379220" y="2161565"/>
                  </a:lnTo>
                  <a:lnTo>
                    <a:pt x="1379220" y="1360449"/>
                  </a:lnTo>
                  <a:lnTo>
                    <a:pt x="1299400" y="1360449"/>
                  </a:lnTo>
                  <a:lnTo>
                    <a:pt x="1299400" y="2161565"/>
                  </a:lnTo>
                  <a:lnTo>
                    <a:pt x="1219568" y="2161565"/>
                  </a:lnTo>
                  <a:lnTo>
                    <a:pt x="1219568" y="800265"/>
                  </a:lnTo>
                  <a:lnTo>
                    <a:pt x="1195197" y="763397"/>
                  </a:lnTo>
                  <a:lnTo>
                    <a:pt x="1179664" y="760247"/>
                  </a:lnTo>
                  <a:lnTo>
                    <a:pt x="1164132" y="763397"/>
                  </a:lnTo>
                  <a:lnTo>
                    <a:pt x="1151445" y="771969"/>
                  </a:lnTo>
                  <a:lnTo>
                    <a:pt x="1142885" y="784694"/>
                  </a:lnTo>
                  <a:lnTo>
                    <a:pt x="1139748" y="800265"/>
                  </a:lnTo>
                  <a:lnTo>
                    <a:pt x="1139748" y="2241588"/>
                  </a:lnTo>
                  <a:lnTo>
                    <a:pt x="1538859" y="2241588"/>
                  </a:lnTo>
                  <a:lnTo>
                    <a:pt x="1538859" y="800265"/>
                  </a:lnTo>
                  <a:close/>
                </a:path>
                <a:path w="1765300" h="2242185">
                  <a:moveTo>
                    <a:pt x="1538859" y="200063"/>
                  </a:moveTo>
                  <a:lnTo>
                    <a:pt x="1533588" y="154190"/>
                  </a:lnTo>
                  <a:lnTo>
                    <a:pt x="1518577" y="112090"/>
                  </a:lnTo>
                  <a:lnTo>
                    <a:pt x="1495018" y="74942"/>
                  </a:lnTo>
                  <a:lnTo>
                    <a:pt x="1464106" y="43954"/>
                  </a:lnTo>
                  <a:lnTo>
                    <a:pt x="1459039" y="40728"/>
                  </a:lnTo>
                  <a:lnTo>
                    <a:pt x="1459039" y="200063"/>
                  </a:lnTo>
                  <a:lnTo>
                    <a:pt x="1449628" y="246786"/>
                  </a:lnTo>
                  <a:lnTo>
                    <a:pt x="1423974" y="284949"/>
                  </a:lnTo>
                  <a:lnTo>
                    <a:pt x="1385912" y="310667"/>
                  </a:lnTo>
                  <a:lnTo>
                    <a:pt x="1339303" y="320103"/>
                  </a:lnTo>
                  <a:lnTo>
                    <a:pt x="1292694" y="310667"/>
                  </a:lnTo>
                  <a:lnTo>
                    <a:pt x="1254645" y="284949"/>
                  </a:lnTo>
                  <a:lnTo>
                    <a:pt x="1228979" y="246786"/>
                  </a:lnTo>
                  <a:lnTo>
                    <a:pt x="1219568" y="200063"/>
                  </a:lnTo>
                  <a:lnTo>
                    <a:pt x="1228979" y="153339"/>
                  </a:lnTo>
                  <a:lnTo>
                    <a:pt x="1254645" y="115176"/>
                  </a:lnTo>
                  <a:lnTo>
                    <a:pt x="1292694" y="89458"/>
                  </a:lnTo>
                  <a:lnTo>
                    <a:pt x="1339303" y="80022"/>
                  </a:lnTo>
                  <a:lnTo>
                    <a:pt x="1385912" y="89458"/>
                  </a:lnTo>
                  <a:lnTo>
                    <a:pt x="1423974" y="115176"/>
                  </a:lnTo>
                  <a:lnTo>
                    <a:pt x="1449628" y="153339"/>
                  </a:lnTo>
                  <a:lnTo>
                    <a:pt x="1459039" y="200063"/>
                  </a:lnTo>
                  <a:lnTo>
                    <a:pt x="1459039" y="40728"/>
                  </a:lnTo>
                  <a:lnTo>
                    <a:pt x="1427060" y="20332"/>
                  </a:lnTo>
                  <a:lnTo>
                    <a:pt x="1385062" y="5283"/>
                  </a:lnTo>
                  <a:lnTo>
                    <a:pt x="1339303" y="0"/>
                  </a:lnTo>
                  <a:lnTo>
                    <a:pt x="1293558" y="5283"/>
                  </a:lnTo>
                  <a:lnTo>
                    <a:pt x="1251559" y="20332"/>
                  </a:lnTo>
                  <a:lnTo>
                    <a:pt x="1214501" y="43954"/>
                  </a:lnTo>
                  <a:lnTo>
                    <a:pt x="1183601" y="74942"/>
                  </a:lnTo>
                  <a:lnTo>
                    <a:pt x="1160043" y="112090"/>
                  </a:lnTo>
                  <a:lnTo>
                    <a:pt x="1145019" y="154190"/>
                  </a:lnTo>
                  <a:lnTo>
                    <a:pt x="1139748" y="200063"/>
                  </a:lnTo>
                  <a:lnTo>
                    <a:pt x="1145057" y="245910"/>
                  </a:lnTo>
                  <a:lnTo>
                    <a:pt x="1160094" y="287997"/>
                  </a:lnTo>
                  <a:lnTo>
                    <a:pt x="1183665" y="325132"/>
                  </a:lnTo>
                  <a:lnTo>
                    <a:pt x="1214551" y="356108"/>
                  </a:lnTo>
                  <a:lnTo>
                    <a:pt x="1251597" y="379730"/>
                  </a:lnTo>
                  <a:lnTo>
                    <a:pt x="1293571" y="394804"/>
                  </a:lnTo>
                  <a:lnTo>
                    <a:pt x="1339303" y="400126"/>
                  </a:lnTo>
                  <a:lnTo>
                    <a:pt x="1385062" y="394843"/>
                  </a:lnTo>
                  <a:lnTo>
                    <a:pt x="1427060" y="379793"/>
                  </a:lnTo>
                  <a:lnTo>
                    <a:pt x="1464106" y="356171"/>
                  </a:lnTo>
                  <a:lnTo>
                    <a:pt x="1495018" y="325183"/>
                  </a:lnTo>
                  <a:lnTo>
                    <a:pt x="1518577" y="288036"/>
                  </a:lnTo>
                  <a:lnTo>
                    <a:pt x="1533588" y="245935"/>
                  </a:lnTo>
                  <a:lnTo>
                    <a:pt x="1538859" y="200063"/>
                  </a:lnTo>
                  <a:close/>
                </a:path>
                <a:path w="1765300" h="2242185">
                  <a:moveTo>
                    <a:pt x="1765033" y="1057808"/>
                  </a:moveTo>
                  <a:lnTo>
                    <a:pt x="1698510" y="647738"/>
                  </a:lnTo>
                  <a:lnTo>
                    <a:pt x="1683105" y="612178"/>
                  </a:lnTo>
                  <a:lnTo>
                    <a:pt x="1657121" y="583476"/>
                  </a:lnTo>
                  <a:lnTo>
                    <a:pt x="1617687" y="556666"/>
                  </a:lnTo>
                  <a:lnTo>
                    <a:pt x="1575993" y="533806"/>
                  </a:lnTo>
                  <a:lnTo>
                    <a:pt x="1532331" y="514997"/>
                  </a:lnTo>
                  <a:lnTo>
                    <a:pt x="1486979" y="500405"/>
                  </a:lnTo>
                  <a:lnTo>
                    <a:pt x="1414310" y="485749"/>
                  </a:lnTo>
                  <a:lnTo>
                    <a:pt x="1340383" y="480161"/>
                  </a:lnTo>
                  <a:lnTo>
                    <a:pt x="1304086" y="481672"/>
                  </a:lnTo>
                  <a:lnTo>
                    <a:pt x="1232306" y="491896"/>
                  </a:lnTo>
                  <a:lnTo>
                    <a:pt x="1151813" y="515150"/>
                  </a:lnTo>
                  <a:lnTo>
                    <a:pt x="1108278" y="533933"/>
                  </a:lnTo>
                  <a:lnTo>
                    <a:pt x="1066711" y="556768"/>
                  </a:lnTo>
                  <a:lnTo>
                    <a:pt x="1027404" y="583514"/>
                  </a:lnTo>
                  <a:lnTo>
                    <a:pt x="1000531" y="613016"/>
                  </a:lnTo>
                  <a:lnTo>
                    <a:pt x="985532" y="650049"/>
                  </a:lnTo>
                  <a:lnTo>
                    <a:pt x="900201" y="1102283"/>
                  </a:lnTo>
                  <a:lnTo>
                    <a:pt x="814590" y="647738"/>
                  </a:lnTo>
                  <a:lnTo>
                    <a:pt x="799553" y="611936"/>
                  </a:lnTo>
                  <a:lnTo>
                    <a:pt x="773214" y="583476"/>
                  </a:lnTo>
                  <a:lnTo>
                    <a:pt x="733945" y="556768"/>
                  </a:lnTo>
                  <a:lnTo>
                    <a:pt x="692442" y="533958"/>
                  </a:lnTo>
                  <a:lnTo>
                    <a:pt x="648970" y="515188"/>
                  </a:lnTo>
                  <a:lnTo>
                    <a:pt x="603821" y="500608"/>
                  </a:lnTo>
                  <a:lnTo>
                    <a:pt x="532663" y="485597"/>
                  </a:lnTo>
                  <a:lnTo>
                    <a:pt x="460146" y="480161"/>
                  </a:lnTo>
                  <a:lnTo>
                    <a:pt x="422922" y="481838"/>
                  </a:lnTo>
                  <a:lnTo>
                    <a:pt x="349237" y="492061"/>
                  </a:lnTo>
                  <a:lnTo>
                    <a:pt x="268300" y="514934"/>
                  </a:lnTo>
                  <a:lnTo>
                    <a:pt x="225298" y="533425"/>
                  </a:lnTo>
                  <a:lnTo>
                    <a:pt x="184213" y="555891"/>
                  </a:lnTo>
                  <a:lnTo>
                    <a:pt x="145326" y="582193"/>
                  </a:lnTo>
                  <a:lnTo>
                    <a:pt x="117500" y="612546"/>
                  </a:lnTo>
                  <a:lnTo>
                    <a:pt x="101422" y="650494"/>
                  </a:lnTo>
                  <a:lnTo>
                    <a:pt x="723" y="1223441"/>
                  </a:lnTo>
                  <a:lnTo>
                    <a:pt x="0" y="1267053"/>
                  </a:lnTo>
                  <a:lnTo>
                    <a:pt x="12458" y="1307807"/>
                  </a:lnTo>
                  <a:lnTo>
                    <a:pt x="36703" y="1342809"/>
                  </a:lnTo>
                  <a:lnTo>
                    <a:pt x="71335" y="1369174"/>
                  </a:lnTo>
                  <a:lnTo>
                    <a:pt x="86423" y="1374038"/>
                  </a:lnTo>
                  <a:lnTo>
                    <a:pt x="101663" y="1372781"/>
                  </a:lnTo>
                  <a:lnTo>
                    <a:pt x="130505" y="1338681"/>
                  </a:lnTo>
                  <a:lnTo>
                    <a:pt x="93319" y="1286510"/>
                  </a:lnTo>
                  <a:lnTo>
                    <a:pt x="83654" y="1271854"/>
                  </a:lnTo>
                  <a:lnTo>
                    <a:pt x="78816" y="1254975"/>
                  </a:lnTo>
                  <a:lnTo>
                    <a:pt x="79311" y="1237005"/>
                  </a:lnTo>
                  <a:lnTo>
                    <a:pt x="179527" y="667143"/>
                  </a:lnTo>
                  <a:lnTo>
                    <a:pt x="224345" y="625132"/>
                  </a:lnTo>
                  <a:lnTo>
                    <a:pt x="259054" y="606018"/>
                  </a:lnTo>
                  <a:lnTo>
                    <a:pt x="295402" y="590283"/>
                  </a:lnTo>
                  <a:lnTo>
                    <a:pt x="333146" y="578027"/>
                  </a:lnTo>
                  <a:lnTo>
                    <a:pt x="396227" y="565200"/>
                  </a:lnTo>
                  <a:lnTo>
                    <a:pt x="460387" y="560184"/>
                  </a:lnTo>
                  <a:lnTo>
                    <a:pt x="491464" y="561517"/>
                  </a:lnTo>
                  <a:lnTo>
                    <a:pt x="552958" y="570382"/>
                  </a:lnTo>
                  <a:lnTo>
                    <a:pt x="621080" y="590130"/>
                  </a:lnTo>
                  <a:lnTo>
                    <a:pt x="657580" y="605904"/>
                  </a:lnTo>
                  <a:lnTo>
                    <a:pt x="692429" y="625055"/>
                  </a:lnTo>
                  <a:lnTo>
                    <a:pt x="731062" y="651776"/>
                  </a:lnTo>
                  <a:lnTo>
                    <a:pt x="861098" y="1327797"/>
                  </a:lnTo>
                  <a:lnTo>
                    <a:pt x="867029" y="1342542"/>
                  </a:lnTo>
                  <a:lnTo>
                    <a:pt x="877760" y="1353464"/>
                  </a:lnTo>
                  <a:lnTo>
                    <a:pt x="891819" y="1359547"/>
                  </a:lnTo>
                  <a:lnTo>
                    <a:pt x="907669" y="1359776"/>
                  </a:lnTo>
                  <a:lnTo>
                    <a:pt x="919060" y="1355801"/>
                  </a:lnTo>
                  <a:lnTo>
                    <a:pt x="928547" y="1348752"/>
                  </a:lnTo>
                  <a:lnTo>
                    <a:pt x="935570" y="1339227"/>
                  </a:lnTo>
                  <a:lnTo>
                    <a:pt x="939558" y="1327797"/>
                  </a:lnTo>
                  <a:lnTo>
                    <a:pt x="1064755" y="659295"/>
                  </a:lnTo>
                  <a:lnTo>
                    <a:pt x="1069022" y="652335"/>
                  </a:lnTo>
                  <a:lnTo>
                    <a:pt x="1108278" y="625005"/>
                  </a:lnTo>
                  <a:lnTo>
                    <a:pt x="1143190" y="605840"/>
                  </a:lnTo>
                  <a:lnTo>
                    <a:pt x="1179753" y="590054"/>
                  </a:lnTo>
                  <a:lnTo>
                    <a:pt x="1217739" y="577786"/>
                  </a:lnTo>
                  <a:lnTo>
                    <a:pt x="1278432" y="564883"/>
                  </a:lnTo>
                  <a:lnTo>
                    <a:pt x="1340307" y="560146"/>
                  </a:lnTo>
                  <a:lnTo>
                    <a:pt x="1372323" y="561657"/>
                  </a:lnTo>
                  <a:lnTo>
                    <a:pt x="1435722" y="570509"/>
                  </a:lnTo>
                  <a:lnTo>
                    <a:pt x="1505254" y="590270"/>
                  </a:lnTo>
                  <a:lnTo>
                    <a:pt x="1542135" y="606259"/>
                  </a:lnTo>
                  <a:lnTo>
                    <a:pt x="1577340" y="625690"/>
                  </a:lnTo>
                  <a:lnTo>
                    <a:pt x="1610626" y="648411"/>
                  </a:lnTo>
                  <a:lnTo>
                    <a:pt x="1735429" y="1372501"/>
                  </a:lnTo>
                  <a:lnTo>
                    <a:pt x="1740141" y="1385862"/>
                  </a:lnTo>
                  <a:lnTo>
                    <a:pt x="1748904" y="1396479"/>
                  </a:lnTo>
                  <a:lnTo>
                    <a:pt x="1760715" y="1403502"/>
                  </a:lnTo>
                  <a:lnTo>
                    <a:pt x="1765033" y="1404289"/>
                  </a:lnTo>
                  <a:lnTo>
                    <a:pt x="1765033" y="1057808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80230" y="2556098"/>
            <a:ext cx="2538730" cy="64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003B70"/>
                </a:solidFill>
                <a:latin typeface="Arial"/>
                <a:cs typeface="Arial"/>
              </a:rPr>
              <a:t>Open</a:t>
            </a:r>
            <a:r>
              <a:rPr dirty="0" sz="4050" spc="-25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dirty="0" sz="4050" spc="-20">
                <a:solidFill>
                  <a:srgbClr val="003B70"/>
                </a:solidFill>
                <a:latin typeface="Arial"/>
                <a:cs typeface="Arial"/>
              </a:rPr>
              <a:t>Door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60042" y="1333944"/>
            <a:ext cx="3365500" cy="30981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Discourage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2400" spc="-25" b="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one-on-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400" spc="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2400" spc="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dirty="0" sz="2400" spc="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open-</a:t>
            </a:r>
            <a:r>
              <a:rPr dirty="0" sz="2400" spc="-20" b="0">
                <a:solidFill>
                  <a:srgbClr val="FFFFFF"/>
                </a:solidFill>
                <a:latin typeface="Arial"/>
                <a:cs typeface="Arial"/>
              </a:rPr>
              <a:t>door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situations.</a:t>
            </a:r>
            <a:endParaRPr sz="2400">
              <a:latin typeface="Arial"/>
              <a:cs typeface="Arial"/>
            </a:endParaRPr>
          </a:p>
          <a:p>
            <a:pPr marL="12700" marR="7620">
              <a:lnSpc>
                <a:spcPct val="120000"/>
              </a:lnSpc>
            </a:pP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0">
                <a:solidFill>
                  <a:srgbClr val="FFFFFF"/>
                </a:solidFill>
                <a:latin typeface="Arial"/>
                <a:cs typeface="Arial"/>
              </a:rPr>
              <a:t>door.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608629" y="1310622"/>
            <a:ext cx="3183255" cy="3325495"/>
            <a:chOff x="4608629" y="1310622"/>
            <a:chExt cx="3183255" cy="3325495"/>
          </a:xfrm>
        </p:grpSpPr>
        <p:sp>
          <p:nvSpPr>
            <p:cNvPr id="8" name="object 8" descr=""/>
            <p:cNvSpPr/>
            <p:nvPr/>
          </p:nvSpPr>
          <p:spPr>
            <a:xfrm>
              <a:off x="6187427" y="1310627"/>
              <a:ext cx="1604645" cy="3321050"/>
            </a:xfrm>
            <a:custGeom>
              <a:avLst/>
              <a:gdLst/>
              <a:ahLst/>
              <a:cxnLst/>
              <a:rect l="l" t="t" r="r" b="b"/>
              <a:pathLst>
                <a:path w="1604645" h="3321050">
                  <a:moveTo>
                    <a:pt x="430796" y="1807438"/>
                  </a:moveTo>
                  <a:lnTo>
                    <a:pt x="423392" y="1757578"/>
                  </a:lnTo>
                  <a:lnTo>
                    <a:pt x="403034" y="1717586"/>
                  </a:lnTo>
                  <a:lnTo>
                    <a:pt x="372440" y="1690979"/>
                  </a:lnTo>
                  <a:lnTo>
                    <a:pt x="346964" y="1684528"/>
                  </a:lnTo>
                  <a:lnTo>
                    <a:pt x="346964" y="1807438"/>
                  </a:lnTo>
                  <a:lnTo>
                    <a:pt x="345592" y="1821103"/>
                  </a:lnTo>
                  <a:lnTo>
                    <a:pt x="342252" y="1834769"/>
                  </a:lnTo>
                  <a:lnTo>
                    <a:pt x="338124" y="1845271"/>
                  </a:lnTo>
                  <a:lnTo>
                    <a:pt x="334391" y="1849475"/>
                  </a:lnTo>
                  <a:lnTo>
                    <a:pt x="328307" y="1845271"/>
                  </a:lnTo>
                  <a:lnTo>
                    <a:pt x="323392" y="1834769"/>
                  </a:lnTo>
                  <a:lnTo>
                    <a:pt x="320840" y="1821103"/>
                  </a:lnTo>
                  <a:lnTo>
                    <a:pt x="321818" y="1807438"/>
                  </a:lnTo>
                  <a:lnTo>
                    <a:pt x="321424" y="1792008"/>
                  </a:lnTo>
                  <a:lnTo>
                    <a:pt x="324967" y="1778533"/>
                  </a:lnTo>
                  <a:lnTo>
                    <a:pt x="330073" y="1769008"/>
                  </a:lnTo>
                  <a:lnTo>
                    <a:pt x="334391" y="1765401"/>
                  </a:lnTo>
                  <a:lnTo>
                    <a:pt x="338124" y="1769008"/>
                  </a:lnTo>
                  <a:lnTo>
                    <a:pt x="342252" y="1778533"/>
                  </a:lnTo>
                  <a:lnTo>
                    <a:pt x="345592" y="1792008"/>
                  </a:lnTo>
                  <a:lnTo>
                    <a:pt x="346964" y="1807438"/>
                  </a:lnTo>
                  <a:lnTo>
                    <a:pt x="346964" y="1684528"/>
                  </a:lnTo>
                  <a:lnTo>
                    <a:pt x="301713" y="1689735"/>
                  </a:lnTo>
                  <a:lnTo>
                    <a:pt x="253644" y="1733346"/>
                  </a:lnTo>
                  <a:lnTo>
                    <a:pt x="242176" y="1765401"/>
                  </a:lnTo>
                  <a:lnTo>
                    <a:pt x="53555" y="1765401"/>
                  </a:lnTo>
                  <a:lnTo>
                    <a:pt x="53555" y="1849475"/>
                  </a:lnTo>
                  <a:lnTo>
                    <a:pt x="242176" y="1849475"/>
                  </a:lnTo>
                  <a:lnTo>
                    <a:pt x="253644" y="1881530"/>
                  </a:lnTo>
                  <a:lnTo>
                    <a:pt x="274142" y="1907286"/>
                  </a:lnTo>
                  <a:lnTo>
                    <a:pt x="301713" y="1925142"/>
                  </a:lnTo>
                  <a:lnTo>
                    <a:pt x="334391" y="1933549"/>
                  </a:lnTo>
                  <a:lnTo>
                    <a:pt x="372440" y="1923897"/>
                  </a:lnTo>
                  <a:lnTo>
                    <a:pt x="403034" y="1897291"/>
                  </a:lnTo>
                  <a:lnTo>
                    <a:pt x="423392" y="1857298"/>
                  </a:lnTo>
                  <a:lnTo>
                    <a:pt x="430796" y="1807438"/>
                  </a:lnTo>
                  <a:close/>
                </a:path>
                <a:path w="1604645" h="3321050">
                  <a:moveTo>
                    <a:pt x="556552" y="424395"/>
                  </a:moveTo>
                  <a:lnTo>
                    <a:pt x="12" y="346951"/>
                  </a:lnTo>
                  <a:lnTo>
                    <a:pt x="12" y="430860"/>
                  </a:lnTo>
                  <a:lnTo>
                    <a:pt x="472732" y="495858"/>
                  </a:lnTo>
                  <a:lnTo>
                    <a:pt x="472732" y="3072815"/>
                  </a:lnTo>
                  <a:lnTo>
                    <a:pt x="12" y="3137763"/>
                  </a:lnTo>
                  <a:lnTo>
                    <a:pt x="12" y="3221723"/>
                  </a:lnTo>
                  <a:lnTo>
                    <a:pt x="556552" y="3144291"/>
                  </a:lnTo>
                  <a:lnTo>
                    <a:pt x="556552" y="424395"/>
                  </a:lnTo>
                  <a:close/>
                </a:path>
                <a:path w="1604645" h="3321050">
                  <a:moveTo>
                    <a:pt x="1604429" y="3236899"/>
                  </a:moveTo>
                  <a:lnTo>
                    <a:pt x="1017612" y="3236899"/>
                  </a:lnTo>
                  <a:lnTo>
                    <a:pt x="1017612" y="83947"/>
                  </a:lnTo>
                  <a:lnTo>
                    <a:pt x="1017612" y="0"/>
                  </a:lnTo>
                  <a:lnTo>
                    <a:pt x="0" y="0"/>
                  </a:lnTo>
                  <a:lnTo>
                    <a:pt x="0" y="83947"/>
                  </a:lnTo>
                  <a:lnTo>
                    <a:pt x="933780" y="83947"/>
                  </a:lnTo>
                  <a:lnTo>
                    <a:pt x="933780" y="3236899"/>
                  </a:lnTo>
                  <a:lnTo>
                    <a:pt x="933780" y="3320846"/>
                  </a:lnTo>
                  <a:lnTo>
                    <a:pt x="1604429" y="3320846"/>
                  </a:lnTo>
                  <a:lnTo>
                    <a:pt x="1604429" y="3236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08627" y="1310627"/>
              <a:ext cx="1579245" cy="3325495"/>
            </a:xfrm>
            <a:custGeom>
              <a:avLst/>
              <a:gdLst/>
              <a:ahLst/>
              <a:cxnLst/>
              <a:rect l="l" t="t" r="r" b="b"/>
              <a:pathLst>
                <a:path w="1579245" h="3325495">
                  <a:moveTo>
                    <a:pt x="1578813" y="346633"/>
                  </a:moveTo>
                  <a:lnTo>
                    <a:pt x="838288" y="243598"/>
                  </a:lnTo>
                  <a:lnTo>
                    <a:pt x="838288" y="3325063"/>
                  </a:lnTo>
                  <a:lnTo>
                    <a:pt x="1578813" y="3222028"/>
                  </a:lnTo>
                  <a:lnTo>
                    <a:pt x="1578813" y="3138081"/>
                  </a:lnTo>
                  <a:lnTo>
                    <a:pt x="922159" y="3228340"/>
                  </a:lnTo>
                  <a:lnTo>
                    <a:pt x="922159" y="340283"/>
                  </a:lnTo>
                  <a:lnTo>
                    <a:pt x="1578813" y="430542"/>
                  </a:lnTo>
                  <a:lnTo>
                    <a:pt x="1578813" y="346633"/>
                  </a:lnTo>
                  <a:close/>
                </a:path>
                <a:path w="1579245" h="3325495">
                  <a:moveTo>
                    <a:pt x="1578813" y="0"/>
                  </a:moveTo>
                  <a:lnTo>
                    <a:pt x="586803" y="0"/>
                  </a:lnTo>
                  <a:lnTo>
                    <a:pt x="586803" y="83947"/>
                  </a:lnTo>
                  <a:lnTo>
                    <a:pt x="586803" y="3236899"/>
                  </a:lnTo>
                  <a:lnTo>
                    <a:pt x="0" y="3236899"/>
                  </a:lnTo>
                  <a:lnTo>
                    <a:pt x="0" y="3320846"/>
                  </a:lnTo>
                  <a:lnTo>
                    <a:pt x="670636" y="3320846"/>
                  </a:lnTo>
                  <a:lnTo>
                    <a:pt x="670636" y="3236899"/>
                  </a:lnTo>
                  <a:lnTo>
                    <a:pt x="670636" y="83947"/>
                  </a:lnTo>
                  <a:lnTo>
                    <a:pt x="1578813" y="83947"/>
                  </a:lnTo>
                  <a:lnTo>
                    <a:pt x="1578813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7603" y="2285969"/>
            <a:ext cx="2340610" cy="1198245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dirty="0" sz="4050" spc="-10" b="0">
                <a:latin typeface="Arial"/>
                <a:cs typeface="Arial"/>
              </a:rPr>
              <a:t>Volunteer Screening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777552" y="1419560"/>
            <a:ext cx="2846705" cy="3416935"/>
            <a:chOff x="4777552" y="1419560"/>
            <a:chExt cx="2846705" cy="3416935"/>
          </a:xfrm>
        </p:grpSpPr>
        <p:sp>
          <p:nvSpPr>
            <p:cNvPr id="7" name="object 7" descr=""/>
            <p:cNvSpPr/>
            <p:nvPr/>
          </p:nvSpPr>
          <p:spPr>
            <a:xfrm>
              <a:off x="6187427" y="1419567"/>
              <a:ext cx="1437005" cy="3416935"/>
            </a:xfrm>
            <a:custGeom>
              <a:avLst/>
              <a:gdLst/>
              <a:ahLst/>
              <a:cxnLst/>
              <a:rect l="l" t="t" r="r" b="b"/>
              <a:pathLst>
                <a:path w="1437004" h="3416935">
                  <a:moveTo>
                    <a:pt x="618718" y="1332471"/>
                  </a:moveTo>
                  <a:lnTo>
                    <a:pt x="559447" y="1273022"/>
                  </a:lnTo>
                  <a:lnTo>
                    <a:pt x="12" y="1834121"/>
                  </a:lnTo>
                  <a:lnTo>
                    <a:pt x="12" y="1953006"/>
                  </a:lnTo>
                  <a:lnTo>
                    <a:pt x="618718" y="1332471"/>
                  </a:lnTo>
                  <a:close/>
                </a:path>
                <a:path w="1437004" h="3416935">
                  <a:moveTo>
                    <a:pt x="1101153" y="941209"/>
                  </a:moveTo>
                  <a:lnTo>
                    <a:pt x="1052423" y="932840"/>
                  </a:lnTo>
                  <a:lnTo>
                    <a:pt x="1003973" y="923328"/>
                  </a:lnTo>
                  <a:lnTo>
                    <a:pt x="955840" y="912698"/>
                  </a:lnTo>
                  <a:lnTo>
                    <a:pt x="908024" y="900938"/>
                  </a:lnTo>
                  <a:lnTo>
                    <a:pt x="860564" y="888060"/>
                  </a:lnTo>
                  <a:lnTo>
                    <a:pt x="813473" y="874090"/>
                  </a:lnTo>
                  <a:lnTo>
                    <a:pt x="766749" y="859015"/>
                  </a:lnTo>
                  <a:lnTo>
                    <a:pt x="720432" y="842860"/>
                  </a:lnTo>
                  <a:lnTo>
                    <a:pt x="674535" y="825639"/>
                  </a:lnTo>
                  <a:lnTo>
                    <a:pt x="629081" y="807339"/>
                  </a:lnTo>
                  <a:lnTo>
                    <a:pt x="584073" y="787984"/>
                  </a:lnTo>
                  <a:lnTo>
                    <a:pt x="539546" y="767588"/>
                  </a:lnTo>
                  <a:lnTo>
                    <a:pt x="495503" y="746137"/>
                  </a:lnTo>
                  <a:lnTo>
                    <a:pt x="451980" y="723671"/>
                  </a:lnTo>
                  <a:lnTo>
                    <a:pt x="408978" y="700176"/>
                  </a:lnTo>
                  <a:lnTo>
                    <a:pt x="366534" y="675665"/>
                  </a:lnTo>
                  <a:lnTo>
                    <a:pt x="324637" y="650151"/>
                  </a:lnTo>
                  <a:lnTo>
                    <a:pt x="283337" y="623633"/>
                  </a:lnTo>
                  <a:lnTo>
                    <a:pt x="242646" y="596138"/>
                  </a:lnTo>
                  <a:lnTo>
                    <a:pt x="202565" y="567664"/>
                  </a:lnTo>
                  <a:lnTo>
                    <a:pt x="163118" y="538226"/>
                  </a:lnTo>
                  <a:lnTo>
                    <a:pt x="144475" y="523595"/>
                  </a:lnTo>
                  <a:lnTo>
                    <a:pt x="124333" y="507822"/>
                  </a:lnTo>
                  <a:lnTo>
                    <a:pt x="86233" y="476465"/>
                  </a:lnTo>
                  <a:lnTo>
                    <a:pt x="48818" y="444169"/>
                  </a:lnTo>
                  <a:lnTo>
                    <a:pt x="12115" y="410933"/>
                  </a:lnTo>
                  <a:lnTo>
                    <a:pt x="0" y="421906"/>
                  </a:lnTo>
                  <a:lnTo>
                    <a:pt x="0" y="533793"/>
                  </a:lnTo>
                  <a:lnTo>
                    <a:pt x="12065" y="523595"/>
                  </a:lnTo>
                  <a:lnTo>
                    <a:pt x="49809" y="555510"/>
                  </a:lnTo>
                  <a:lnTo>
                    <a:pt x="88214" y="586498"/>
                  </a:lnTo>
                  <a:lnTo>
                    <a:pt x="127266" y="616572"/>
                  </a:lnTo>
                  <a:lnTo>
                    <a:pt x="166941" y="645706"/>
                  </a:lnTo>
                  <a:lnTo>
                    <a:pt x="207225" y="673912"/>
                  </a:lnTo>
                  <a:lnTo>
                    <a:pt x="248107" y="701167"/>
                  </a:lnTo>
                  <a:lnTo>
                    <a:pt x="289560" y="727481"/>
                  </a:lnTo>
                  <a:lnTo>
                    <a:pt x="331584" y="752817"/>
                  </a:lnTo>
                  <a:lnTo>
                    <a:pt x="374142" y="777189"/>
                  </a:lnTo>
                  <a:lnTo>
                    <a:pt x="417220" y="800582"/>
                  </a:lnTo>
                  <a:lnTo>
                    <a:pt x="460806" y="822998"/>
                  </a:lnTo>
                  <a:lnTo>
                    <a:pt x="504888" y="844410"/>
                  </a:lnTo>
                  <a:lnTo>
                    <a:pt x="549440" y="864819"/>
                  </a:lnTo>
                  <a:lnTo>
                    <a:pt x="594461" y="884212"/>
                  </a:lnTo>
                  <a:lnTo>
                    <a:pt x="639914" y="902589"/>
                  </a:lnTo>
                  <a:lnTo>
                    <a:pt x="685787" y="919937"/>
                  </a:lnTo>
                  <a:lnTo>
                    <a:pt x="732066" y="936244"/>
                  </a:lnTo>
                  <a:lnTo>
                    <a:pt x="778738" y="951509"/>
                  </a:lnTo>
                  <a:lnTo>
                    <a:pt x="825779" y="965720"/>
                  </a:lnTo>
                  <a:lnTo>
                    <a:pt x="873175" y="978877"/>
                  </a:lnTo>
                  <a:lnTo>
                    <a:pt x="920915" y="990955"/>
                  </a:lnTo>
                  <a:lnTo>
                    <a:pt x="968959" y="1001966"/>
                  </a:lnTo>
                  <a:lnTo>
                    <a:pt x="1017320" y="1011872"/>
                  </a:lnTo>
                  <a:lnTo>
                    <a:pt x="1017320" y="1194625"/>
                  </a:lnTo>
                  <a:lnTo>
                    <a:pt x="1016711" y="1239304"/>
                  </a:lnTo>
                  <a:lnTo>
                    <a:pt x="1014907" y="1283995"/>
                  </a:lnTo>
                  <a:lnTo>
                    <a:pt x="1011897" y="1328686"/>
                  </a:lnTo>
                  <a:lnTo>
                    <a:pt x="1007694" y="1373365"/>
                  </a:lnTo>
                  <a:lnTo>
                    <a:pt x="1002309" y="1418018"/>
                  </a:lnTo>
                  <a:lnTo>
                    <a:pt x="995768" y="1462620"/>
                  </a:lnTo>
                  <a:lnTo>
                    <a:pt x="988047" y="1507159"/>
                  </a:lnTo>
                  <a:lnTo>
                    <a:pt x="979182" y="1551635"/>
                  </a:lnTo>
                  <a:lnTo>
                    <a:pt x="969175" y="1596009"/>
                  </a:lnTo>
                  <a:lnTo>
                    <a:pt x="958037" y="1640268"/>
                  </a:lnTo>
                  <a:lnTo>
                    <a:pt x="945756" y="1684413"/>
                  </a:lnTo>
                  <a:lnTo>
                    <a:pt x="932370" y="1728419"/>
                  </a:lnTo>
                  <a:lnTo>
                    <a:pt x="917879" y="1772285"/>
                  </a:lnTo>
                  <a:lnTo>
                    <a:pt x="902284" y="1815973"/>
                  </a:lnTo>
                  <a:lnTo>
                    <a:pt x="885596" y="1859470"/>
                  </a:lnTo>
                  <a:lnTo>
                    <a:pt x="867829" y="1902777"/>
                  </a:lnTo>
                  <a:lnTo>
                    <a:pt x="848995" y="1945881"/>
                  </a:lnTo>
                  <a:lnTo>
                    <a:pt x="829094" y="1988743"/>
                  </a:lnTo>
                  <a:lnTo>
                    <a:pt x="808139" y="2031365"/>
                  </a:lnTo>
                  <a:lnTo>
                    <a:pt x="786130" y="2073732"/>
                  </a:lnTo>
                  <a:lnTo>
                    <a:pt x="763092" y="2115832"/>
                  </a:lnTo>
                  <a:lnTo>
                    <a:pt x="739025" y="2157628"/>
                  </a:lnTo>
                  <a:lnTo>
                    <a:pt x="713943" y="2199132"/>
                  </a:lnTo>
                  <a:lnTo>
                    <a:pt x="687844" y="2240318"/>
                  </a:lnTo>
                  <a:lnTo>
                    <a:pt x="660755" y="2281161"/>
                  </a:lnTo>
                  <a:lnTo>
                    <a:pt x="632663" y="2321661"/>
                  </a:lnTo>
                  <a:lnTo>
                    <a:pt x="603592" y="2361793"/>
                  </a:lnTo>
                  <a:lnTo>
                    <a:pt x="573557" y="2401544"/>
                  </a:lnTo>
                  <a:lnTo>
                    <a:pt x="542544" y="2440902"/>
                  </a:lnTo>
                  <a:lnTo>
                    <a:pt x="510578" y="2479852"/>
                  </a:lnTo>
                  <a:lnTo>
                    <a:pt x="477672" y="2518372"/>
                  </a:lnTo>
                  <a:lnTo>
                    <a:pt x="443826" y="2556459"/>
                  </a:lnTo>
                  <a:lnTo>
                    <a:pt x="409041" y="2594076"/>
                  </a:lnTo>
                  <a:lnTo>
                    <a:pt x="373354" y="2631236"/>
                  </a:lnTo>
                  <a:lnTo>
                    <a:pt x="336740" y="2667901"/>
                  </a:lnTo>
                  <a:lnTo>
                    <a:pt x="299237" y="2704071"/>
                  </a:lnTo>
                  <a:lnTo>
                    <a:pt x="260832" y="2739733"/>
                  </a:lnTo>
                  <a:lnTo>
                    <a:pt x="221538" y="2774848"/>
                  </a:lnTo>
                  <a:lnTo>
                    <a:pt x="181381" y="2809430"/>
                  </a:lnTo>
                  <a:lnTo>
                    <a:pt x="140347" y="2843441"/>
                  </a:lnTo>
                  <a:lnTo>
                    <a:pt x="98463" y="2876867"/>
                  </a:lnTo>
                  <a:lnTo>
                    <a:pt x="55727" y="2909722"/>
                  </a:lnTo>
                  <a:lnTo>
                    <a:pt x="12153" y="2941955"/>
                  </a:lnTo>
                  <a:lnTo>
                    <a:pt x="0" y="2932963"/>
                  </a:lnTo>
                  <a:lnTo>
                    <a:pt x="0" y="3036417"/>
                  </a:lnTo>
                  <a:lnTo>
                    <a:pt x="56362" y="3013672"/>
                  </a:lnTo>
                  <a:lnTo>
                    <a:pt x="99771" y="2981718"/>
                  </a:lnTo>
                  <a:lnTo>
                    <a:pt x="142379" y="2949219"/>
                  </a:lnTo>
                  <a:lnTo>
                    <a:pt x="151561" y="2941955"/>
                  </a:lnTo>
                  <a:lnTo>
                    <a:pt x="184175" y="2916161"/>
                  </a:lnTo>
                  <a:lnTo>
                    <a:pt x="225145" y="2882557"/>
                  </a:lnTo>
                  <a:lnTo>
                    <a:pt x="265277" y="2848419"/>
                  </a:lnTo>
                  <a:lnTo>
                    <a:pt x="304584" y="2813774"/>
                  </a:lnTo>
                  <a:lnTo>
                    <a:pt x="343039" y="2778633"/>
                  </a:lnTo>
                  <a:lnTo>
                    <a:pt x="380631" y="2742996"/>
                  </a:lnTo>
                  <a:lnTo>
                    <a:pt x="417385" y="2706878"/>
                  </a:lnTo>
                  <a:lnTo>
                    <a:pt x="453250" y="2670289"/>
                  </a:lnTo>
                  <a:lnTo>
                    <a:pt x="488251" y="2633256"/>
                  </a:lnTo>
                  <a:lnTo>
                    <a:pt x="522363" y="2595791"/>
                  </a:lnTo>
                  <a:lnTo>
                    <a:pt x="555586" y="2557881"/>
                  </a:lnTo>
                  <a:lnTo>
                    <a:pt x="587908" y="2519565"/>
                  </a:lnTo>
                  <a:lnTo>
                    <a:pt x="619315" y="2480856"/>
                  </a:lnTo>
                  <a:lnTo>
                    <a:pt x="649808" y="2441740"/>
                  </a:lnTo>
                  <a:lnTo>
                    <a:pt x="679386" y="2402255"/>
                  </a:lnTo>
                  <a:lnTo>
                    <a:pt x="708037" y="2362403"/>
                  </a:lnTo>
                  <a:lnTo>
                    <a:pt x="735736" y="2322207"/>
                  </a:lnTo>
                  <a:lnTo>
                    <a:pt x="762495" y="2281656"/>
                  </a:lnTo>
                  <a:lnTo>
                    <a:pt x="788301" y="2240788"/>
                  </a:lnTo>
                  <a:lnTo>
                    <a:pt x="813142" y="2199614"/>
                  </a:lnTo>
                  <a:lnTo>
                    <a:pt x="837018" y="2158123"/>
                  </a:lnTo>
                  <a:lnTo>
                    <a:pt x="859917" y="2116353"/>
                  </a:lnTo>
                  <a:lnTo>
                    <a:pt x="881824" y="2074303"/>
                  </a:lnTo>
                  <a:lnTo>
                    <a:pt x="902741" y="2031987"/>
                  </a:lnTo>
                  <a:lnTo>
                    <a:pt x="922655" y="1989416"/>
                  </a:lnTo>
                  <a:lnTo>
                    <a:pt x="941565" y="1946605"/>
                  </a:lnTo>
                  <a:lnTo>
                    <a:pt x="959459" y="1903577"/>
                  </a:lnTo>
                  <a:lnTo>
                    <a:pt x="976325" y="1860334"/>
                  </a:lnTo>
                  <a:lnTo>
                    <a:pt x="992162" y="1816887"/>
                  </a:lnTo>
                  <a:lnTo>
                    <a:pt x="1006957" y="1773250"/>
                  </a:lnTo>
                  <a:lnTo>
                    <a:pt x="1020699" y="1729435"/>
                  </a:lnTo>
                  <a:lnTo>
                    <a:pt x="1033399" y="1685455"/>
                  </a:lnTo>
                  <a:lnTo>
                    <a:pt x="1045019" y="1641322"/>
                  </a:lnTo>
                  <a:lnTo>
                    <a:pt x="1055585" y="1597063"/>
                  </a:lnTo>
                  <a:lnTo>
                    <a:pt x="1065060" y="1552663"/>
                  </a:lnTo>
                  <a:lnTo>
                    <a:pt x="1073454" y="1508163"/>
                  </a:lnTo>
                  <a:lnTo>
                    <a:pt x="1080757" y="1463548"/>
                  </a:lnTo>
                  <a:lnTo>
                    <a:pt x="1086954" y="1418856"/>
                  </a:lnTo>
                  <a:lnTo>
                    <a:pt x="1092047" y="1374089"/>
                  </a:lnTo>
                  <a:lnTo>
                    <a:pt x="1096022" y="1329245"/>
                  </a:lnTo>
                  <a:lnTo>
                    <a:pt x="1098867" y="1284363"/>
                  </a:lnTo>
                  <a:lnTo>
                    <a:pt x="1100582" y="1239443"/>
                  </a:lnTo>
                  <a:lnTo>
                    <a:pt x="1101153" y="1194625"/>
                  </a:lnTo>
                  <a:lnTo>
                    <a:pt x="1101153" y="941209"/>
                  </a:lnTo>
                  <a:close/>
                </a:path>
                <a:path w="1437004" h="3416935">
                  <a:moveTo>
                    <a:pt x="1436471" y="787438"/>
                  </a:moveTo>
                  <a:lnTo>
                    <a:pt x="1429639" y="739343"/>
                  </a:lnTo>
                  <a:lnTo>
                    <a:pt x="1409598" y="696798"/>
                  </a:lnTo>
                  <a:lnTo>
                    <a:pt x="1378470" y="662139"/>
                  </a:lnTo>
                  <a:lnTo>
                    <a:pt x="1338376" y="637730"/>
                  </a:lnTo>
                  <a:lnTo>
                    <a:pt x="1291399" y="625919"/>
                  </a:lnTo>
                  <a:lnTo>
                    <a:pt x="1242085" y="621220"/>
                  </a:lnTo>
                  <a:lnTo>
                    <a:pt x="1193038" y="615149"/>
                  </a:lnTo>
                  <a:lnTo>
                    <a:pt x="1144295" y="607720"/>
                  </a:lnTo>
                  <a:lnTo>
                    <a:pt x="1095883" y="598944"/>
                  </a:lnTo>
                  <a:lnTo>
                    <a:pt x="1047813" y="588835"/>
                  </a:lnTo>
                  <a:lnTo>
                    <a:pt x="1000137" y="577392"/>
                  </a:lnTo>
                  <a:lnTo>
                    <a:pt x="952842" y="564654"/>
                  </a:lnTo>
                  <a:lnTo>
                    <a:pt x="905992" y="550608"/>
                  </a:lnTo>
                  <a:lnTo>
                    <a:pt x="859586" y="535279"/>
                  </a:lnTo>
                  <a:lnTo>
                    <a:pt x="813663" y="518680"/>
                  </a:lnTo>
                  <a:lnTo>
                    <a:pt x="768248" y="500824"/>
                  </a:lnTo>
                  <a:lnTo>
                    <a:pt x="723366" y="481723"/>
                  </a:lnTo>
                  <a:lnTo>
                    <a:pt x="679030" y="461391"/>
                  </a:lnTo>
                  <a:lnTo>
                    <a:pt x="635292" y="439826"/>
                  </a:lnTo>
                  <a:lnTo>
                    <a:pt x="592150" y="417055"/>
                  </a:lnTo>
                  <a:lnTo>
                    <a:pt x="549643" y="393103"/>
                  </a:lnTo>
                  <a:lnTo>
                    <a:pt x="507796" y="367957"/>
                  </a:lnTo>
                  <a:lnTo>
                    <a:pt x="466636" y="341630"/>
                  </a:lnTo>
                  <a:lnTo>
                    <a:pt x="426186" y="314159"/>
                  </a:lnTo>
                  <a:lnTo>
                    <a:pt x="386473" y="285546"/>
                  </a:lnTo>
                  <a:lnTo>
                    <a:pt x="347522" y="255790"/>
                  </a:lnTo>
                  <a:lnTo>
                    <a:pt x="309359" y="224917"/>
                  </a:lnTo>
                  <a:lnTo>
                    <a:pt x="271995" y="192938"/>
                  </a:lnTo>
                  <a:lnTo>
                    <a:pt x="235483" y="159867"/>
                  </a:lnTo>
                  <a:lnTo>
                    <a:pt x="199834" y="125704"/>
                  </a:lnTo>
                  <a:lnTo>
                    <a:pt x="165074" y="90474"/>
                  </a:lnTo>
                  <a:lnTo>
                    <a:pt x="131229" y="54203"/>
                  </a:lnTo>
                  <a:lnTo>
                    <a:pt x="92710" y="21704"/>
                  </a:lnTo>
                  <a:lnTo>
                    <a:pt x="47625" y="3530"/>
                  </a:lnTo>
                  <a:lnTo>
                    <a:pt x="12" y="0"/>
                  </a:lnTo>
                  <a:lnTo>
                    <a:pt x="12" y="85217"/>
                  </a:lnTo>
                  <a:lnTo>
                    <a:pt x="11976" y="83629"/>
                  </a:lnTo>
                  <a:lnTo>
                    <a:pt x="28206" y="85775"/>
                  </a:lnTo>
                  <a:lnTo>
                    <a:pt x="43472" y="91173"/>
                  </a:lnTo>
                  <a:lnTo>
                    <a:pt x="57315" y="99618"/>
                  </a:lnTo>
                  <a:lnTo>
                    <a:pt x="69240" y="110871"/>
                  </a:lnTo>
                  <a:lnTo>
                    <a:pt x="103390" y="147561"/>
                  </a:lnTo>
                  <a:lnTo>
                    <a:pt x="138442" y="183235"/>
                  </a:lnTo>
                  <a:lnTo>
                    <a:pt x="174371" y="217868"/>
                  </a:lnTo>
                  <a:lnTo>
                    <a:pt x="211137" y="251434"/>
                  </a:lnTo>
                  <a:lnTo>
                    <a:pt x="248729" y="283933"/>
                  </a:lnTo>
                  <a:lnTo>
                    <a:pt x="287121" y="315366"/>
                  </a:lnTo>
                  <a:lnTo>
                    <a:pt x="326275" y="345694"/>
                  </a:lnTo>
                  <a:lnTo>
                    <a:pt x="366191" y="374929"/>
                  </a:lnTo>
                  <a:lnTo>
                    <a:pt x="406831" y="403047"/>
                  </a:lnTo>
                  <a:lnTo>
                    <a:pt x="448170" y="430034"/>
                  </a:lnTo>
                  <a:lnTo>
                    <a:pt x="490194" y="455891"/>
                  </a:lnTo>
                  <a:lnTo>
                    <a:pt x="532866" y="480593"/>
                  </a:lnTo>
                  <a:lnTo>
                    <a:pt x="576173" y="504126"/>
                  </a:lnTo>
                  <a:lnTo>
                    <a:pt x="620077" y="526491"/>
                  </a:lnTo>
                  <a:lnTo>
                    <a:pt x="664565" y="547674"/>
                  </a:lnTo>
                  <a:lnTo>
                    <a:pt x="709612" y="567651"/>
                  </a:lnTo>
                  <a:lnTo>
                    <a:pt x="755192" y="586422"/>
                  </a:lnTo>
                  <a:lnTo>
                    <a:pt x="801268" y="603973"/>
                  </a:lnTo>
                  <a:lnTo>
                    <a:pt x="847839" y="620293"/>
                  </a:lnTo>
                  <a:lnTo>
                    <a:pt x="894880" y="635368"/>
                  </a:lnTo>
                  <a:lnTo>
                    <a:pt x="942340" y="649173"/>
                  </a:lnTo>
                  <a:lnTo>
                    <a:pt x="990219" y="661720"/>
                  </a:lnTo>
                  <a:lnTo>
                    <a:pt x="1038479" y="672985"/>
                  </a:lnTo>
                  <a:lnTo>
                    <a:pt x="1087120" y="682955"/>
                  </a:lnTo>
                  <a:lnTo>
                    <a:pt x="1136078" y="691616"/>
                  </a:lnTo>
                  <a:lnTo>
                    <a:pt x="1185367" y="698969"/>
                  </a:lnTo>
                  <a:lnTo>
                    <a:pt x="1234935" y="704989"/>
                  </a:lnTo>
                  <a:lnTo>
                    <a:pt x="1284782" y="709663"/>
                  </a:lnTo>
                  <a:lnTo>
                    <a:pt x="1312087" y="718108"/>
                  </a:lnTo>
                  <a:lnTo>
                    <a:pt x="1333804" y="735342"/>
                  </a:lnTo>
                  <a:lnTo>
                    <a:pt x="1348016" y="759180"/>
                  </a:lnTo>
                  <a:lnTo>
                    <a:pt x="1352804" y="787438"/>
                  </a:lnTo>
                  <a:lnTo>
                    <a:pt x="1352638" y="1194409"/>
                  </a:lnTo>
                  <a:lnTo>
                    <a:pt x="1352118" y="1240167"/>
                  </a:lnTo>
                  <a:lnTo>
                    <a:pt x="1350581" y="1285773"/>
                  </a:lnTo>
                  <a:lnTo>
                    <a:pt x="1348003" y="1331328"/>
                  </a:lnTo>
                  <a:lnTo>
                    <a:pt x="1344409" y="1376832"/>
                  </a:lnTo>
                  <a:lnTo>
                    <a:pt x="1339811" y="1422260"/>
                  </a:lnTo>
                  <a:lnTo>
                    <a:pt x="1334211" y="1467612"/>
                  </a:lnTo>
                  <a:lnTo>
                    <a:pt x="1327607" y="1512874"/>
                  </a:lnTo>
                  <a:lnTo>
                    <a:pt x="1320012" y="1558036"/>
                  </a:lnTo>
                  <a:lnTo>
                    <a:pt x="1311427" y="1603095"/>
                  </a:lnTo>
                  <a:lnTo>
                    <a:pt x="1301864" y="1648040"/>
                  </a:lnTo>
                  <a:lnTo>
                    <a:pt x="1291336" y="1692846"/>
                  </a:lnTo>
                  <a:lnTo>
                    <a:pt x="1279842" y="1737512"/>
                  </a:lnTo>
                  <a:lnTo>
                    <a:pt x="1267371" y="1782038"/>
                  </a:lnTo>
                  <a:lnTo>
                    <a:pt x="1253959" y="1826387"/>
                  </a:lnTo>
                  <a:lnTo>
                    <a:pt x="1239596" y="1870570"/>
                  </a:lnTo>
                  <a:lnTo>
                    <a:pt x="1224292" y="1914575"/>
                  </a:lnTo>
                  <a:lnTo>
                    <a:pt x="1208062" y="1958390"/>
                  </a:lnTo>
                  <a:lnTo>
                    <a:pt x="1190891" y="2002002"/>
                  </a:lnTo>
                  <a:lnTo>
                    <a:pt x="1172806" y="2045398"/>
                  </a:lnTo>
                  <a:lnTo>
                    <a:pt x="1153795" y="2088565"/>
                  </a:lnTo>
                  <a:lnTo>
                    <a:pt x="1133881" y="2131504"/>
                  </a:lnTo>
                  <a:lnTo>
                    <a:pt x="1113066" y="2174202"/>
                  </a:lnTo>
                  <a:lnTo>
                    <a:pt x="1091349" y="2216645"/>
                  </a:lnTo>
                  <a:lnTo>
                    <a:pt x="1068743" y="2258822"/>
                  </a:lnTo>
                  <a:lnTo>
                    <a:pt x="1045260" y="2300719"/>
                  </a:lnTo>
                  <a:lnTo>
                    <a:pt x="1020889" y="2342337"/>
                  </a:lnTo>
                  <a:lnTo>
                    <a:pt x="995654" y="2383650"/>
                  </a:lnTo>
                  <a:lnTo>
                    <a:pt x="969556" y="2424671"/>
                  </a:lnTo>
                  <a:lnTo>
                    <a:pt x="942594" y="2465362"/>
                  </a:lnTo>
                  <a:lnTo>
                    <a:pt x="914781" y="2505735"/>
                  </a:lnTo>
                  <a:lnTo>
                    <a:pt x="886117" y="2545765"/>
                  </a:lnTo>
                  <a:lnTo>
                    <a:pt x="856615" y="2585440"/>
                  </a:lnTo>
                  <a:lnTo>
                    <a:pt x="826287" y="2624759"/>
                  </a:lnTo>
                  <a:lnTo>
                    <a:pt x="795121" y="2663723"/>
                  </a:lnTo>
                  <a:lnTo>
                    <a:pt x="763143" y="2702293"/>
                  </a:lnTo>
                  <a:lnTo>
                    <a:pt x="730351" y="2740482"/>
                  </a:lnTo>
                  <a:lnTo>
                    <a:pt x="696747" y="2778264"/>
                  </a:lnTo>
                  <a:lnTo>
                    <a:pt x="662343" y="2815640"/>
                  </a:lnTo>
                  <a:lnTo>
                    <a:pt x="627151" y="2852585"/>
                  </a:lnTo>
                  <a:lnTo>
                    <a:pt x="591159" y="2889110"/>
                  </a:lnTo>
                  <a:lnTo>
                    <a:pt x="554393" y="2925191"/>
                  </a:lnTo>
                  <a:lnTo>
                    <a:pt x="516839" y="2960814"/>
                  </a:lnTo>
                  <a:lnTo>
                    <a:pt x="478523" y="2995980"/>
                  </a:lnTo>
                  <a:lnTo>
                    <a:pt x="439445" y="3030664"/>
                  </a:lnTo>
                  <a:lnTo>
                    <a:pt x="399618" y="3064878"/>
                  </a:lnTo>
                  <a:lnTo>
                    <a:pt x="359029" y="3098584"/>
                  </a:lnTo>
                  <a:lnTo>
                    <a:pt x="317703" y="3131794"/>
                  </a:lnTo>
                  <a:lnTo>
                    <a:pt x="275628" y="3164497"/>
                  </a:lnTo>
                  <a:lnTo>
                    <a:pt x="232829" y="3196666"/>
                  </a:lnTo>
                  <a:lnTo>
                    <a:pt x="189306" y="3228302"/>
                  </a:lnTo>
                  <a:lnTo>
                    <a:pt x="145059" y="3259378"/>
                  </a:lnTo>
                  <a:lnTo>
                    <a:pt x="100101" y="3289909"/>
                  </a:lnTo>
                  <a:lnTo>
                    <a:pt x="54444" y="3319881"/>
                  </a:lnTo>
                  <a:lnTo>
                    <a:pt x="12153" y="3332454"/>
                  </a:lnTo>
                  <a:lnTo>
                    <a:pt x="12" y="3330714"/>
                  </a:lnTo>
                  <a:lnTo>
                    <a:pt x="12" y="3414712"/>
                  </a:lnTo>
                  <a:lnTo>
                    <a:pt x="57378" y="3409962"/>
                  </a:lnTo>
                  <a:lnTo>
                    <a:pt x="99758" y="3390506"/>
                  </a:lnTo>
                  <a:lnTo>
                    <a:pt x="141909" y="3362871"/>
                  </a:lnTo>
                  <a:lnTo>
                    <a:pt x="183642" y="3334626"/>
                  </a:lnTo>
                  <a:lnTo>
                    <a:pt x="186728" y="3332454"/>
                  </a:lnTo>
                  <a:lnTo>
                    <a:pt x="224904" y="3305784"/>
                  </a:lnTo>
                  <a:lnTo>
                    <a:pt x="265696" y="3276358"/>
                  </a:lnTo>
                  <a:lnTo>
                    <a:pt x="306019" y="3246361"/>
                  </a:lnTo>
                  <a:lnTo>
                    <a:pt x="345833" y="3215792"/>
                  </a:lnTo>
                  <a:lnTo>
                    <a:pt x="385152" y="3184652"/>
                  </a:lnTo>
                  <a:lnTo>
                    <a:pt x="423951" y="3152965"/>
                  </a:lnTo>
                  <a:lnTo>
                    <a:pt x="462229" y="3120733"/>
                  </a:lnTo>
                  <a:lnTo>
                    <a:pt x="499960" y="3087967"/>
                  </a:lnTo>
                  <a:lnTo>
                    <a:pt x="537133" y="3054680"/>
                  </a:lnTo>
                  <a:lnTo>
                    <a:pt x="573735" y="3020860"/>
                  </a:lnTo>
                  <a:lnTo>
                    <a:pt x="609765" y="2986532"/>
                  </a:lnTo>
                  <a:lnTo>
                    <a:pt x="645210" y="2951708"/>
                  </a:lnTo>
                  <a:lnTo>
                    <a:pt x="680046" y="2916390"/>
                  </a:lnTo>
                  <a:lnTo>
                    <a:pt x="714260" y="2880576"/>
                  </a:lnTo>
                  <a:lnTo>
                    <a:pt x="747852" y="2844292"/>
                  </a:lnTo>
                  <a:lnTo>
                    <a:pt x="780796" y="2807538"/>
                  </a:lnTo>
                  <a:lnTo>
                    <a:pt x="813092" y="2770327"/>
                  </a:lnTo>
                  <a:lnTo>
                    <a:pt x="844715" y="2732659"/>
                  </a:lnTo>
                  <a:lnTo>
                    <a:pt x="875677" y="2694546"/>
                  </a:lnTo>
                  <a:lnTo>
                    <a:pt x="905929" y="2656001"/>
                  </a:lnTo>
                  <a:lnTo>
                    <a:pt x="935494" y="2617025"/>
                  </a:lnTo>
                  <a:lnTo>
                    <a:pt x="964336" y="2577630"/>
                  </a:lnTo>
                  <a:lnTo>
                    <a:pt x="992454" y="2537828"/>
                  </a:lnTo>
                  <a:lnTo>
                    <a:pt x="1019835" y="2497620"/>
                  </a:lnTo>
                  <a:lnTo>
                    <a:pt x="1046454" y="2457018"/>
                  </a:lnTo>
                  <a:lnTo>
                    <a:pt x="1072311" y="2416035"/>
                  </a:lnTo>
                  <a:lnTo>
                    <a:pt x="1097394" y="2374671"/>
                  </a:lnTo>
                  <a:lnTo>
                    <a:pt x="1121689" y="2332939"/>
                  </a:lnTo>
                  <a:lnTo>
                    <a:pt x="1145184" y="2290851"/>
                  </a:lnTo>
                  <a:lnTo>
                    <a:pt x="1167866" y="2248408"/>
                  </a:lnTo>
                  <a:lnTo>
                    <a:pt x="1189723" y="2205621"/>
                  </a:lnTo>
                  <a:lnTo>
                    <a:pt x="1210729" y="2162505"/>
                  </a:lnTo>
                  <a:lnTo>
                    <a:pt x="1230896" y="2119058"/>
                  </a:lnTo>
                  <a:lnTo>
                    <a:pt x="1250200" y="2075294"/>
                  </a:lnTo>
                  <a:lnTo>
                    <a:pt x="1268615" y="2031212"/>
                  </a:lnTo>
                  <a:lnTo>
                    <a:pt x="1286154" y="1986838"/>
                  </a:lnTo>
                  <a:lnTo>
                    <a:pt x="1302791" y="1942172"/>
                  </a:lnTo>
                  <a:lnTo>
                    <a:pt x="1318514" y="1897214"/>
                  </a:lnTo>
                  <a:lnTo>
                    <a:pt x="1333322" y="1851977"/>
                  </a:lnTo>
                  <a:lnTo>
                    <a:pt x="1347177" y="1806486"/>
                  </a:lnTo>
                  <a:lnTo>
                    <a:pt x="1360093" y="1760715"/>
                  </a:lnTo>
                  <a:lnTo>
                    <a:pt x="1372044" y="1714715"/>
                  </a:lnTo>
                  <a:lnTo>
                    <a:pt x="1383017" y="1668462"/>
                  </a:lnTo>
                  <a:lnTo>
                    <a:pt x="1393012" y="1621967"/>
                  </a:lnTo>
                  <a:lnTo>
                    <a:pt x="1402003" y="1575257"/>
                  </a:lnTo>
                  <a:lnTo>
                    <a:pt x="1409979" y="1528318"/>
                  </a:lnTo>
                  <a:lnTo>
                    <a:pt x="1416926" y="1481188"/>
                  </a:lnTo>
                  <a:lnTo>
                    <a:pt x="1422844" y="1433842"/>
                  </a:lnTo>
                  <a:lnTo>
                    <a:pt x="1427721" y="1386306"/>
                  </a:lnTo>
                  <a:lnTo>
                    <a:pt x="1431531" y="1338592"/>
                  </a:lnTo>
                  <a:lnTo>
                    <a:pt x="1434261" y="1290688"/>
                  </a:lnTo>
                  <a:lnTo>
                    <a:pt x="1435912" y="1242631"/>
                  </a:lnTo>
                  <a:lnTo>
                    <a:pt x="1436471" y="1194536"/>
                  </a:lnTo>
                  <a:lnTo>
                    <a:pt x="1436471" y="787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77549" y="1420012"/>
              <a:ext cx="1410335" cy="3414395"/>
            </a:xfrm>
            <a:custGeom>
              <a:avLst/>
              <a:gdLst/>
              <a:ahLst/>
              <a:cxnLst/>
              <a:rect l="l" t="t" r="r" b="b"/>
              <a:pathLst>
                <a:path w="1410335" h="3414395">
                  <a:moveTo>
                    <a:pt x="1409865" y="423583"/>
                  </a:moveTo>
                  <a:lnTo>
                    <a:pt x="1350213" y="476034"/>
                  </a:lnTo>
                  <a:lnTo>
                    <a:pt x="1312113" y="507403"/>
                  </a:lnTo>
                  <a:lnTo>
                    <a:pt x="1273340" y="537819"/>
                  </a:lnTo>
                  <a:lnTo>
                    <a:pt x="1233906" y="567270"/>
                  </a:lnTo>
                  <a:lnTo>
                    <a:pt x="1193825" y="595744"/>
                  </a:lnTo>
                  <a:lnTo>
                    <a:pt x="1153134" y="623252"/>
                  </a:lnTo>
                  <a:lnTo>
                    <a:pt x="1111834" y="649770"/>
                  </a:lnTo>
                  <a:lnTo>
                    <a:pt x="1069949" y="675284"/>
                  </a:lnTo>
                  <a:lnTo>
                    <a:pt x="1027506" y="699795"/>
                  </a:lnTo>
                  <a:lnTo>
                    <a:pt x="984504" y="723303"/>
                  </a:lnTo>
                  <a:lnTo>
                    <a:pt x="940981" y="745782"/>
                  </a:lnTo>
                  <a:lnTo>
                    <a:pt x="896937" y="767219"/>
                  </a:lnTo>
                  <a:lnTo>
                    <a:pt x="852411" y="787628"/>
                  </a:lnTo>
                  <a:lnTo>
                    <a:pt x="807402" y="806970"/>
                  </a:lnTo>
                  <a:lnTo>
                    <a:pt x="761936" y="825271"/>
                  </a:lnTo>
                  <a:lnTo>
                    <a:pt x="716038" y="842492"/>
                  </a:lnTo>
                  <a:lnTo>
                    <a:pt x="669721" y="858647"/>
                  </a:lnTo>
                  <a:lnTo>
                    <a:pt x="623011" y="873709"/>
                  </a:lnTo>
                  <a:lnTo>
                    <a:pt x="575906" y="887679"/>
                  </a:lnTo>
                  <a:lnTo>
                    <a:pt x="528447" y="900531"/>
                  </a:lnTo>
                  <a:lnTo>
                    <a:pt x="480631" y="912291"/>
                  </a:lnTo>
                  <a:lnTo>
                    <a:pt x="432498" y="922909"/>
                  </a:lnTo>
                  <a:lnTo>
                    <a:pt x="384060" y="932408"/>
                  </a:lnTo>
                  <a:lnTo>
                    <a:pt x="335318" y="940765"/>
                  </a:lnTo>
                  <a:lnTo>
                    <a:pt x="335318" y="1193749"/>
                  </a:lnTo>
                  <a:lnTo>
                    <a:pt x="335889" y="1238326"/>
                  </a:lnTo>
                  <a:lnTo>
                    <a:pt x="337604" y="1283665"/>
                  </a:lnTo>
                  <a:lnTo>
                    <a:pt x="340448" y="1328572"/>
                  </a:lnTo>
                  <a:lnTo>
                    <a:pt x="344424" y="1373428"/>
                  </a:lnTo>
                  <a:lnTo>
                    <a:pt x="349516" y="1418209"/>
                  </a:lnTo>
                  <a:lnTo>
                    <a:pt x="355714" y="1462925"/>
                  </a:lnTo>
                  <a:lnTo>
                    <a:pt x="363016" y="1507553"/>
                  </a:lnTo>
                  <a:lnTo>
                    <a:pt x="371411" y="1552079"/>
                  </a:lnTo>
                  <a:lnTo>
                    <a:pt x="380885" y="1596478"/>
                  </a:lnTo>
                  <a:lnTo>
                    <a:pt x="391452" y="1640763"/>
                  </a:lnTo>
                  <a:lnTo>
                    <a:pt x="403072" y="1684909"/>
                  </a:lnTo>
                  <a:lnTo>
                    <a:pt x="415772" y="1728901"/>
                  </a:lnTo>
                  <a:lnTo>
                    <a:pt x="429514" y="1772729"/>
                  </a:lnTo>
                  <a:lnTo>
                    <a:pt x="444309" y="1816392"/>
                  </a:lnTo>
                  <a:lnTo>
                    <a:pt x="460146" y="1859851"/>
                  </a:lnTo>
                  <a:lnTo>
                    <a:pt x="477024" y="1903107"/>
                  </a:lnTo>
                  <a:lnTo>
                    <a:pt x="494906" y="1946160"/>
                  </a:lnTo>
                  <a:lnTo>
                    <a:pt x="513816" y="1988972"/>
                  </a:lnTo>
                  <a:lnTo>
                    <a:pt x="533730" y="2031555"/>
                  </a:lnTo>
                  <a:lnTo>
                    <a:pt x="554647" y="2073884"/>
                  </a:lnTo>
                  <a:lnTo>
                    <a:pt x="576567" y="2115947"/>
                  </a:lnTo>
                  <a:lnTo>
                    <a:pt x="599465" y="2157730"/>
                  </a:lnTo>
                  <a:lnTo>
                    <a:pt x="623328" y="2199221"/>
                  </a:lnTo>
                  <a:lnTo>
                    <a:pt x="648182" y="2240419"/>
                  </a:lnTo>
                  <a:lnTo>
                    <a:pt x="673976" y="2281288"/>
                  </a:lnTo>
                  <a:lnTo>
                    <a:pt x="700747" y="2321839"/>
                  </a:lnTo>
                  <a:lnTo>
                    <a:pt x="728446" y="2362047"/>
                  </a:lnTo>
                  <a:lnTo>
                    <a:pt x="757097" y="2401900"/>
                  </a:lnTo>
                  <a:lnTo>
                    <a:pt x="786663" y="2441397"/>
                  </a:lnTo>
                  <a:lnTo>
                    <a:pt x="817168" y="2480500"/>
                  </a:lnTo>
                  <a:lnTo>
                    <a:pt x="848575" y="2519222"/>
                  </a:lnTo>
                  <a:lnTo>
                    <a:pt x="880910" y="2557538"/>
                  </a:lnTo>
                  <a:lnTo>
                    <a:pt x="914120" y="2595448"/>
                  </a:lnTo>
                  <a:lnTo>
                    <a:pt x="948245" y="2632913"/>
                  </a:lnTo>
                  <a:lnTo>
                    <a:pt x="983234" y="2669946"/>
                  </a:lnTo>
                  <a:lnTo>
                    <a:pt x="1019111" y="2706535"/>
                  </a:lnTo>
                  <a:lnTo>
                    <a:pt x="1055852" y="2742641"/>
                  </a:lnTo>
                  <a:lnTo>
                    <a:pt x="1093457" y="2778277"/>
                  </a:lnTo>
                  <a:lnTo>
                    <a:pt x="1131912" y="2813418"/>
                  </a:lnTo>
                  <a:lnTo>
                    <a:pt x="1171219" y="2848051"/>
                  </a:lnTo>
                  <a:lnTo>
                    <a:pt x="1211364" y="2882176"/>
                  </a:lnTo>
                  <a:lnTo>
                    <a:pt x="1252334" y="2915767"/>
                  </a:lnTo>
                  <a:lnTo>
                    <a:pt x="1294130" y="2948813"/>
                  </a:lnTo>
                  <a:lnTo>
                    <a:pt x="1336738" y="2981312"/>
                  </a:lnTo>
                  <a:lnTo>
                    <a:pt x="1380147" y="3013240"/>
                  </a:lnTo>
                  <a:lnTo>
                    <a:pt x="1409865" y="3034309"/>
                  </a:lnTo>
                  <a:lnTo>
                    <a:pt x="1409865" y="2930779"/>
                  </a:lnTo>
                  <a:lnTo>
                    <a:pt x="1380782" y="2909252"/>
                  </a:lnTo>
                  <a:lnTo>
                    <a:pt x="1338046" y="2876385"/>
                  </a:lnTo>
                  <a:lnTo>
                    <a:pt x="1296162" y="2842933"/>
                  </a:lnTo>
                  <a:lnTo>
                    <a:pt x="1255141" y="2808909"/>
                  </a:lnTo>
                  <a:lnTo>
                    <a:pt x="1214970" y="2774315"/>
                  </a:lnTo>
                  <a:lnTo>
                    <a:pt x="1175689" y="2739174"/>
                  </a:lnTo>
                  <a:lnTo>
                    <a:pt x="1137285" y="2703512"/>
                  </a:lnTo>
                  <a:lnTo>
                    <a:pt x="1099769" y="2667330"/>
                  </a:lnTo>
                  <a:lnTo>
                    <a:pt x="1063155" y="2630640"/>
                  </a:lnTo>
                  <a:lnTo>
                    <a:pt x="1027455" y="2593479"/>
                  </a:lnTo>
                  <a:lnTo>
                    <a:pt x="992682" y="2555837"/>
                  </a:lnTo>
                  <a:lnTo>
                    <a:pt x="958837" y="2517749"/>
                  </a:lnTo>
                  <a:lnTo>
                    <a:pt x="925918" y="2479205"/>
                  </a:lnTo>
                  <a:lnTo>
                    <a:pt x="893953" y="2440254"/>
                  </a:lnTo>
                  <a:lnTo>
                    <a:pt x="862952" y="2400884"/>
                  </a:lnTo>
                  <a:lnTo>
                    <a:pt x="832904" y="2361120"/>
                  </a:lnTo>
                  <a:lnTo>
                    <a:pt x="803833" y="2320975"/>
                  </a:lnTo>
                  <a:lnTo>
                    <a:pt x="775741" y="2280475"/>
                  </a:lnTo>
                  <a:lnTo>
                    <a:pt x="748652" y="2239619"/>
                  </a:lnTo>
                  <a:lnTo>
                    <a:pt x="722553" y="2198433"/>
                  </a:lnTo>
                  <a:lnTo>
                    <a:pt x="697471" y="2156917"/>
                  </a:lnTo>
                  <a:lnTo>
                    <a:pt x="673404" y="2115108"/>
                  </a:lnTo>
                  <a:lnTo>
                    <a:pt x="650354" y="2073008"/>
                  </a:lnTo>
                  <a:lnTo>
                    <a:pt x="628357" y="2030628"/>
                  </a:lnTo>
                  <a:lnTo>
                    <a:pt x="607402" y="1987994"/>
                  </a:lnTo>
                  <a:lnTo>
                    <a:pt x="587489" y="1945119"/>
                  </a:lnTo>
                  <a:lnTo>
                    <a:pt x="568655" y="1902015"/>
                  </a:lnTo>
                  <a:lnTo>
                    <a:pt x="550887" y="1858695"/>
                  </a:lnTo>
                  <a:lnTo>
                    <a:pt x="534200" y="1815185"/>
                  </a:lnTo>
                  <a:lnTo>
                    <a:pt x="518604" y="1771484"/>
                  </a:lnTo>
                  <a:lnTo>
                    <a:pt x="504101" y="1727619"/>
                  </a:lnTo>
                  <a:lnTo>
                    <a:pt x="490715" y="1683600"/>
                  </a:lnTo>
                  <a:lnTo>
                    <a:pt x="478447" y="1639443"/>
                  </a:lnTo>
                  <a:lnTo>
                    <a:pt x="467296" y="1595158"/>
                  </a:lnTo>
                  <a:lnTo>
                    <a:pt x="457288" y="1550771"/>
                  </a:lnTo>
                  <a:lnTo>
                    <a:pt x="448424" y="1506296"/>
                  </a:lnTo>
                  <a:lnTo>
                    <a:pt x="440715" y="1461731"/>
                  </a:lnTo>
                  <a:lnTo>
                    <a:pt x="434162" y="1417116"/>
                  </a:lnTo>
                  <a:lnTo>
                    <a:pt x="428777" y="1372450"/>
                  </a:lnTo>
                  <a:lnTo>
                    <a:pt x="424573" y="1327759"/>
                  </a:lnTo>
                  <a:lnTo>
                    <a:pt x="421563" y="1283042"/>
                  </a:lnTo>
                  <a:lnTo>
                    <a:pt x="419773" y="1238719"/>
                  </a:lnTo>
                  <a:lnTo>
                    <a:pt x="419150" y="1193749"/>
                  </a:lnTo>
                  <a:lnTo>
                    <a:pt x="419150" y="1011186"/>
                  </a:lnTo>
                  <a:lnTo>
                    <a:pt x="467499" y="1001280"/>
                  </a:lnTo>
                  <a:lnTo>
                    <a:pt x="515556" y="990295"/>
                  </a:lnTo>
                  <a:lnTo>
                    <a:pt x="563283" y="978230"/>
                  </a:lnTo>
                  <a:lnTo>
                    <a:pt x="610679" y="965085"/>
                  </a:lnTo>
                  <a:lnTo>
                    <a:pt x="657707" y="950887"/>
                  </a:lnTo>
                  <a:lnTo>
                    <a:pt x="704380" y="935634"/>
                  </a:lnTo>
                  <a:lnTo>
                    <a:pt x="750658" y="919340"/>
                  </a:lnTo>
                  <a:lnTo>
                    <a:pt x="796531" y="902004"/>
                  </a:lnTo>
                  <a:lnTo>
                    <a:pt x="841971" y="883640"/>
                  </a:lnTo>
                  <a:lnTo>
                    <a:pt x="886980" y="864260"/>
                  </a:lnTo>
                  <a:lnTo>
                    <a:pt x="931532" y="843864"/>
                  </a:lnTo>
                  <a:lnTo>
                    <a:pt x="975614" y="822464"/>
                  </a:lnTo>
                  <a:lnTo>
                    <a:pt x="1019200" y="800061"/>
                  </a:lnTo>
                  <a:lnTo>
                    <a:pt x="1062278" y="776681"/>
                  </a:lnTo>
                  <a:lnTo>
                    <a:pt x="1104823" y="752309"/>
                  </a:lnTo>
                  <a:lnTo>
                    <a:pt x="1146835" y="726986"/>
                  </a:lnTo>
                  <a:lnTo>
                    <a:pt x="1188288" y="700684"/>
                  </a:lnTo>
                  <a:lnTo>
                    <a:pt x="1229156" y="673430"/>
                  </a:lnTo>
                  <a:lnTo>
                    <a:pt x="1269441" y="645236"/>
                  </a:lnTo>
                  <a:lnTo>
                    <a:pt x="1309103" y="616102"/>
                  </a:lnTo>
                  <a:lnTo>
                    <a:pt x="1348143" y="586041"/>
                  </a:lnTo>
                  <a:lnTo>
                    <a:pt x="1386547" y="555053"/>
                  </a:lnTo>
                  <a:lnTo>
                    <a:pt x="1409865" y="535330"/>
                  </a:lnTo>
                  <a:lnTo>
                    <a:pt x="1409865" y="423583"/>
                  </a:lnTo>
                  <a:close/>
                </a:path>
                <a:path w="1410335" h="3414395">
                  <a:moveTo>
                    <a:pt x="1409865" y="0"/>
                  </a:moveTo>
                  <a:lnTo>
                    <a:pt x="1364576" y="10833"/>
                  </a:lnTo>
                  <a:lnTo>
                    <a:pt x="1321714" y="37274"/>
                  </a:lnTo>
                  <a:lnTo>
                    <a:pt x="1305280" y="53759"/>
                  </a:lnTo>
                  <a:lnTo>
                    <a:pt x="1271435" y="90030"/>
                  </a:lnTo>
                  <a:lnTo>
                    <a:pt x="1236675" y="125260"/>
                  </a:lnTo>
                  <a:lnTo>
                    <a:pt x="1201039" y="159410"/>
                  </a:lnTo>
                  <a:lnTo>
                    <a:pt x="1164513" y="192481"/>
                  </a:lnTo>
                  <a:lnTo>
                    <a:pt x="1127163" y="224447"/>
                  </a:lnTo>
                  <a:lnTo>
                    <a:pt x="1088999" y="255320"/>
                  </a:lnTo>
                  <a:lnTo>
                    <a:pt x="1050048" y="285051"/>
                  </a:lnTo>
                  <a:lnTo>
                    <a:pt x="1010335" y="313664"/>
                  </a:lnTo>
                  <a:lnTo>
                    <a:pt x="969873" y="341122"/>
                  </a:lnTo>
                  <a:lnTo>
                    <a:pt x="928712" y="367423"/>
                  </a:lnTo>
                  <a:lnTo>
                    <a:pt x="886866" y="392557"/>
                  </a:lnTo>
                  <a:lnTo>
                    <a:pt x="844359" y="416496"/>
                  </a:lnTo>
                  <a:lnTo>
                    <a:pt x="801217" y="439242"/>
                  </a:lnTo>
                  <a:lnTo>
                    <a:pt x="757466" y="460781"/>
                  </a:lnTo>
                  <a:lnTo>
                    <a:pt x="713130" y="481101"/>
                  </a:lnTo>
                  <a:lnTo>
                    <a:pt x="668248" y="500176"/>
                  </a:lnTo>
                  <a:lnTo>
                    <a:pt x="622820" y="518007"/>
                  </a:lnTo>
                  <a:lnTo>
                    <a:pt x="576897" y="534581"/>
                  </a:lnTo>
                  <a:lnTo>
                    <a:pt x="530491" y="549884"/>
                  </a:lnTo>
                  <a:lnTo>
                    <a:pt x="483628" y="563892"/>
                  </a:lnTo>
                  <a:lnTo>
                    <a:pt x="436346" y="576605"/>
                  </a:lnTo>
                  <a:lnTo>
                    <a:pt x="388658" y="588010"/>
                  </a:lnTo>
                  <a:lnTo>
                    <a:pt x="340588" y="598093"/>
                  </a:lnTo>
                  <a:lnTo>
                    <a:pt x="292163" y="606844"/>
                  </a:lnTo>
                  <a:lnTo>
                    <a:pt x="243420" y="614235"/>
                  </a:lnTo>
                  <a:lnTo>
                    <a:pt x="194386" y="620268"/>
                  </a:lnTo>
                  <a:lnTo>
                    <a:pt x="145059" y="624928"/>
                  </a:lnTo>
                  <a:lnTo>
                    <a:pt x="98120" y="636816"/>
                  </a:lnTo>
                  <a:lnTo>
                    <a:pt x="58051" y="661250"/>
                  </a:lnTo>
                  <a:lnTo>
                    <a:pt x="26924" y="695896"/>
                  </a:lnTo>
                  <a:lnTo>
                    <a:pt x="6883" y="738428"/>
                  </a:lnTo>
                  <a:lnTo>
                    <a:pt x="0" y="786485"/>
                  </a:lnTo>
                  <a:lnTo>
                    <a:pt x="0" y="1193634"/>
                  </a:lnTo>
                  <a:lnTo>
                    <a:pt x="546" y="1241767"/>
                  </a:lnTo>
                  <a:lnTo>
                    <a:pt x="2197" y="1289824"/>
                  </a:lnTo>
                  <a:lnTo>
                    <a:pt x="4940" y="1337729"/>
                  </a:lnTo>
                  <a:lnTo>
                    <a:pt x="8750" y="1385443"/>
                  </a:lnTo>
                  <a:lnTo>
                    <a:pt x="13614" y="1432991"/>
                  </a:lnTo>
                  <a:lnTo>
                    <a:pt x="19532" y="1480337"/>
                  </a:lnTo>
                  <a:lnTo>
                    <a:pt x="26492" y="1527479"/>
                  </a:lnTo>
                  <a:lnTo>
                    <a:pt x="34467" y="1574419"/>
                  </a:lnTo>
                  <a:lnTo>
                    <a:pt x="43459" y="1621129"/>
                  </a:lnTo>
                  <a:lnTo>
                    <a:pt x="53454" y="1667624"/>
                  </a:lnTo>
                  <a:lnTo>
                    <a:pt x="64427" y="1713890"/>
                  </a:lnTo>
                  <a:lnTo>
                    <a:pt x="76377" y="1759902"/>
                  </a:lnTo>
                  <a:lnTo>
                    <a:pt x="89293" y="1805673"/>
                  </a:lnTo>
                  <a:lnTo>
                    <a:pt x="103149" y="1851177"/>
                  </a:lnTo>
                  <a:lnTo>
                    <a:pt x="117957" y="1896427"/>
                  </a:lnTo>
                  <a:lnTo>
                    <a:pt x="133680" y="1941385"/>
                  </a:lnTo>
                  <a:lnTo>
                    <a:pt x="150317" y="1986064"/>
                  </a:lnTo>
                  <a:lnTo>
                    <a:pt x="167855" y="2030450"/>
                  </a:lnTo>
                  <a:lnTo>
                    <a:pt x="186283" y="2074545"/>
                  </a:lnTo>
                  <a:lnTo>
                    <a:pt x="205587" y="2118322"/>
                  </a:lnTo>
                  <a:lnTo>
                    <a:pt x="225742" y="2161781"/>
                  </a:lnTo>
                  <a:lnTo>
                    <a:pt x="246761" y="2204910"/>
                  </a:lnTo>
                  <a:lnTo>
                    <a:pt x="268617" y="2247709"/>
                  </a:lnTo>
                  <a:lnTo>
                    <a:pt x="291299" y="2290153"/>
                  </a:lnTo>
                  <a:lnTo>
                    <a:pt x="314794" y="2332266"/>
                  </a:lnTo>
                  <a:lnTo>
                    <a:pt x="339090" y="2373998"/>
                  </a:lnTo>
                  <a:lnTo>
                    <a:pt x="364172" y="2415375"/>
                  </a:lnTo>
                  <a:lnTo>
                    <a:pt x="390029" y="2456370"/>
                  </a:lnTo>
                  <a:lnTo>
                    <a:pt x="416648" y="2496985"/>
                  </a:lnTo>
                  <a:lnTo>
                    <a:pt x="444030" y="2537206"/>
                  </a:lnTo>
                  <a:lnTo>
                    <a:pt x="472147" y="2577020"/>
                  </a:lnTo>
                  <a:lnTo>
                    <a:pt x="500989" y="2616416"/>
                  </a:lnTo>
                  <a:lnTo>
                    <a:pt x="530555" y="2655405"/>
                  </a:lnTo>
                  <a:lnTo>
                    <a:pt x="560819" y="2693962"/>
                  </a:lnTo>
                  <a:lnTo>
                    <a:pt x="591769" y="2732087"/>
                  </a:lnTo>
                  <a:lnTo>
                    <a:pt x="623392" y="2769768"/>
                  </a:lnTo>
                  <a:lnTo>
                    <a:pt x="655688" y="2806992"/>
                  </a:lnTo>
                  <a:lnTo>
                    <a:pt x="688632" y="2843758"/>
                  </a:lnTo>
                  <a:lnTo>
                    <a:pt x="722223" y="2880055"/>
                  </a:lnTo>
                  <a:lnTo>
                    <a:pt x="756450" y="2915869"/>
                  </a:lnTo>
                  <a:lnTo>
                    <a:pt x="791273" y="2951200"/>
                  </a:lnTo>
                  <a:lnTo>
                    <a:pt x="826719" y="2986036"/>
                  </a:lnTo>
                  <a:lnTo>
                    <a:pt x="862749" y="3020364"/>
                  </a:lnTo>
                  <a:lnTo>
                    <a:pt x="899350" y="3054185"/>
                  </a:lnTo>
                  <a:lnTo>
                    <a:pt x="936523" y="3087484"/>
                  </a:lnTo>
                  <a:lnTo>
                    <a:pt x="974255" y="3120263"/>
                  </a:lnTo>
                  <a:lnTo>
                    <a:pt x="1012520" y="3152495"/>
                  </a:lnTo>
                  <a:lnTo>
                    <a:pt x="1051318" y="3184194"/>
                  </a:lnTo>
                  <a:lnTo>
                    <a:pt x="1090637" y="3215335"/>
                  </a:lnTo>
                  <a:lnTo>
                    <a:pt x="1130465" y="3245904"/>
                  </a:lnTo>
                  <a:lnTo>
                    <a:pt x="1170774" y="3275914"/>
                  </a:lnTo>
                  <a:lnTo>
                    <a:pt x="1211567" y="3305340"/>
                  </a:lnTo>
                  <a:lnTo>
                    <a:pt x="1252829" y="3334181"/>
                  </a:lnTo>
                  <a:lnTo>
                    <a:pt x="1294549" y="3362426"/>
                  </a:lnTo>
                  <a:lnTo>
                    <a:pt x="1336713" y="3390061"/>
                  </a:lnTo>
                  <a:lnTo>
                    <a:pt x="1379093" y="3409518"/>
                  </a:lnTo>
                  <a:lnTo>
                    <a:pt x="1409865" y="3413937"/>
                  </a:lnTo>
                  <a:lnTo>
                    <a:pt x="1409865" y="3329927"/>
                  </a:lnTo>
                  <a:lnTo>
                    <a:pt x="1402511" y="3328873"/>
                  </a:lnTo>
                  <a:lnTo>
                    <a:pt x="1382064" y="3319437"/>
                  </a:lnTo>
                  <a:lnTo>
                    <a:pt x="1336408" y="3289465"/>
                  </a:lnTo>
                  <a:lnTo>
                    <a:pt x="1291450" y="3258934"/>
                  </a:lnTo>
                  <a:lnTo>
                    <a:pt x="1247203" y="3227844"/>
                  </a:lnTo>
                  <a:lnTo>
                    <a:pt x="1203680" y="3196209"/>
                  </a:lnTo>
                  <a:lnTo>
                    <a:pt x="1160881" y="3164040"/>
                  </a:lnTo>
                  <a:lnTo>
                    <a:pt x="1118806" y="3131337"/>
                  </a:lnTo>
                  <a:lnTo>
                    <a:pt x="1077480" y="3098127"/>
                  </a:lnTo>
                  <a:lnTo>
                    <a:pt x="1036891" y="3064408"/>
                  </a:lnTo>
                  <a:lnTo>
                    <a:pt x="997051" y="3030194"/>
                  </a:lnTo>
                  <a:lnTo>
                    <a:pt x="957973" y="2995498"/>
                  </a:lnTo>
                  <a:lnTo>
                    <a:pt x="919657" y="2960332"/>
                  </a:lnTo>
                  <a:lnTo>
                    <a:pt x="882116" y="2924695"/>
                  </a:lnTo>
                  <a:lnTo>
                    <a:pt x="845350" y="2888615"/>
                  </a:lnTo>
                  <a:lnTo>
                    <a:pt x="809358" y="2852089"/>
                  </a:lnTo>
                  <a:lnTo>
                    <a:pt x="774153" y="2815120"/>
                  </a:lnTo>
                  <a:lnTo>
                    <a:pt x="739749" y="2777744"/>
                  </a:lnTo>
                  <a:lnTo>
                    <a:pt x="706145" y="2739948"/>
                  </a:lnTo>
                  <a:lnTo>
                    <a:pt x="673354" y="2701760"/>
                  </a:lnTo>
                  <a:lnTo>
                    <a:pt x="641375" y="2663177"/>
                  </a:lnTo>
                  <a:lnTo>
                    <a:pt x="610209" y="2624226"/>
                  </a:lnTo>
                  <a:lnTo>
                    <a:pt x="579882" y="2584894"/>
                  </a:lnTo>
                  <a:lnTo>
                    <a:pt x="550379" y="2545207"/>
                  </a:lnTo>
                  <a:lnTo>
                    <a:pt x="521716" y="2505164"/>
                  </a:lnTo>
                  <a:lnTo>
                    <a:pt x="493903" y="2464790"/>
                  </a:lnTo>
                  <a:lnTo>
                    <a:pt x="466940" y="2424087"/>
                  </a:lnTo>
                  <a:lnTo>
                    <a:pt x="440842" y="2383066"/>
                  </a:lnTo>
                  <a:lnTo>
                    <a:pt x="415594" y="2341740"/>
                  </a:lnTo>
                  <a:lnTo>
                    <a:pt x="391223" y="2300109"/>
                  </a:lnTo>
                  <a:lnTo>
                    <a:pt x="367741" y="2258199"/>
                  </a:lnTo>
                  <a:lnTo>
                    <a:pt x="345135" y="2216023"/>
                  </a:lnTo>
                  <a:lnTo>
                    <a:pt x="323418" y="2173567"/>
                  </a:lnTo>
                  <a:lnTo>
                    <a:pt x="302602" y="2130856"/>
                  </a:lnTo>
                  <a:lnTo>
                    <a:pt x="282689" y="2087905"/>
                  </a:lnTo>
                  <a:lnTo>
                    <a:pt x="263677" y="2044725"/>
                  </a:lnTo>
                  <a:lnTo>
                    <a:pt x="245592" y="2001316"/>
                  </a:lnTo>
                  <a:lnTo>
                    <a:pt x="228422" y="1957705"/>
                  </a:lnTo>
                  <a:lnTo>
                    <a:pt x="212178" y="1913877"/>
                  </a:lnTo>
                  <a:lnTo>
                    <a:pt x="196875" y="1869859"/>
                  </a:lnTo>
                  <a:lnTo>
                    <a:pt x="182511" y="1825663"/>
                  </a:lnTo>
                  <a:lnTo>
                    <a:pt x="169100" y="1781289"/>
                  </a:lnTo>
                  <a:lnTo>
                    <a:pt x="156641" y="1736763"/>
                  </a:lnTo>
                  <a:lnTo>
                    <a:pt x="145135" y="1692084"/>
                  </a:lnTo>
                  <a:lnTo>
                    <a:pt x="134594" y="1647266"/>
                  </a:lnTo>
                  <a:lnTo>
                    <a:pt x="125044" y="1602308"/>
                  </a:lnTo>
                  <a:lnTo>
                    <a:pt x="116459" y="1557248"/>
                  </a:lnTo>
                  <a:lnTo>
                    <a:pt x="108864" y="1512062"/>
                  </a:lnTo>
                  <a:lnTo>
                    <a:pt x="102260" y="1466786"/>
                  </a:lnTo>
                  <a:lnTo>
                    <a:pt x="96647" y="1421422"/>
                  </a:lnTo>
                  <a:lnTo>
                    <a:pt x="92049" y="1375981"/>
                  </a:lnTo>
                  <a:lnTo>
                    <a:pt x="88468" y="1330464"/>
                  </a:lnTo>
                  <a:lnTo>
                    <a:pt x="85890" y="1284897"/>
                  </a:lnTo>
                  <a:lnTo>
                    <a:pt x="84340" y="1239278"/>
                  </a:lnTo>
                  <a:lnTo>
                    <a:pt x="83832" y="1193634"/>
                  </a:lnTo>
                  <a:lnTo>
                    <a:pt x="83845" y="786485"/>
                  </a:lnTo>
                  <a:lnTo>
                    <a:pt x="102806" y="734491"/>
                  </a:lnTo>
                  <a:lnTo>
                    <a:pt x="151815" y="708799"/>
                  </a:lnTo>
                  <a:lnTo>
                    <a:pt x="201650" y="704151"/>
                  </a:lnTo>
                  <a:lnTo>
                    <a:pt x="251231" y="698169"/>
                  </a:lnTo>
                  <a:lnTo>
                    <a:pt x="300507" y="690854"/>
                  </a:lnTo>
                  <a:lnTo>
                    <a:pt x="349478" y="682218"/>
                  </a:lnTo>
                  <a:lnTo>
                    <a:pt x="398106" y="672274"/>
                  </a:lnTo>
                  <a:lnTo>
                    <a:pt x="446379" y="661047"/>
                  </a:lnTo>
                  <a:lnTo>
                    <a:pt x="494258" y="648525"/>
                  </a:lnTo>
                  <a:lnTo>
                    <a:pt x="541731" y="634733"/>
                  </a:lnTo>
                  <a:lnTo>
                    <a:pt x="588759" y="619683"/>
                  </a:lnTo>
                  <a:lnTo>
                    <a:pt x="635330" y="603389"/>
                  </a:lnTo>
                  <a:lnTo>
                    <a:pt x="681418" y="585863"/>
                  </a:lnTo>
                  <a:lnTo>
                    <a:pt x="726998" y="567105"/>
                  </a:lnTo>
                  <a:lnTo>
                    <a:pt x="772045" y="547141"/>
                  </a:lnTo>
                  <a:lnTo>
                    <a:pt x="816533" y="525983"/>
                  </a:lnTo>
                  <a:lnTo>
                    <a:pt x="860437" y="503631"/>
                  </a:lnTo>
                  <a:lnTo>
                    <a:pt x="903744" y="480110"/>
                  </a:lnTo>
                  <a:lnTo>
                    <a:pt x="946416" y="455409"/>
                  </a:lnTo>
                  <a:lnTo>
                    <a:pt x="988441" y="429577"/>
                  </a:lnTo>
                  <a:lnTo>
                    <a:pt x="1029779" y="402590"/>
                  </a:lnTo>
                  <a:lnTo>
                    <a:pt x="1070419" y="374484"/>
                  </a:lnTo>
                  <a:lnTo>
                    <a:pt x="1110335" y="345249"/>
                  </a:lnTo>
                  <a:lnTo>
                    <a:pt x="1149489" y="314921"/>
                  </a:lnTo>
                  <a:lnTo>
                    <a:pt x="1187881" y="283502"/>
                  </a:lnTo>
                  <a:lnTo>
                    <a:pt x="1225473" y="251002"/>
                  </a:lnTo>
                  <a:lnTo>
                    <a:pt x="1262240" y="217424"/>
                  </a:lnTo>
                  <a:lnTo>
                    <a:pt x="1298155" y="182803"/>
                  </a:lnTo>
                  <a:lnTo>
                    <a:pt x="1333207" y="147129"/>
                  </a:lnTo>
                  <a:lnTo>
                    <a:pt x="1367358" y="110426"/>
                  </a:lnTo>
                  <a:lnTo>
                    <a:pt x="1379169" y="99174"/>
                  </a:lnTo>
                  <a:lnTo>
                    <a:pt x="1392897" y="90728"/>
                  </a:lnTo>
                  <a:lnTo>
                    <a:pt x="1408061" y="85331"/>
                  </a:lnTo>
                  <a:lnTo>
                    <a:pt x="1409865" y="85090"/>
                  </a:lnTo>
                  <a:lnTo>
                    <a:pt x="1409865" y="0"/>
                  </a:lnTo>
                  <a:close/>
                </a:path>
                <a:path w="1410335" h="3414395">
                  <a:moveTo>
                    <a:pt x="1409890" y="1836013"/>
                  </a:moveTo>
                  <a:lnTo>
                    <a:pt x="1288961" y="1957298"/>
                  </a:lnTo>
                  <a:lnTo>
                    <a:pt x="917968" y="1585125"/>
                  </a:lnTo>
                  <a:lnTo>
                    <a:pt x="858710" y="1644573"/>
                  </a:lnTo>
                  <a:lnTo>
                    <a:pt x="1288961" y="2076145"/>
                  </a:lnTo>
                  <a:lnTo>
                    <a:pt x="1409890" y="1954898"/>
                  </a:lnTo>
                  <a:lnTo>
                    <a:pt x="1409890" y="1836013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079740" y="1723246"/>
            <a:ext cx="3416300" cy="2910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dirty="0" sz="2600" spc="-21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volunteers 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volunteer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form,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check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references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and,</a:t>
            </a:r>
            <a:r>
              <a:rPr dirty="0" sz="26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2874" y="0"/>
              <a:ext cx="9009125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972038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7200" y="1812035"/>
              <a:ext cx="784225" cy="71755"/>
            </a:xfrm>
            <a:custGeom>
              <a:avLst/>
              <a:gdLst/>
              <a:ahLst/>
              <a:cxnLst/>
              <a:rect l="l" t="t" r="r" b="b"/>
              <a:pathLst>
                <a:path w="784225" h="71755">
                  <a:moveTo>
                    <a:pt x="784098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784098" y="71627"/>
                  </a:lnTo>
                  <a:lnTo>
                    <a:pt x="784098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414" y="541781"/>
              <a:ext cx="2097785" cy="91668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945385" y="6372605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90">
                  <a:moveTo>
                    <a:pt x="249936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249936" y="24993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E87721">
                <a:alpha val="2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5794247"/>
              <a:ext cx="318770" cy="578485"/>
            </a:xfrm>
            <a:custGeom>
              <a:avLst/>
              <a:gdLst/>
              <a:ahLst/>
              <a:cxnLst/>
              <a:rect l="l" t="t" r="r" b="b"/>
              <a:pathLst>
                <a:path w="318770" h="578485">
                  <a:moveTo>
                    <a:pt x="318516" y="0"/>
                  </a:moveTo>
                  <a:lnTo>
                    <a:pt x="0" y="0"/>
                  </a:lnTo>
                  <a:lnTo>
                    <a:pt x="0" y="578357"/>
                  </a:lnTo>
                  <a:lnTo>
                    <a:pt x="318516" y="57835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85B5A2">
                <a:alpha val="2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117335"/>
              <a:ext cx="1381760" cy="741045"/>
            </a:xfrm>
            <a:custGeom>
              <a:avLst/>
              <a:gdLst/>
              <a:ahLst/>
              <a:cxnLst/>
              <a:rect l="l" t="t" r="r" b="b"/>
              <a:pathLst>
                <a:path w="1381760" h="741045">
                  <a:moveTo>
                    <a:pt x="1381506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1381506" y="740663"/>
                  </a:lnTo>
                  <a:lnTo>
                    <a:pt x="1381506" y="0"/>
                  </a:lnTo>
                  <a:close/>
                </a:path>
              </a:pathLst>
            </a:custGeom>
            <a:solidFill>
              <a:srgbClr val="BEBEBE">
                <a:alpha val="2313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722864" y="0"/>
              <a:ext cx="1469390" cy="1247775"/>
            </a:xfrm>
            <a:custGeom>
              <a:avLst/>
              <a:gdLst/>
              <a:ahLst/>
              <a:cxnLst/>
              <a:rect l="l" t="t" r="r" b="b"/>
              <a:pathLst>
                <a:path w="1469390" h="1247775">
                  <a:moveTo>
                    <a:pt x="1469148" y="0"/>
                  </a:moveTo>
                  <a:lnTo>
                    <a:pt x="0" y="0"/>
                  </a:lnTo>
                  <a:lnTo>
                    <a:pt x="0" y="1247394"/>
                  </a:lnTo>
                  <a:lnTo>
                    <a:pt x="1469148" y="1247394"/>
                  </a:lnTo>
                  <a:lnTo>
                    <a:pt x="1469148" y="0"/>
                  </a:lnTo>
                  <a:close/>
                </a:path>
              </a:pathLst>
            </a:custGeom>
            <a:solidFill>
              <a:srgbClr val="5FB5FF">
                <a:alpha val="3215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277856" y="608076"/>
              <a:ext cx="877569" cy="871855"/>
            </a:xfrm>
            <a:custGeom>
              <a:avLst/>
              <a:gdLst/>
              <a:ahLst/>
              <a:cxnLst/>
              <a:rect l="l" t="t" r="r" b="b"/>
              <a:pathLst>
                <a:path w="877570" h="871855">
                  <a:moveTo>
                    <a:pt x="877062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877062" y="871727"/>
                  </a:lnTo>
                  <a:lnTo>
                    <a:pt x="877062" y="0"/>
                  </a:lnTo>
                  <a:close/>
                </a:path>
              </a:pathLst>
            </a:custGeom>
            <a:solidFill>
              <a:srgbClr val="7474C1">
                <a:alpha val="2313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659111" y="438912"/>
              <a:ext cx="254000" cy="254635"/>
            </a:xfrm>
            <a:custGeom>
              <a:avLst/>
              <a:gdLst/>
              <a:ahLst/>
              <a:cxnLst/>
              <a:rect l="l" t="t" r="r" b="b"/>
              <a:pathLst>
                <a:path w="254000" h="254634">
                  <a:moveTo>
                    <a:pt x="25374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53746" y="254508"/>
                  </a:lnTo>
                  <a:lnTo>
                    <a:pt x="253746" y="0"/>
                  </a:lnTo>
                  <a:close/>
                </a:path>
              </a:pathLst>
            </a:custGeom>
            <a:solidFill>
              <a:srgbClr val="00A9CE">
                <a:alpha val="3411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7716" y="2236718"/>
            <a:ext cx="4248785" cy="156210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668020">
              <a:lnSpc>
                <a:spcPts val="3890"/>
              </a:lnSpc>
              <a:spcBef>
                <a:spcPts val="585"/>
              </a:spcBef>
            </a:pPr>
            <a:r>
              <a:rPr dirty="0" sz="3600" spc="-180" b="0">
                <a:solidFill>
                  <a:srgbClr val="000000"/>
                </a:solidFill>
                <a:latin typeface="Arial"/>
                <a:cs typeface="Arial"/>
              </a:rPr>
              <a:t>Adventist</a:t>
            </a:r>
            <a:r>
              <a:rPr dirty="0" sz="3600" spc="-1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280" b="0">
                <a:solidFill>
                  <a:srgbClr val="000000"/>
                </a:solidFill>
                <a:latin typeface="Arial"/>
                <a:cs typeface="Arial"/>
              </a:rPr>
              <a:t>Screening </a:t>
            </a:r>
            <a:r>
              <a:rPr dirty="0" sz="3600" spc="-70" b="0">
                <a:solidFill>
                  <a:srgbClr val="000000"/>
                </a:solidFill>
                <a:latin typeface="Arial"/>
                <a:cs typeface="Arial"/>
              </a:rPr>
              <a:t>Verification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829"/>
              </a:lnSpc>
            </a:pPr>
            <a:r>
              <a:rPr dirty="0" sz="3600" spc="-25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3600" spc="-2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195" b="0">
                <a:solidFill>
                  <a:srgbClr val="000000"/>
                </a:solidFill>
                <a:latin typeface="Arial"/>
                <a:cs typeface="Arial"/>
              </a:rPr>
              <a:t>Sterling</a:t>
            </a:r>
            <a:r>
              <a:rPr dirty="0" sz="3600" spc="-2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185" b="0">
                <a:solidFill>
                  <a:srgbClr val="000000"/>
                </a:solidFill>
                <a:latin typeface="Arial"/>
                <a:cs typeface="Arial"/>
              </a:rPr>
              <a:t>Volunteers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7474C1"/>
                </a:solidFill>
              </a:rPr>
              <a:t>North</a:t>
            </a:r>
            <a:r>
              <a:rPr dirty="0" sz="4050" spc="-160">
                <a:solidFill>
                  <a:srgbClr val="7474C1"/>
                </a:solidFill>
              </a:rPr>
              <a:t> </a:t>
            </a:r>
            <a:r>
              <a:rPr dirty="0" sz="4050">
                <a:solidFill>
                  <a:srgbClr val="7474C1"/>
                </a:solidFill>
              </a:rPr>
              <a:t>American</a:t>
            </a:r>
            <a:r>
              <a:rPr dirty="0" sz="4050" spc="-30">
                <a:solidFill>
                  <a:srgbClr val="7474C1"/>
                </a:solidFill>
              </a:rPr>
              <a:t> </a:t>
            </a:r>
            <a:r>
              <a:rPr dirty="0" sz="4050">
                <a:solidFill>
                  <a:srgbClr val="7474C1"/>
                </a:solidFill>
              </a:rPr>
              <a:t>Division</a:t>
            </a:r>
            <a:r>
              <a:rPr dirty="0" sz="4050" spc="-30">
                <a:solidFill>
                  <a:srgbClr val="7474C1"/>
                </a:solidFill>
              </a:rPr>
              <a:t> </a:t>
            </a:r>
            <a:r>
              <a:rPr dirty="0" sz="4050">
                <a:solidFill>
                  <a:srgbClr val="7474C1"/>
                </a:solidFill>
              </a:rPr>
              <a:t>Working</a:t>
            </a:r>
            <a:r>
              <a:rPr dirty="0" sz="4050" spc="-25">
                <a:solidFill>
                  <a:srgbClr val="7474C1"/>
                </a:solidFill>
              </a:rPr>
              <a:t> </a:t>
            </a:r>
            <a:r>
              <a:rPr dirty="0" sz="4050" spc="-10">
                <a:solidFill>
                  <a:srgbClr val="7474C1"/>
                </a:solidFill>
              </a:rPr>
              <a:t>Policy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48738"/>
            <a:ext cx="10288270" cy="3865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d.</a:t>
            </a:r>
            <a:r>
              <a:rPr dirty="0" sz="2800" spc="-1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volunteers referenced</a:t>
            </a:r>
            <a:r>
              <a:rPr dirty="0" sz="2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section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include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all</a:t>
            </a:r>
            <a:r>
              <a:rPr dirty="0" sz="2800" spc="-10" b="1" i="1">
                <a:solidFill>
                  <a:srgbClr val="585858"/>
                </a:solidFill>
                <a:latin typeface="Arial-BoldItalicMT"/>
                <a:cs typeface="Arial-BoldItalicMT"/>
              </a:rPr>
              <a:t> adults,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over</a:t>
            </a:r>
            <a:r>
              <a:rPr dirty="0" sz="2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the</a:t>
            </a:r>
            <a:r>
              <a:rPr dirty="0" sz="2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age</a:t>
            </a:r>
            <a:r>
              <a:rPr dirty="0" sz="2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of</a:t>
            </a:r>
            <a:r>
              <a:rPr dirty="0" sz="2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18,</a:t>
            </a:r>
            <a:r>
              <a:rPr dirty="0" sz="2800" spc="-1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involved</a:t>
            </a:r>
            <a:r>
              <a:rPr dirty="0" sz="2800" spc="-1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in</a:t>
            </a:r>
            <a:r>
              <a:rPr dirty="0" sz="2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any</a:t>
            </a:r>
            <a:r>
              <a:rPr dirty="0" sz="2800" spc="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capacity</a:t>
            </a:r>
            <a:r>
              <a:rPr dirty="0" sz="2800" spc="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in</a:t>
            </a:r>
            <a:r>
              <a:rPr dirty="0" sz="2800" spc="-2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children</a:t>
            </a:r>
            <a:r>
              <a:rPr dirty="0" sz="2800" spc="-1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spc="-25" b="1" i="1">
                <a:solidFill>
                  <a:srgbClr val="585858"/>
                </a:solidFill>
                <a:latin typeface="Arial-BoldItalicMT"/>
                <a:cs typeface="Arial-BoldItalicMT"/>
              </a:rPr>
              <a:t>and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youth</a:t>
            </a:r>
            <a:r>
              <a:rPr dirty="0" sz="2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ministries</a:t>
            </a:r>
            <a:r>
              <a:rPr dirty="0" sz="2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and</a:t>
            </a:r>
            <a:r>
              <a:rPr dirty="0" sz="2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585858"/>
                </a:solidFill>
                <a:latin typeface="Arial-BoldItalicMT"/>
                <a:cs typeface="Arial-BoldItalicMT"/>
              </a:rPr>
              <a:t>activities,</a:t>
            </a:r>
            <a:r>
              <a:rPr dirty="0" sz="2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and all</a:t>
            </a:r>
            <a:r>
              <a:rPr dirty="0" sz="2800" spc="-15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church</a:t>
            </a:r>
            <a:r>
              <a:rPr dirty="0" sz="2800" spc="-10" b="1" i="1">
                <a:solidFill>
                  <a:srgbClr val="FF0000"/>
                </a:solidFill>
                <a:latin typeface="Arial-BoldItalicMT"/>
                <a:cs typeface="Arial-BoldItalicMT"/>
              </a:rPr>
              <a:t> ministry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leaders</a:t>
            </a:r>
            <a:r>
              <a:rPr dirty="0" sz="2800" spc="-15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and</a:t>
            </a:r>
            <a:r>
              <a:rPr dirty="0" sz="2800" spc="-10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officers</a:t>
            </a:r>
            <a:r>
              <a:rPr dirty="0" sz="2800" spc="-20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voted or</a:t>
            </a:r>
            <a:r>
              <a:rPr dirty="0" sz="2800" spc="-25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appointed by</a:t>
            </a:r>
            <a:r>
              <a:rPr dirty="0" sz="2800" spc="-15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the</a:t>
            </a:r>
            <a:r>
              <a:rPr dirty="0" sz="2800" spc="-10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Arial-BoldItalicMT"/>
                <a:cs typeface="Arial-BoldItalicMT"/>
              </a:rPr>
              <a:t>local</a:t>
            </a:r>
            <a:r>
              <a:rPr dirty="0" sz="2800" spc="-15" b="1" i="1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dirty="0" sz="2800" spc="-10" b="1" i="1">
                <a:solidFill>
                  <a:srgbClr val="FF0000"/>
                </a:solidFill>
                <a:latin typeface="Arial-BoldItalicMT"/>
                <a:cs typeface="Arial-BoldItalicMT"/>
              </a:rPr>
              <a:t>church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consistent</a:t>
            </a:r>
            <a:r>
              <a:rPr dirty="0" sz="2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with the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SDA</a:t>
            </a:r>
            <a:r>
              <a:rPr dirty="0" sz="2800" spc="-11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r>
              <a:rPr dirty="0" sz="2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Manual; volunteers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voted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appointed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the conference,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union,</a:t>
            </a:r>
            <a:r>
              <a:rPr dirty="0" sz="2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the North</a:t>
            </a:r>
            <a:r>
              <a:rPr dirty="0" sz="2800" spc="-10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American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Division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and its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affiliates,</a:t>
            </a:r>
            <a:r>
              <a:rPr dirty="0" sz="2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well as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all registered 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volunteers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either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from within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North</a:t>
            </a:r>
            <a:r>
              <a:rPr dirty="0" sz="2800" spc="-1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American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Division voted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appointed to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serve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585858"/>
                </a:solidFill>
                <a:latin typeface="Arial"/>
                <a:cs typeface="Arial"/>
              </a:rPr>
              <a:t>in the</a:t>
            </a:r>
            <a:r>
              <a:rPr dirty="0" sz="2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585858"/>
                </a:solidFill>
                <a:latin typeface="Arial"/>
                <a:cs typeface="Arial"/>
              </a:rPr>
              <a:t>territory.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-5968" y="-5968"/>
            <a:ext cx="12204700" cy="2896235"/>
            <a:chOff x="-5968" y="-5968"/>
            <a:chExt cx="12204700" cy="2896235"/>
          </a:xfrm>
        </p:grpSpPr>
        <p:sp>
          <p:nvSpPr>
            <p:cNvPr id="4" name="object 4" descr=""/>
            <p:cNvSpPr/>
            <p:nvPr/>
          </p:nvSpPr>
          <p:spPr>
            <a:xfrm>
              <a:off x="381" y="381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1631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12191631" y="2133600"/>
                  </a:lnTo>
                  <a:lnTo>
                    <a:pt x="1219163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1" y="381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0" y="0"/>
                  </a:moveTo>
                  <a:lnTo>
                    <a:pt x="12192000" y="0"/>
                  </a:lnTo>
                  <a:lnTo>
                    <a:pt x="121920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95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84020" y="1960625"/>
              <a:ext cx="8853170" cy="929640"/>
            </a:xfrm>
            <a:custGeom>
              <a:avLst/>
              <a:gdLst/>
              <a:ahLst/>
              <a:cxnLst/>
              <a:rect l="l" t="t" r="r" b="b"/>
              <a:pathLst>
                <a:path w="8853170" h="929639">
                  <a:moveTo>
                    <a:pt x="1158240" y="464820"/>
                  </a:moveTo>
                  <a:lnTo>
                    <a:pt x="868680" y="464820"/>
                  </a:lnTo>
                  <a:lnTo>
                    <a:pt x="868680" y="0"/>
                  </a:lnTo>
                  <a:lnTo>
                    <a:pt x="289560" y="0"/>
                  </a:lnTo>
                  <a:lnTo>
                    <a:pt x="289560" y="464820"/>
                  </a:lnTo>
                  <a:lnTo>
                    <a:pt x="0" y="464820"/>
                  </a:lnTo>
                  <a:lnTo>
                    <a:pt x="579120" y="929640"/>
                  </a:lnTo>
                  <a:lnTo>
                    <a:pt x="1158240" y="464820"/>
                  </a:lnTo>
                  <a:close/>
                </a:path>
                <a:path w="8853170" h="929639">
                  <a:moveTo>
                    <a:pt x="4991100" y="464820"/>
                  </a:moveTo>
                  <a:lnTo>
                    <a:pt x="4701540" y="464820"/>
                  </a:lnTo>
                  <a:lnTo>
                    <a:pt x="4701540" y="0"/>
                  </a:lnTo>
                  <a:lnTo>
                    <a:pt x="4122420" y="0"/>
                  </a:lnTo>
                  <a:lnTo>
                    <a:pt x="4122420" y="464820"/>
                  </a:lnTo>
                  <a:lnTo>
                    <a:pt x="3832860" y="464820"/>
                  </a:lnTo>
                  <a:lnTo>
                    <a:pt x="4411980" y="929640"/>
                  </a:lnTo>
                  <a:lnTo>
                    <a:pt x="4991100" y="464820"/>
                  </a:lnTo>
                  <a:close/>
                </a:path>
                <a:path w="8853170" h="929639">
                  <a:moveTo>
                    <a:pt x="8852916" y="464820"/>
                  </a:moveTo>
                  <a:lnTo>
                    <a:pt x="8563356" y="464820"/>
                  </a:lnTo>
                  <a:lnTo>
                    <a:pt x="8563356" y="0"/>
                  </a:lnTo>
                  <a:lnTo>
                    <a:pt x="7984236" y="0"/>
                  </a:lnTo>
                  <a:lnTo>
                    <a:pt x="7984236" y="464820"/>
                  </a:lnTo>
                  <a:lnTo>
                    <a:pt x="7694676" y="464820"/>
                  </a:lnTo>
                  <a:lnTo>
                    <a:pt x="8273796" y="929640"/>
                  </a:lnTo>
                  <a:lnTo>
                    <a:pt x="8852916" y="46482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3431" y="384817"/>
            <a:ext cx="321056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0" b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9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5421" y="3138930"/>
            <a:ext cx="311467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Protect</a:t>
            </a:r>
            <a:r>
              <a:rPr dirty="0" sz="32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32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585858"/>
                </a:solidFill>
                <a:latin typeface="Arial"/>
                <a:cs typeface="Arial"/>
              </a:rPr>
              <a:t>name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32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mission</a:t>
            </a:r>
            <a:r>
              <a:rPr dirty="0" sz="32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dirty="0" sz="3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41700" y="3138930"/>
            <a:ext cx="2707005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Keep</a:t>
            </a:r>
            <a:r>
              <a:rPr dirty="0" sz="3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volunteers,</a:t>
            </a:r>
            <a:r>
              <a:rPr dirty="0" sz="3200" spc="-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members,</a:t>
            </a:r>
            <a:r>
              <a:rPr dirty="0" sz="3200" spc="-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guests</a:t>
            </a:r>
            <a:r>
              <a:rPr dirty="0" sz="32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585858"/>
                </a:solidFill>
                <a:latin typeface="Arial"/>
                <a:cs typeface="Arial"/>
              </a:rPr>
              <a:t>safe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92248" y="3139336"/>
            <a:ext cx="152971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905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585858"/>
                </a:solidFill>
                <a:latin typeface="Arial"/>
                <a:cs typeface="Arial"/>
              </a:rPr>
              <a:t>Build</a:t>
            </a:r>
            <a:r>
              <a:rPr dirty="0" sz="3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3200" spc="-20">
                <a:solidFill>
                  <a:srgbClr val="585858"/>
                </a:solidFill>
                <a:latin typeface="Arial"/>
                <a:cs typeface="Arial"/>
              </a:rPr>
              <a:t>effective </a:t>
            </a:r>
            <a:r>
              <a:rPr dirty="0" sz="3200" spc="-10">
                <a:solidFill>
                  <a:srgbClr val="585858"/>
                </a:solidFill>
                <a:latin typeface="Arial"/>
                <a:cs typeface="Arial"/>
              </a:rPr>
              <a:t>ministry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14748" y="2149965"/>
            <a:ext cx="2965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solidFill>
                  <a:srgbClr val="E87721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47547" y="2149965"/>
            <a:ext cx="2965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solidFill>
                  <a:srgbClr val="E87721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809184" y="2141842"/>
            <a:ext cx="2965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solidFill>
                  <a:srgbClr val="E87721"/>
                </a:solidFill>
                <a:latin typeface="Arial Black"/>
                <a:cs typeface="Arial Black"/>
              </a:rPr>
              <a:t>3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5986271"/>
              <a:ext cx="12188951" cy="87172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12932" y="2278349"/>
            <a:ext cx="2341245" cy="119824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dirty="0" sz="4050">
                <a:solidFill>
                  <a:srgbClr val="003B70"/>
                </a:solidFill>
                <a:latin typeface="Arial"/>
                <a:cs typeface="Arial"/>
              </a:rPr>
              <a:t>Six-</a:t>
            </a:r>
            <a:r>
              <a:rPr dirty="0" sz="4050" spc="-10">
                <a:solidFill>
                  <a:srgbClr val="003B70"/>
                </a:solidFill>
                <a:latin typeface="Arial"/>
                <a:cs typeface="Arial"/>
              </a:rPr>
              <a:t>month Policy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76294" y="1520594"/>
            <a:ext cx="2847975" cy="2858770"/>
            <a:chOff x="4776294" y="1520594"/>
            <a:chExt cx="2847975" cy="2858770"/>
          </a:xfrm>
        </p:grpSpPr>
        <p:sp>
          <p:nvSpPr>
            <p:cNvPr id="8" name="object 8" descr=""/>
            <p:cNvSpPr/>
            <p:nvPr/>
          </p:nvSpPr>
          <p:spPr>
            <a:xfrm>
              <a:off x="6187427" y="1520596"/>
              <a:ext cx="1437005" cy="2858770"/>
            </a:xfrm>
            <a:custGeom>
              <a:avLst/>
              <a:gdLst/>
              <a:ahLst/>
              <a:cxnLst/>
              <a:rect l="l" t="t" r="r" b="b"/>
              <a:pathLst>
                <a:path w="1437004" h="2858770">
                  <a:moveTo>
                    <a:pt x="388886" y="2101926"/>
                  </a:moveTo>
                  <a:lnTo>
                    <a:pt x="305054" y="2101926"/>
                  </a:lnTo>
                  <a:lnTo>
                    <a:pt x="305054" y="2438235"/>
                  </a:lnTo>
                  <a:lnTo>
                    <a:pt x="388886" y="2438235"/>
                  </a:lnTo>
                  <a:lnTo>
                    <a:pt x="388886" y="2101926"/>
                  </a:lnTo>
                  <a:close/>
                </a:path>
                <a:path w="1437004" h="2858770">
                  <a:moveTo>
                    <a:pt x="388886" y="1261160"/>
                  </a:moveTo>
                  <a:lnTo>
                    <a:pt x="305054" y="1261160"/>
                  </a:lnTo>
                  <a:lnTo>
                    <a:pt x="305054" y="1597469"/>
                  </a:lnTo>
                  <a:lnTo>
                    <a:pt x="388886" y="1597469"/>
                  </a:lnTo>
                  <a:lnTo>
                    <a:pt x="388886" y="1261160"/>
                  </a:lnTo>
                  <a:close/>
                </a:path>
                <a:path w="1437004" h="2858770">
                  <a:moveTo>
                    <a:pt x="1101445" y="1176680"/>
                  </a:moveTo>
                  <a:lnTo>
                    <a:pt x="0" y="1176680"/>
                  </a:lnTo>
                  <a:lnTo>
                    <a:pt x="0" y="1260627"/>
                  </a:lnTo>
                  <a:lnTo>
                    <a:pt x="1017612" y="1260627"/>
                  </a:lnTo>
                  <a:lnTo>
                    <a:pt x="1017612" y="1597672"/>
                  </a:lnTo>
                  <a:lnTo>
                    <a:pt x="1017612" y="1681619"/>
                  </a:lnTo>
                  <a:lnTo>
                    <a:pt x="1017612" y="2017382"/>
                  </a:lnTo>
                  <a:lnTo>
                    <a:pt x="388886" y="2017382"/>
                  </a:lnTo>
                  <a:lnTo>
                    <a:pt x="388886" y="1681619"/>
                  </a:lnTo>
                  <a:lnTo>
                    <a:pt x="1017612" y="1681619"/>
                  </a:lnTo>
                  <a:lnTo>
                    <a:pt x="1017612" y="1597672"/>
                  </a:lnTo>
                  <a:lnTo>
                    <a:pt x="0" y="1597672"/>
                  </a:lnTo>
                  <a:lnTo>
                    <a:pt x="0" y="1681619"/>
                  </a:lnTo>
                  <a:lnTo>
                    <a:pt x="305054" y="1681619"/>
                  </a:lnTo>
                  <a:lnTo>
                    <a:pt x="305054" y="2017382"/>
                  </a:lnTo>
                  <a:lnTo>
                    <a:pt x="0" y="2017382"/>
                  </a:lnTo>
                  <a:lnTo>
                    <a:pt x="0" y="2101329"/>
                  </a:lnTo>
                  <a:lnTo>
                    <a:pt x="1017612" y="2101329"/>
                  </a:lnTo>
                  <a:lnTo>
                    <a:pt x="1017612" y="2438374"/>
                  </a:lnTo>
                  <a:lnTo>
                    <a:pt x="0" y="2438374"/>
                  </a:lnTo>
                  <a:lnTo>
                    <a:pt x="0" y="2522321"/>
                  </a:lnTo>
                  <a:lnTo>
                    <a:pt x="1101445" y="2522321"/>
                  </a:lnTo>
                  <a:lnTo>
                    <a:pt x="1101445" y="2438374"/>
                  </a:lnTo>
                  <a:lnTo>
                    <a:pt x="1101445" y="2101329"/>
                  </a:lnTo>
                  <a:lnTo>
                    <a:pt x="1101445" y="2017382"/>
                  </a:lnTo>
                  <a:lnTo>
                    <a:pt x="1101445" y="1681619"/>
                  </a:lnTo>
                  <a:lnTo>
                    <a:pt x="1101445" y="1597672"/>
                  </a:lnTo>
                  <a:lnTo>
                    <a:pt x="1101445" y="1260627"/>
                  </a:lnTo>
                  <a:lnTo>
                    <a:pt x="1101445" y="1176680"/>
                  </a:lnTo>
                  <a:close/>
                </a:path>
                <a:path w="1437004" h="2858770">
                  <a:moveTo>
                    <a:pt x="1436763" y="252234"/>
                  </a:moveTo>
                  <a:lnTo>
                    <a:pt x="849960" y="252234"/>
                  </a:lnTo>
                  <a:lnTo>
                    <a:pt x="849960" y="42037"/>
                  </a:lnTo>
                  <a:lnTo>
                    <a:pt x="846658" y="25679"/>
                  </a:lnTo>
                  <a:lnTo>
                    <a:pt x="837679" y="12319"/>
                  </a:lnTo>
                  <a:lnTo>
                    <a:pt x="824344" y="3314"/>
                  </a:lnTo>
                  <a:lnTo>
                    <a:pt x="808037" y="0"/>
                  </a:lnTo>
                  <a:lnTo>
                    <a:pt x="791730" y="3314"/>
                  </a:lnTo>
                  <a:lnTo>
                    <a:pt x="778408" y="12319"/>
                  </a:lnTo>
                  <a:lnTo>
                    <a:pt x="769416" y="25679"/>
                  </a:lnTo>
                  <a:lnTo>
                    <a:pt x="766127" y="42037"/>
                  </a:lnTo>
                  <a:lnTo>
                    <a:pt x="766127" y="252234"/>
                  </a:lnTo>
                  <a:lnTo>
                    <a:pt x="12" y="252234"/>
                  </a:lnTo>
                  <a:lnTo>
                    <a:pt x="12" y="336308"/>
                  </a:lnTo>
                  <a:lnTo>
                    <a:pt x="766127" y="336308"/>
                  </a:lnTo>
                  <a:lnTo>
                    <a:pt x="766127" y="504469"/>
                  </a:lnTo>
                  <a:lnTo>
                    <a:pt x="769416" y="520827"/>
                  </a:lnTo>
                  <a:lnTo>
                    <a:pt x="778408" y="534187"/>
                  </a:lnTo>
                  <a:lnTo>
                    <a:pt x="791730" y="543204"/>
                  </a:lnTo>
                  <a:lnTo>
                    <a:pt x="808037" y="546506"/>
                  </a:lnTo>
                  <a:lnTo>
                    <a:pt x="824344" y="543204"/>
                  </a:lnTo>
                  <a:lnTo>
                    <a:pt x="837679" y="534187"/>
                  </a:lnTo>
                  <a:lnTo>
                    <a:pt x="846658" y="520827"/>
                  </a:lnTo>
                  <a:lnTo>
                    <a:pt x="849960" y="504469"/>
                  </a:lnTo>
                  <a:lnTo>
                    <a:pt x="849960" y="336308"/>
                  </a:lnTo>
                  <a:lnTo>
                    <a:pt x="1352943" y="336308"/>
                  </a:lnTo>
                  <a:lnTo>
                    <a:pt x="1352943" y="840778"/>
                  </a:lnTo>
                  <a:lnTo>
                    <a:pt x="12" y="840778"/>
                  </a:lnTo>
                  <a:lnTo>
                    <a:pt x="12" y="924852"/>
                  </a:lnTo>
                  <a:lnTo>
                    <a:pt x="1352943" y="924852"/>
                  </a:lnTo>
                  <a:lnTo>
                    <a:pt x="1352943" y="2774543"/>
                  </a:lnTo>
                  <a:lnTo>
                    <a:pt x="12" y="2774543"/>
                  </a:lnTo>
                  <a:lnTo>
                    <a:pt x="12" y="2858630"/>
                  </a:lnTo>
                  <a:lnTo>
                    <a:pt x="1436763" y="2858630"/>
                  </a:lnTo>
                  <a:lnTo>
                    <a:pt x="1436763" y="252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76292" y="1520596"/>
              <a:ext cx="1411605" cy="2858770"/>
            </a:xfrm>
            <a:custGeom>
              <a:avLst/>
              <a:gdLst/>
              <a:ahLst/>
              <a:cxnLst/>
              <a:rect l="l" t="t" r="r" b="b"/>
              <a:pathLst>
                <a:path w="1411604" h="2858770">
                  <a:moveTo>
                    <a:pt x="1131709" y="2101926"/>
                  </a:moveTo>
                  <a:lnTo>
                    <a:pt x="1047877" y="2101926"/>
                  </a:lnTo>
                  <a:lnTo>
                    <a:pt x="1047877" y="2438235"/>
                  </a:lnTo>
                  <a:lnTo>
                    <a:pt x="1131709" y="2438235"/>
                  </a:lnTo>
                  <a:lnTo>
                    <a:pt x="1131709" y="2101926"/>
                  </a:lnTo>
                  <a:close/>
                </a:path>
                <a:path w="1411604" h="2858770">
                  <a:moveTo>
                    <a:pt x="1131709" y="1261160"/>
                  </a:moveTo>
                  <a:lnTo>
                    <a:pt x="1047877" y="1261160"/>
                  </a:lnTo>
                  <a:lnTo>
                    <a:pt x="1047877" y="1597469"/>
                  </a:lnTo>
                  <a:lnTo>
                    <a:pt x="1131709" y="1597469"/>
                  </a:lnTo>
                  <a:lnTo>
                    <a:pt x="1131709" y="1261160"/>
                  </a:lnTo>
                  <a:close/>
                </a:path>
                <a:path w="1411604" h="2858770">
                  <a:moveTo>
                    <a:pt x="1411122" y="252234"/>
                  </a:moveTo>
                  <a:lnTo>
                    <a:pt x="670636" y="252234"/>
                  </a:lnTo>
                  <a:lnTo>
                    <a:pt x="670636" y="42037"/>
                  </a:lnTo>
                  <a:lnTo>
                    <a:pt x="667346" y="25679"/>
                  </a:lnTo>
                  <a:lnTo>
                    <a:pt x="658355" y="12319"/>
                  </a:lnTo>
                  <a:lnTo>
                    <a:pt x="645033" y="3314"/>
                  </a:lnTo>
                  <a:lnTo>
                    <a:pt x="628726" y="0"/>
                  </a:lnTo>
                  <a:lnTo>
                    <a:pt x="612419" y="3314"/>
                  </a:lnTo>
                  <a:lnTo>
                    <a:pt x="599084" y="12319"/>
                  </a:lnTo>
                  <a:lnTo>
                    <a:pt x="590105" y="25679"/>
                  </a:lnTo>
                  <a:lnTo>
                    <a:pt x="586803" y="42037"/>
                  </a:lnTo>
                  <a:lnTo>
                    <a:pt x="586803" y="252234"/>
                  </a:lnTo>
                  <a:lnTo>
                    <a:pt x="0" y="252234"/>
                  </a:lnTo>
                  <a:lnTo>
                    <a:pt x="0" y="2858630"/>
                  </a:lnTo>
                  <a:lnTo>
                    <a:pt x="1411122" y="2858630"/>
                  </a:lnTo>
                  <a:lnTo>
                    <a:pt x="1411122" y="2774543"/>
                  </a:lnTo>
                  <a:lnTo>
                    <a:pt x="83820" y="2774543"/>
                  </a:lnTo>
                  <a:lnTo>
                    <a:pt x="83820" y="924852"/>
                  </a:lnTo>
                  <a:lnTo>
                    <a:pt x="1411122" y="924852"/>
                  </a:lnTo>
                  <a:lnTo>
                    <a:pt x="1411122" y="840778"/>
                  </a:lnTo>
                  <a:lnTo>
                    <a:pt x="83820" y="840778"/>
                  </a:lnTo>
                  <a:lnTo>
                    <a:pt x="83820" y="336308"/>
                  </a:lnTo>
                  <a:lnTo>
                    <a:pt x="586803" y="336308"/>
                  </a:lnTo>
                  <a:lnTo>
                    <a:pt x="586803" y="504469"/>
                  </a:lnTo>
                  <a:lnTo>
                    <a:pt x="590105" y="520827"/>
                  </a:lnTo>
                  <a:lnTo>
                    <a:pt x="599084" y="534187"/>
                  </a:lnTo>
                  <a:lnTo>
                    <a:pt x="612419" y="543204"/>
                  </a:lnTo>
                  <a:lnTo>
                    <a:pt x="628726" y="546506"/>
                  </a:lnTo>
                  <a:lnTo>
                    <a:pt x="645033" y="543204"/>
                  </a:lnTo>
                  <a:lnTo>
                    <a:pt x="658355" y="534187"/>
                  </a:lnTo>
                  <a:lnTo>
                    <a:pt x="667346" y="520827"/>
                  </a:lnTo>
                  <a:lnTo>
                    <a:pt x="670636" y="504469"/>
                  </a:lnTo>
                  <a:lnTo>
                    <a:pt x="670636" y="336308"/>
                  </a:lnTo>
                  <a:lnTo>
                    <a:pt x="1411122" y="336308"/>
                  </a:lnTo>
                  <a:lnTo>
                    <a:pt x="1411122" y="252234"/>
                  </a:lnTo>
                  <a:close/>
                </a:path>
                <a:path w="1411604" h="2858770">
                  <a:moveTo>
                    <a:pt x="1411135" y="1176680"/>
                  </a:moveTo>
                  <a:lnTo>
                    <a:pt x="335318" y="1176680"/>
                  </a:lnTo>
                  <a:lnTo>
                    <a:pt x="335318" y="1260627"/>
                  </a:lnTo>
                  <a:lnTo>
                    <a:pt x="335318" y="1597672"/>
                  </a:lnTo>
                  <a:lnTo>
                    <a:pt x="335318" y="2522321"/>
                  </a:lnTo>
                  <a:lnTo>
                    <a:pt x="1411135" y="2522321"/>
                  </a:lnTo>
                  <a:lnTo>
                    <a:pt x="1411135" y="2438374"/>
                  </a:lnTo>
                  <a:lnTo>
                    <a:pt x="419150" y="2438374"/>
                  </a:lnTo>
                  <a:lnTo>
                    <a:pt x="419150" y="2101329"/>
                  </a:lnTo>
                  <a:lnTo>
                    <a:pt x="1411135" y="2101329"/>
                  </a:lnTo>
                  <a:lnTo>
                    <a:pt x="1411135" y="2017382"/>
                  </a:lnTo>
                  <a:lnTo>
                    <a:pt x="1131709" y="2017382"/>
                  </a:lnTo>
                  <a:lnTo>
                    <a:pt x="1131709" y="1681619"/>
                  </a:lnTo>
                  <a:lnTo>
                    <a:pt x="1411135" y="1681619"/>
                  </a:lnTo>
                  <a:lnTo>
                    <a:pt x="1411135" y="1597672"/>
                  </a:lnTo>
                  <a:lnTo>
                    <a:pt x="1047877" y="1597672"/>
                  </a:lnTo>
                  <a:lnTo>
                    <a:pt x="1047877" y="1681619"/>
                  </a:lnTo>
                  <a:lnTo>
                    <a:pt x="1047877" y="2017382"/>
                  </a:lnTo>
                  <a:lnTo>
                    <a:pt x="419150" y="2017382"/>
                  </a:lnTo>
                  <a:lnTo>
                    <a:pt x="419150" y="1681619"/>
                  </a:lnTo>
                  <a:lnTo>
                    <a:pt x="1047877" y="1681619"/>
                  </a:lnTo>
                  <a:lnTo>
                    <a:pt x="1047877" y="1597672"/>
                  </a:lnTo>
                  <a:lnTo>
                    <a:pt x="419150" y="1597672"/>
                  </a:lnTo>
                  <a:lnTo>
                    <a:pt x="419150" y="1260627"/>
                  </a:lnTo>
                  <a:lnTo>
                    <a:pt x="1411135" y="1260627"/>
                  </a:lnTo>
                  <a:lnTo>
                    <a:pt x="1411135" y="117668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63559" y="1661287"/>
            <a:ext cx="3314065" cy="13423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Require a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waiting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newly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baptized or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transferring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63559" y="2978023"/>
            <a:ext cx="3059430" cy="134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indicated a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willingness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children.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257712" y="2466559"/>
            <a:ext cx="1862455" cy="64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 spc="-20">
                <a:solidFill>
                  <a:srgbClr val="003B70"/>
                </a:solidFill>
                <a:latin typeface="Arial"/>
                <a:cs typeface="Arial"/>
              </a:rPr>
              <a:t>Training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18780" y="1454037"/>
            <a:ext cx="3548379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4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regular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dirty="0" sz="2400" spc="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volunteers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help them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understand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dirty="0" sz="2400" spc="-25" b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nurture</a:t>
            </a:r>
            <a:r>
              <a:rPr dirty="0" sz="2400" spc="-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4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Arial"/>
                <a:cs typeface="Arial"/>
              </a:rPr>
              <a:t>faith.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211514" y="1795148"/>
            <a:ext cx="3280410" cy="2238375"/>
            <a:chOff x="4211514" y="1795148"/>
            <a:chExt cx="3280410" cy="2238375"/>
          </a:xfrm>
        </p:grpSpPr>
        <p:sp>
          <p:nvSpPr>
            <p:cNvPr id="8" name="object 8" descr=""/>
            <p:cNvSpPr/>
            <p:nvPr/>
          </p:nvSpPr>
          <p:spPr>
            <a:xfrm>
              <a:off x="6187440" y="1795157"/>
              <a:ext cx="1304290" cy="1821814"/>
            </a:xfrm>
            <a:custGeom>
              <a:avLst/>
              <a:gdLst/>
              <a:ahLst/>
              <a:cxnLst/>
              <a:rect l="l" t="t" r="r" b="b"/>
              <a:pathLst>
                <a:path w="1304290" h="1821814">
                  <a:moveTo>
                    <a:pt x="17602" y="1163853"/>
                  </a:moveTo>
                  <a:lnTo>
                    <a:pt x="9486" y="1115910"/>
                  </a:lnTo>
                  <a:lnTo>
                    <a:pt x="0" y="1095362"/>
                  </a:lnTo>
                  <a:lnTo>
                    <a:pt x="0" y="1246466"/>
                  </a:lnTo>
                  <a:lnTo>
                    <a:pt x="6261" y="1233703"/>
                  </a:lnTo>
                  <a:lnTo>
                    <a:pt x="15354" y="1199515"/>
                  </a:lnTo>
                  <a:lnTo>
                    <a:pt x="17602" y="1163853"/>
                  </a:lnTo>
                  <a:close/>
                </a:path>
                <a:path w="1304290" h="1821814">
                  <a:moveTo>
                    <a:pt x="1304086" y="189738"/>
                  </a:moveTo>
                  <a:lnTo>
                    <a:pt x="1297292" y="139331"/>
                  </a:lnTo>
                  <a:lnTo>
                    <a:pt x="1278191" y="94030"/>
                  </a:lnTo>
                  <a:lnTo>
                    <a:pt x="1248613" y="55638"/>
                  </a:lnTo>
                  <a:lnTo>
                    <a:pt x="1210335" y="25971"/>
                  </a:lnTo>
                  <a:lnTo>
                    <a:pt x="1165161" y="6819"/>
                  </a:lnTo>
                  <a:lnTo>
                    <a:pt x="1114894" y="0"/>
                  </a:lnTo>
                  <a:lnTo>
                    <a:pt x="0" y="0"/>
                  </a:lnTo>
                  <a:lnTo>
                    <a:pt x="0" y="75895"/>
                  </a:lnTo>
                  <a:lnTo>
                    <a:pt x="1114894" y="75895"/>
                  </a:lnTo>
                  <a:lnTo>
                    <a:pt x="1159078" y="84836"/>
                  </a:lnTo>
                  <a:lnTo>
                    <a:pt x="1195171" y="109245"/>
                  </a:lnTo>
                  <a:lnTo>
                    <a:pt x="1219492" y="145427"/>
                  </a:lnTo>
                  <a:lnTo>
                    <a:pt x="1228407" y="189738"/>
                  </a:lnTo>
                  <a:lnTo>
                    <a:pt x="1228407" y="1631797"/>
                  </a:lnTo>
                  <a:lnTo>
                    <a:pt x="1219492" y="1676120"/>
                  </a:lnTo>
                  <a:lnTo>
                    <a:pt x="1195171" y="1712302"/>
                  </a:lnTo>
                  <a:lnTo>
                    <a:pt x="1159078" y="1736699"/>
                  </a:lnTo>
                  <a:lnTo>
                    <a:pt x="1114894" y="1745653"/>
                  </a:lnTo>
                  <a:lnTo>
                    <a:pt x="0" y="1745653"/>
                  </a:lnTo>
                  <a:lnTo>
                    <a:pt x="0" y="1821548"/>
                  </a:lnTo>
                  <a:lnTo>
                    <a:pt x="1114894" y="1821548"/>
                  </a:lnTo>
                  <a:lnTo>
                    <a:pt x="1165161" y="1814728"/>
                  </a:lnTo>
                  <a:lnTo>
                    <a:pt x="1210335" y="1795576"/>
                  </a:lnTo>
                  <a:lnTo>
                    <a:pt x="1248613" y="1765909"/>
                  </a:lnTo>
                  <a:lnTo>
                    <a:pt x="1278191" y="1727517"/>
                  </a:lnTo>
                  <a:lnTo>
                    <a:pt x="1297292" y="1682216"/>
                  </a:lnTo>
                  <a:lnTo>
                    <a:pt x="1304086" y="1631797"/>
                  </a:lnTo>
                  <a:lnTo>
                    <a:pt x="1304086" y="1897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11510" y="1795157"/>
              <a:ext cx="1976120" cy="2238375"/>
            </a:xfrm>
            <a:custGeom>
              <a:avLst/>
              <a:gdLst/>
              <a:ahLst/>
              <a:cxnLst/>
              <a:rect l="l" t="t" r="r" b="b"/>
              <a:pathLst>
                <a:path w="1976120" h="2238375">
                  <a:moveTo>
                    <a:pt x="1049756" y="1119492"/>
                  </a:moveTo>
                  <a:lnTo>
                    <a:pt x="1046276" y="1071829"/>
                  </a:lnTo>
                  <a:lnTo>
                    <a:pt x="1036142" y="1026337"/>
                  </a:lnTo>
                  <a:lnTo>
                    <a:pt x="1019873" y="983513"/>
                  </a:lnTo>
                  <a:lnTo>
                    <a:pt x="997940" y="943864"/>
                  </a:lnTo>
                  <a:lnTo>
                    <a:pt x="974090" y="912152"/>
                  </a:lnTo>
                  <a:lnTo>
                    <a:pt x="974090" y="1119492"/>
                  </a:lnTo>
                  <a:lnTo>
                    <a:pt x="969098" y="1169200"/>
                  </a:lnTo>
                  <a:lnTo>
                    <a:pt x="954760" y="1215504"/>
                  </a:lnTo>
                  <a:lnTo>
                    <a:pt x="932091" y="1257414"/>
                  </a:lnTo>
                  <a:lnTo>
                    <a:pt x="902055" y="1293914"/>
                  </a:lnTo>
                  <a:lnTo>
                    <a:pt x="865657" y="1324038"/>
                  </a:lnTo>
                  <a:lnTo>
                    <a:pt x="823887" y="1346771"/>
                  </a:lnTo>
                  <a:lnTo>
                    <a:pt x="777722" y="1361147"/>
                  </a:lnTo>
                  <a:lnTo>
                    <a:pt x="728154" y="1366164"/>
                  </a:lnTo>
                  <a:lnTo>
                    <a:pt x="678586" y="1361147"/>
                  </a:lnTo>
                  <a:lnTo>
                    <a:pt x="632421" y="1346771"/>
                  </a:lnTo>
                  <a:lnTo>
                    <a:pt x="590651" y="1324038"/>
                  </a:lnTo>
                  <a:lnTo>
                    <a:pt x="554253" y="1293914"/>
                  </a:lnTo>
                  <a:lnTo>
                    <a:pt x="524217" y="1257414"/>
                  </a:lnTo>
                  <a:lnTo>
                    <a:pt x="501548" y="1215504"/>
                  </a:lnTo>
                  <a:lnTo>
                    <a:pt x="487222" y="1169200"/>
                  </a:lnTo>
                  <a:lnTo>
                    <a:pt x="482219" y="1119492"/>
                  </a:lnTo>
                  <a:lnTo>
                    <a:pt x="487260" y="1069809"/>
                  </a:lnTo>
                  <a:lnTo>
                    <a:pt x="501624" y="1023531"/>
                  </a:lnTo>
                  <a:lnTo>
                    <a:pt x="524306" y="981646"/>
                  </a:lnTo>
                  <a:lnTo>
                    <a:pt x="554342" y="945159"/>
                  </a:lnTo>
                  <a:lnTo>
                    <a:pt x="590727" y="915035"/>
                  </a:lnTo>
                  <a:lnTo>
                    <a:pt x="632472" y="892276"/>
                  </a:lnTo>
                  <a:lnTo>
                    <a:pt x="678624" y="877874"/>
                  </a:lnTo>
                  <a:lnTo>
                    <a:pt x="728154" y="872820"/>
                  </a:lnTo>
                  <a:lnTo>
                    <a:pt x="777722" y="877836"/>
                  </a:lnTo>
                  <a:lnTo>
                    <a:pt x="823887" y="892213"/>
                  </a:lnTo>
                  <a:lnTo>
                    <a:pt x="865657" y="914946"/>
                  </a:lnTo>
                  <a:lnTo>
                    <a:pt x="902055" y="945070"/>
                  </a:lnTo>
                  <a:lnTo>
                    <a:pt x="932091" y="981570"/>
                  </a:lnTo>
                  <a:lnTo>
                    <a:pt x="954760" y="1023480"/>
                  </a:lnTo>
                  <a:lnTo>
                    <a:pt x="969098" y="1069771"/>
                  </a:lnTo>
                  <a:lnTo>
                    <a:pt x="974090" y="1119492"/>
                  </a:lnTo>
                  <a:lnTo>
                    <a:pt x="974090" y="912152"/>
                  </a:lnTo>
                  <a:lnTo>
                    <a:pt x="970876" y="907872"/>
                  </a:lnTo>
                  <a:lnTo>
                    <a:pt x="939152" y="876046"/>
                  </a:lnTo>
                  <a:lnTo>
                    <a:pt x="934885" y="872820"/>
                  </a:lnTo>
                  <a:lnTo>
                    <a:pt x="903262" y="848893"/>
                  </a:lnTo>
                  <a:lnTo>
                    <a:pt x="863727" y="826909"/>
                  </a:lnTo>
                  <a:lnTo>
                    <a:pt x="821029" y="810577"/>
                  </a:lnTo>
                  <a:lnTo>
                    <a:pt x="775677" y="800417"/>
                  </a:lnTo>
                  <a:lnTo>
                    <a:pt x="728154" y="796925"/>
                  </a:lnTo>
                  <a:lnTo>
                    <a:pt x="680631" y="800417"/>
                  </a:lnTo>
                  <a:lnTo>
                    <a:pt x="635279" y="810577"/>
                  </a:lnTo>
                  <a:lnTo>
                    <a:pt x="592582" y="826909"/>
                  </a:lnTo>
                  <a:lnTo>
                    <a:pt x="553046" y="848893"/>
                  </a:lnTo>
                  <a:lnTo>
                    <a:pt x="517169" y="876046"/>
                  </a:lnTo>
                  <a:lnTo>
                    <a:pt x="485444" y="907872"/>
                  </a:lnTo>
                  <a:lnTo>
                    <a:pt x="458368" y="943864"/>
                  </a:lnTo>
                  <a:lnTo>
                    <a:pt x="436448" y="983513"/>
                  </a:lnTo>
                  <a:lnTo>
                    <a:pt x="420166" y="1026337"/>
                  </a:lnTo>
                  <a:lnTo>
                    <a:pt x="410032" y="1071829"/>
                  </a:lnTo>
                  <a:lnTo>
                    <a:pt x="406552" y="1119492"/>
                  </a:lnTo>
                  <a:lnTo>
                    <a:pt x="410083" y="1167130"/>
                  </a:lnTo>
                  <a:lnTo>
                    <a:pt x="420243" y="1212608"/>
                  </a:lnTo>
                  <a:lnTo>
                    <a:pt x="436537" y="1255407"/>
                  </a:lnTo>
                  <a:lnTo>
                    <a:pt x="458470" y="1295044"/>
                  </a:lnTo>
                  <a:lnTo>
                    <a:pt x="485546" y="1331023"/>
                  </a:lnTo>
                  <a:lnTo>
                    <a:pt x="517258" y="1362824"/>
                  </a:lnTo>
                  <a:lnTo>
                    <a:pt x="553123" y="1389989"/>
                  </a:lnTo>
                  <a:lnTo>
                    <a:pt x="592645" y="1411986"/>
                  </a:lnTo>
                  <a:lnTo>
                    <a:pt x="635317" y="1428318"/>
                  </a:lnTo>
                  <a:lnTo>
                    <a:pt x="680656" y="1438516"/>
                  </a:lnTo>
                  <a:lnTo>
                    <a:pt x="728154" y="1442059"/>
                  </a:lnTo>
                  <a:lnTo>
                    <a:pt x="775677" y="1438554"/>
                  </a:lnTo>
                  <a:lnTo>
                    <a:pt x="821029" y="1428394"/>
                  </a:lnTo>
                  <a:lnTo>
                    <a:pt x="863727" y="1412074"/>
                  </a:lnTo>
                  <a:lnTo>
                    <a:pt x="903262" y="1390091"/>
                  </a:lnTo>
                  <a:lnTo>
                    <a:pt x="934885" y="1366164"/>
                  </a:lnTo>
                  <a:lnTo>
                    <a:pt x="970876" y="1331112"/>
                  </a:lnTo>
                  <a:lnTo>
                    <a:pt x="997940" y="1295120"/>
                  </a:lnTo>
                  <a:lnTo>
                    <a:pt x="1019873" y="1255471"/>
                  </a:lnTo>
                  <a:lnTo>
                    <a:pt x="1036142" y="1212646"/>
                  </a:lnTo>
                  <a:lnTo>
                    <a:pt x="1046276" y="1167155"/>
                  </a:lnTo>
                  <a:lnTo>
                    <a:pt x="1049756" y="1119492"/>
                  </a:lnTo>
                  <a:close/>
                </a:path>
                <a:path w="1976120" h="2238375">
                  <a:moveTo>
                    <a:pt x="1975916" y="1745653"/>
                  </a:moveTo>
                  <a:lnTo>
                    <a:pt x="1630057" y="1745653"/>
                  </a:lnTo>
                  <a:lnTo>
                    <a:pt x="1559445" y="1821548"/>
                  </a:lnTo>
                  <a:lnTo>
                    <a:pt x="1975916" y="1821548"/>
                  </a:lnTo>
                  <a:lnTo>
                    <a:pt x="1975916" y="1745653"/>
                  </a:lnTo>
                  <a:close/>
                </a:path>
                <a:path w="1976120" h="2238375">
                  <a:moveTo>
                    <a:pt x="1975916" y="1090701"/>
                  </a:moveTo>
                  <a:lnTo>
                    <a:pt x="1938350" y="1037577"/>
                  </a:lnTo>
                  <a:lnTo>
                    <a:pt x="1900821" y="1010526"/>
                  </a:lnTo>
                  <a:lnTo>
                    <a:pt x="1857032" y="993749"/>
                  </a:lnTo>
                  <a:lnTo>
                    <a:pt x="1808784" y="988949"/>
                  </a:lnTo>
                  <a:lnTo>
                    <a:pt x="1773478" y="993673"/>
                  </a:lnTo>
                  <a:lnTo>
                    <a:pt x="1740090" y="1005128"/>
                  </a:lnTo>
                  <a:lnTo>
                    <a:pt x="1709559" y="1022870"/>
                  </a:lnTo>
                  <a:lnTo>
                    <a:pt x="1682838" y="1046480"/>
                  </a:lnTo>
                  <a:lnTo>
                    <a:pt x="1152334" y="1619504"/>
                  </a:lnTo>
                  <a:lnTo>
                    <a:pt x="1108163" y="1599069"/>
                  </a:lnTo>
                  <a:lnTo>
                    <a:pt x="1063142" y="1580896"/>
                  </a:lnTo>
                  <a:lnTo>
                    <a:pt x="1017346" y="1564995"/>
                  </a:lnTo>
                  <a:lnTo>
                    <a:pt x="970864" y="1551381"/>
                  </a:lnTo>
                  <a:lnTo>
                    <a:pt x="923798" y="1540090"/>
                  </a:lnTo>
                  <a:lnTo>
                    <a:pt x="876211" y="1531137"/>
                  </a:lnTo>
                  <a:lnTo>
                    <a:pt x="828205" y="1524533"/>
                  </a:lnTo>
                  <a:lnTo>
                    <a:pt x="779856" y="1520317"/>
                  </a:lnTo>
                  <a:lnTo>
                    <a:pt x="730237" y="1518488"/>
                  </a:lnTo>
                  <a:lnTo>
                    <a:pt x="725436" y="1517878"/>
                  </a:lnTo>
                  <a:lnTo>
                    <a:pt x="657199" y="1520418"/>
                  </a:lnTo>
                  <a:lnTo>
                    <a:pt x="609104" y="1524584"/>
                  </a:lnTo>
                  <a:lnTo>
                    <a:pt x="561390" y="1531150"/>
                  </a:lnTo>
                  <a:lnTo>
                    <a:pt x="514134" y="1540065"/>
                  </a:lnTo>
                  <a:lnTo>
                    <a:pt x="467410" y="1551330"/>
                  </a:lnTo>
                  <a:lnTo>
                    <a:pt x="421335" y="1564919"/>
                  </a:lnTo>
                  <a:lnTo>
                    <a:pt x="375970" y="1580794"/>
                  </a:lnTo>
                  <a:lnTo>
                    <a:pt x="331419" y="1598930"/>
                  </a:lnTo>
                  <a:lnTo>
                    <a:pt x="287756" y="1619313"/>
                  </a:lnTo>
                  <a:lnTo>
                    <a:pt x="245071" y="1641894"/>
                  </a:lnTo>
                  <a:lnTo>
                    <a:pt x="203441" y="1666671"/>
                  </a:lnTo>
                  <a:lnTo>
                    <a:pt x="164668" y="1697266"/>
                  </a:lnTo>
                  <a:lnTo>
                    <a:pt x="132334" y="1734121"/>
                  </a:lnTo>
                  <a:lnTo>
                    <a:pt x="107188" y="1776247"/>
                  </a:lnTo>
                  <a:lnTo>
                    <a:pt x="89941" y="1822615"/>
                  </a:lnTo>
                  <a:lnTo>
                    <a:pt x="952" y="2153221"/>
                  </a:lnTo>
                  <a:lnTo>
                    <a:pt x="0" y="2168245"/>
                  </a:lnTo>
                  <a:lnTo>
                    <a:pt x="4699" y="2181999"/>
                  </a:lnTo>
                  <a:lnTo>
                    <a:pt x="14185" y="2192985"/>
                  </a:lnTo>
                  <a:lnTo>
                    <a:pt x="27622" y="2199703"/>
                  </a:lnTo>
                  <a:lnTo>
                    <a:pt x="34163" y="2201037"/>
                  </a:lnTo>
                  <a:lnTo>
                    <a:pt x="37541" y="2201037"/>
                  </a:lnTo>
                  <a:lnTo>
                    <a:pt x="74053" y="2172957"/>
                  </a:lnTo>
                  <a:lnTo>
                    <a:pt x="162890" y="1842490"/>
                  </a:lnTo>
                  <a:lnTo>
                    <a:pt x="175323" y="1809153"/>
                  </a:lnTo>
                  <a:lnTo>
                    <a:pt x="216700" y="1752434"/>
                  </a:lnTo>
                  <a:lnTo>
                    <a:pt x="287947" y="1704924"/>
                  </a:lnTo>
                  <a:lnTo>
                    <a:pt x="332511" y="1681949"/>
                  </a:lnTo>
                  <a:lnTo>
                    <a:pt x="378193" y="1661566"/>
                  </a:lnTo>
                  <a:lnTo>
                    <a:pt x="424853" y="1643811"/>
                  </a:lnTo>
                  <a:lnTo>
                    <a:pt x="472414" y="1628711"/>
                  </a:lnTo>
                  <a:lnTo>
                    <a:pt x="520725" y="1616316"/>
                  </a:lnTo>
                  <a:lnTo>
                    <a:pt x="569696" y="1606626"/>
                  </a:lnTo>
                  <a:lnTo>
                    <a:pt x="619213" y="1599704"/>
                  </a:lnTo>
                  <a:lnTo>
                    <a:pt x="669163" y="1595577"/>
                  </a:lnTo>
                  <a:lnTo>
                    <a:pt x="719416" y="1594269"/>
                  </a:lnTo>
                  <a:lnTo>
                    <a:pt x="768451" y="1595640"/>
                  </a:lnTo>
                  <a:lnTo>
                    <a:pt x="817206" y="1599679"/>
                  </a:lnTo>
                  <a:lnTo>
                    <a:pt x="865593" y="1606346"/>
                  </a:lnTo>
                  <a:lnTo>
                    <a:pt x="913498" y="1615617"/>
                  </a:lnTo>
                  <a:lnTo>
                    <a:pt x="960818" y="1627466"/>
                  </a:lnTo>
                  <a:lnTo>
                    <a:pt x="1007440" y="1641868"/>
                  </a:lnTo>
                  <a:lnTo>
                    <a:pt x="1053274" y="1658785"/>
                  </a:lnTo>
                  <a:lnTo>
                    <a:pt x="1098194" y="1678216"/>
                  </a:lnTo>
                  <a:lnTo>
                    <a:pt x="1142123" y="1700110"/>
                  </a:lnTo>
                  <a:lnTo>
                    <a:pt x="1154049" y="1704225"/>
                  </a:lnTo>
                  <a:lnTo>
                    <a:pt x="1166342" y="1704213"/>
                  </a:lnTo>
                  <a:lnTo>
                    <a:pt x="1177988" y="1700250"/>
                  </a:lnTo>
                  <a:lnTo>
                    <a:pt x="1187983" y="1692516"/>
                  </a:lnTo>
                  <a:lnTo>
                    <a:pt x="1738071" y="1098169"/>
                  </a:lnTo>
                  <a:lnTo>
                    <a:pt x="1772031" y="1073835"/>
                  </a:lnTo>
                  <a:lnTo>
                    <a:pt x="1811274" y="1064768"/>
                  </a:lnTo>
                  <a:lnTo>
                    <a:pt x="1851050" y="1071118"/>
                  </a:lnTo>
                  <a:lnTo>
                    <a:pt x="1886585" y="1093038"/>
                  </a:lnTo>
                  <a:lnTo>
                    <a:pt x="1910854" y="1127099"/>
                  </a:lnTo>
                  <a:lnTo>
                    <a:pt x="1919909" y="1166482"/>
                  </a:lnTo>
                  <a:lnTo>
                    <a:pt x="1913572" y="1206385"/>
                  </a:lnTo>
                  <a:lnTo>
                    <a:pt x="1891690" y="1242034"/>
                  </a:lnTo>
                  <a:lnTo>
                    <a:pt x="1023962" y="2174468"/>
                  </a:lnTo>
                  <a:lnTo>
                    <a:pt x="1016076" y="2187308"/>
                  </a:lnTo>
                  <a:lnTo>
                    <a:pt x="1025817" y="2228100"/>
                  </a:lnTo>
                  <a:lnTo>
                    <a:pt x="1052944" y="2238273"/>
                  </a:lnTo>
                  <a:lnTo>
                    <a:pt x="1067079" y="2235009"/>
                  </a:lnTo>
                  <a:lnTo>
                    <a:pt x="1079309" y="2226233"/>
                  </a:lnTo>
                  <a:lnTo>
                    <a:pt x="1947049" y="1293787"/>
                  </a:lnTo>
                  <a:lnTo>
                    <a:pt x="1968741" y="1265453"/>
                  </a:lnTo>
                  <a:lnTo>
                    <a:pt x="1975916" y="1250848"/>
                  </a:lnTo>
                  <a:lnTo>
                    <a:pt x="1975916" y="1090701"/>
                  </a:lnTo>
                  <a:close/>
                </a:path>
                <a:path w="1976120" h="2238375">
                  <a:moveTo>
                    <a:pt x="1975916" y="0"/>
                  </a:moveTo>
                  <a:lnTo>
                    <a:pt x="822744" y="0"/>
                  </a:lnTo>
                  <a:lnTo>
                    <a:pt x="772477" y="6819"/>
                  </a:lnTo>
                  <a:lnTo>
                    <a:pt x="727316" y="25971"/>
                  </a:lnTo>
                  <a:lnTo>
                    <a:pt x="689038" y="55638"/>
                  </a:lnTo>
                  <a:lnTo>
                    <a:pt x="659460" y="94018"/>
                  </a:lnTo>
                  <a:lnTo>
                    <a:pt x="640372" y="139331"/>
                  </a:lnTo>
                  <a:lnTo>
                    <a:pt x="633564" y="189738"/>
                  </a:lnTo>
                  <a:lnTo>
                    <a:pt x="633564" y="732904"/>
                  </a:lnTo>
                  <a:lnTo>
                    <a:pt x="652272" y="728802"/>
                  </a:lnTo>
                  <a:lnTo>
                    <a:pt x="671144" y="725614"/>
                  </a:lnTo>
                  <a:lnTo>
                    <a:pt x="690143" y="723341"/>
                  </a:lnTo>
                  <a:lnTo>
                    <a:pt x="709244" y="721982"/>
                  </a:lnTo>
                  <a:lnTo>
                    <a:pt x="709244" y="189738"/>
                  </a:lnTo>
                  <a:lnTo>
                    <a:pt x="718159" y="145427"/>
                  </a:lnTo>
                  <a:lnTo>
                    <a:pt x="742480" y="109232"/>
                  </a:lnTo>
                  <a:lnTo>
                    <a:pt x="778560" y="84836"/>
                  </a:lnTo>
                  <a:lnTo>
                    <a:pt x="822744" y="75895"/>
                  </a:lnTo>
                  <a:lnTo>
                    <a:pt x="1975916" y="75895"/>
                  </a:lnTo>
                  <a:lnTo>
                    <a:pt x="1975916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0198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414" y="2538222"/>
              <a:ext cx="8615159" cy="21000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4174" y="2869945"/>
            <a:ext cx="736663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solidFill>
                  <a:srgbClr val="FFFFFF"/>
                </a:solidFill>
              </a:rPr>
              <a:t>Supervision</a:t>
            </a:r>
            <a:r>
              <a:rPr dirty="0" sz="7200" spc="25">
                <a:solidFill>
                  <a:srgbClr val="FFFFFF"/>
                </a:solidFill>
              </a:rPr>
              <a:t> </a:t>
            </a:r>
            <a:r>
              <a:rPr dirty="0" sz="7200" spc="-10">
                <a:solidFill>
                  <a:srgbClr val="FFFFFF"/>
                </a:solidFill>
              </a:rPr>
              <a:t>Policies</a:t>
            </a:r>
            <a:endParaRPr sz="7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 Narrow"/>
                <a:cs typeface="Arial Narrow"/>
              </a:rPr>
              <a:t>Effective</a:t>
            </a:r>
            <a:r>
              <a:rPr dirty="0" spc="-80" b="0">
                <a:latin typeface="Arial Narrow"/>
                <a:cs typeface="Arial Narrow"/>
              </a:rPr>
              <a:t> </a:t>
            </a:r>
            <a:r>
              <a:rPr dirty="0" spc="-10" b="0">
                <a:latin typeface="Arial Narrow"/>
                <a:cs typeface="Arial Narrow"/>
              </a:rPr>
              <a:t>Supervision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68684"/>
            <a:ext cx="9944100" cy="3742054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435609" indent="-422909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minimum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supervising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children/youth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times.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Install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vision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panels or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doors.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should focus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supervision without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distraction.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Carefully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monitor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number of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children in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restrooms.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locked.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properly lit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nighttime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Provide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“roaming”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adult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supervision through hallways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parking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lots.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30643" y="538733"/>
            <a:ext cx="10595610" cy="5126990"/>
            <a:chOff x="830643" y="538733"/>
            <a:chExt cx="10595610" cy="5126990"/>
          </a:xfrm>
        </p:grpSpPr>
        <p:sp>
          <p:nvSpPr>
            <p:cNvPr id="4" name="object 4" descr=""/>
            <p:cNvSpPr/>
            <p:nvPr/>
          </p:nvSpPr>
          <p:spPr>
            <a:xfrm>
              <a:off x="838580" y="157010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888" y="538733"/>
              <a:ext cx="4239767" cy="51267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749047"/>
              <a:ext cx="3733799" cy="46481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932612" y="747458"/>
              <a:ext cx="3736975" cy="4651375"/>
            </a:xfrm>
            <a:custGeom>
              <a:avLst/>
              <a:gdLst/>
              <a:ahLst/>
              <a:cxnLst/>
              <a:rect l="l" t="t" r="r" b="b"/>
              <a:pathLst>
                <a:path w="3736975" h="4651375">
                  <a:moveTo>
                    <a:pt x="0" y="0"/>
                  </a:moveTo>
                  <a:lnTo>
                    <a:pt x="3736975" y="0"/>
                  </a:lnTo>
                  <a:lnTo>
                    <a:pt x="3736975" y="4651375"/>
                  </a:lnTo>
                  <a:lnTo>
                    <a:pt x="0" y="46513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719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Outing</a:t>
            </a:r>
            <a:r>
              <a:rPr dirty="0" spc="-30"/>
              <a:t> </a:t>
            </a:r>
            <a:r>
              <a:rPr dirty="0" spc="-10"/>
              <a:t>Planning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099819" y="1737535"/>
            <a:ext cx="2872740" cy="315658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Pre-Trip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In-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Transit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dirty="0" sz="2600" spc="-25">
                <a:solidFill>
                  <a:srgbClr val="585858"/>
                </a:solidFill>
                <a:latin typeface="Arial"/>
                <a:cs typeface="Arial"/>
              </a:rPr>
              <a:t>On-</a:t>
            </a:r>
            <a:r>
              <a:rPr dirty="0" sz="2600" spc="-2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85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2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safety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Transportation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36740" y="5499608"/>
            <a:ext cx="36950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 b="1">
                <a:solidFill>
                  <a:srgbClr val="E87721"/>
                </a:solidFill>
                <a:latin typeface="Arial"/>
                <a:cs typeface="Arial"/>
              </a:rPr>
              <a:t>Available</a:t>
            </a:r>
            <a:r>
              <a:rPr dirty="0" sz="2400" spc="-100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spc="-85" b="1">
                <a:solidFill>
                  <a:srgbClr val="E87721"/>
                </a:solidFill>
                <a:latin typeface="Arial"/>
                <a:cs typeface="Arial"/>
              </a:rPr>
              <a:t>at</a:t>
            </a:r>
            <a:r>
              <a:rPr dirty="0" sz="2400" spc="-10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spc="-155" b="1">
                <a:solidFill>
                  <a:srgbClr val="E87721"/>
                </a:solidFill>
                <a:latin typeface="Arial"/>
                <a:cs typeface="Arial"/>
              </a:rPr>
              <a:t>adventistrisk.org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99846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59984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8142" y="1905000"/>
              <a:ext cx="8395715" cy="40309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3797" y="2309114"/>
            <a:ext cx="6802120" cy="2805430"/>
          </a:xfrm>
          <a:prstGeom prst="rect"/>
        </p:spPr>
        <p:txBody>
          <a:bodyPr wrap="square" lIns="0" tIns="170815" rIns="0" bIns="0" rtlCol="0" vert="horz">
            <a:spAutoFit/>
          </a:bodyPr>
          <a:lstStyle/>
          <a:p>
            <a:pPr marL="427990" marR="5080" indent="-415925">
              <a:lnSpc>
                <a:spcPts val="10370"/>
              </a:lnSpc>
              <a:spcBef>
                <a:spcPts val="1345"/>
              </a:spcBef>
            </a:pPr>
            <a:r>
              <a:rPr dirty="0" sz="9600">
                <a:solidFill>
                  <a:srgbClr val="FFFFFF"/>
                </a:solidFill>
              </a:rPr>
              <a:t>Health</a:t>
            </a:r>
            <a:r>
              <a:rPr dirty="0" sz="9600" spc="-30">
                <a:solidFill>
                  <a:srgbClr val="FFFFFF"/>
                </a:solidFill>
              </a:rPr>
              <a:t> </a:t>
            </a:r>
            <a:r>
              <a:rPr dirty="0" sz="9600" spc="-10">
                <a:solidFill>
                  <a:srgbClr val="FFFFFF"/>
                </a:solidFill>
              </a:rPr>
              <a:t>History </a:t>
            </a:r>
            <a:r>
              <a:rPr dirty="0" sz="9600">
                <a:solidFill>
                  <a:srgbClr val="FFFFFF"/>
                </a:solidFill>
              </a:rPr>
              <a:t>and</a:t>
            </a:r>
            <a:r>
              <a:rPr dirty="0" sz="9600" spc="-20">
                <a:solidFill>
                  <a:srgbClr val="FFFFFF"/>
                </a:solidFill>
              </a:rPr>
              <a:t> </a:t>
            </a:r>
            <a:r>
              <a:rPr dirty="0" sz="9600" spc="-10">
                <a:solidFill>
                  <a:srgbClr val="FFFFFF"/>
                </a:solidFill>
              </a:rPr>
              <a:t>Training</a:t>
            </a:r>
            <a:endParaRPr sz="9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600" rIns="0" bIns="0" rtlCol="0" vert="horz">
            <a:spAutoFit/>
          </a:bodyPr>
          <a:lstStyle/>
          <a:p>
            <a:pPr marL="439420">
              <a:lnSpc>
                <a:spcPct val="100000"/>
              </a:lnSpc>
              <a:spcBef>
                <a:spcPts val="100"/>
              </a:spcBef>
            </a:pPr>
            <a:r>
              <a:rPr dirty="0"/>
              <a:t>Permission</a:t>
            </a:r>
            <a:r>
              <a:rPr dirty="0" spc="-5"/>
              <a:t> </a:t>
            </a:r>
            <a:r>
              <a:rPr dirty="0"/>
              <a:t>&amp;</a:t>
            </a:r>
            <a:r>
              <a:rPr dirty="0" spc="-5"/>
              <a:t> </a:t>
            </a:r>
            <a:r>
              <a:rPr dirty="0"/>
              <a:t>Release</a:t>
            </a:r>
            <a:r>
              <a:rPr dirty="0" spc="10"/>
              <a:t> </a:t>
            </a:r>
            <a:r>
              <a:rPr dirty="0" spc="-10"/>
              <a:t>Forms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1131"/>
            <a:ext cx="6030595" cy="41732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6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Three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Specific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Purposes</a:t>
            </a:r>
            <a:endParaRPr sz="2400">
              <a:latin typeface="Arial"/>
              <a:cs typeface="Arial"/>
            </a:endParaRPr>
          </a:p>
          <a:p>
            <a:pPr lvl="1" marL="527050" indent="-263525">
              <a:lnSpc>
                <a:spcPct val="100000"/>
              </a:lnSpc>
              <a:spcBef>
                <a:spcPts val="605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Consent</a:t>
            </a:r>
            <a:r>
              <a:rPr dirty="0" sz="2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 Participate</a:t>
            </a:r>
            <a:endParaRPr sz="2200">
              <a:latin typeface="Arial"/>
              <a:cs typeface="Arial"/>
            </a:endParaRPr>
          </a:p>
          <a:p>
            <a:pPr lvl="1" marL="527050" indent="-263525">
              <a:lnSpc>
                <a:spcPct val="100000"/>
              </a:lnSpc>
              <a:spcBef>
                <a:spcPts val="600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Authorization</a:t>
            </a:r>
            <a:endParaRPr sz="2200">
              <a:latin typeface="Arial"/>
              <a:cs typeface="Arial"/>
            </a:endParaRPr>
          </a:p>
          <a:p>
            <a:pPr lvl="1" marL="527050" indent="-263525">
              <a:lnSpc>
                <a:spcPct val="100000"/>
              </a:lnSpc>
              <a:spcBef>
                <a:spcPts val="600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Specific to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4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Identify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Potential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Hazards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Identify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Limitations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Signed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Parent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Guardian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child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Copies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Leader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1981200"/>
            <a:ext cx="4920995" cy="3279647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496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Common</a:t>
            </a:r>
            <a:r>
              <a:rPr dirty="0" spc="-25"/>
              <a:t> </a:t>
            </a:r>
            <a:r>
              <a:rPr dirty="0"/>
              <a:t>Medical</a:t>
            </a:r>
            <a:r>
              <a:rPr dirty="0" spc="5"/>
              <a:t> </a:t>
            </a:r>
            <a:r>
              <a:rPr dirty="0" spc="-10"/>
              <a:t>Issues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59710"/>
            <a:ext cx="3948429" cy="216789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3600">
                <a:solidFill>
                  <a:srgbClr val="585858"/>
                </a:solidFill>
                <a:latin typeface="Arial"/>
                <a:cs typeface="Arial"/>
              </a:rPr>
              <a:t>Allergic</a:t>
            </a:r>
            <a:r>
              <a:rPr dirty="0" sz="3600" spc="-10">
                <a:solidFill>
                  <a:srgbClr val="585858"/>
                </a:solidFill>
                <a:latin typeface="Arial"/>
                <a:cs typeface="Arial"/>
              </a:rPr>
              <a:t> Reactions</a:t>
            </a:r>
            <a:endParaRPr sz="3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3600">
                <a:solidFill>
                  <a:srgbClr val="585858"/>
                </a:solidFill>
                <a:latin typeface="Arial"/>
                <a:cs typeface="Arial"/>
              </a:rPr>
              <a:t>Asthma</a:t>
            </a:r>
            <a:r>
              <a:rPr dirty="0" sz="3600" spc="-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585858"/>
                </a:solidFill>
                <a:latin typeface="Arial"/>
                <a:cs typeface="Arial"/>
              </a:rPr>
              <a:t>Attack</a:t>
            </a:r>
            <a:endParaRPr sz="3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3600" spc="-1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8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176" y="3778758"/>
              <a:ext cx="8062721" cy="2875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0790" y="4085653"/>
            <a:ext cx="6649720" cy="1948814"/>
          </a:xfrm>
          <a:prstGeom prst="rect"/>
        </p:spPr>
        <p:txBody>
          <a:bodyPr wrap="square" lIns="0" tIns="284480" rIns="0" bIns="0" rtlCol="0" vert="horz">
            <a:spAutoFit/>
          </a:bodyPr>
          <a:lstStyle/>
          <a:p>
            <a:pPr marL="761365" marR="5080" indent="-749300">
              <a:lnSpc>
                <a:spcPct val="75200"/>
              </a:lnSpc>
              <a:spcBef>
                <a:spcPts val="2240"/>
              </a:spcBef>
            </a:pPr>
            <a:r>
              <a:rPr dirty="0" sz="7200">
                <a:solidFill>
                  <a:srgbClr val="FFFFFF"/>
                </a:solidFill>
              </a:rPr>
              <a:t>Incident</a:t>
            </a:r>
            <a:r>
              <a:rPr dirty="0" sz="7200" spc="-30">
                <a:solidFill>
                  <a:srgbClr val="FFFFFF"/>
                </a:solidFill>
              </a:rPr>
              <a:t> </a:t>
            </a:r>
            <a:r>
              <a:rPr dirty="0" sz="7200" spc="-10">
                <a:solidFill>
                  <a:srgbClr val="FFFFFF"/>
                </a:solidFill>
              </a:rPr>
              <a:t>Reporting </a:t>
            </a:r>
            <a:r>
              <a:rPr dirty="0" sz="7200">
                <a:solidFill>
                  <a:srgbClr val="FFFFFF"/>
                </a:solidFill>
              </a:rPr>
              <a:t>and </a:t>
            </a:r>
            <a:r>
              <a:rPr dirty="0" sz="7200" spc="-10">
                <a:solidFill>
                  <a:srgbClr val="FFFFFF"/>
                </a:solidFill>
              </a:rPr>
              <a:t>Response</a:t>
            </a:r>
            <a:endParaRPr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175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E87721"/>
                </a:solidFill>
              </a:rPr>
              <a:t>How</a:t>
            </a:r>
            <a:r>
              <a:rPr dirty="0" sz="4050" spc="1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to</a:t>
            </a:r>
            <a:r>
              <a:rPr dirty="0" sz="4050" spc="-10">
                <a:solidFill>
                  <a:srgbClr val="E87721"/>
                </a:solidFill>
              </a:rPr>
              <a:t> </a:t>
            </a:r>
            <a:r>
              <a:rPr dirty="0" sz="4050">
                <a:solidFill>
                  <a:srgbClr val="E87721"/>
                </a:solidFill>
              </a:rPr>
              <a:t>File a</a:t>
            </a:r>
            <a:r>
              <a:rPr dirty="0" sz="4050" spc="5">
                <a:solidFill>
                  <a:srgbClr val="E87721"/>
                </a:solidFill>
              </a:rPr>
              <a:t> </a:t>
            </a:r>
            <a:r>
              <a:rPr dirty="0" sz="4050" spc="-10">
                <a:solidFill>
                  <a:srgbClr val="E87721"/>
                </a:solidFill>
              </a:rPr>
              <a:t>Claim</a:t>
            </a:r>
            <a:endParaRPr sz="4050"/>
          </a:p>
        </p:txBody>
      </p:sp>
      <p:sp>
        <p:nvSpPr>
          <p:cNvPr id="3" name="object 3" descr=""/>
          <p:cNvSpPr txBox="1"/>
          <p:nvPr/>
        </p:nvSpPr>
        <p:spPr>
          <a:xfrm>
            <a:off x="916857" y="1851787"/>
            <a:ext cx="4918710" cy="3289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10689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Fill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(available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www.adventistrisk.org)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Death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Dismemberment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emailing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completed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u="dash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Claims@AdventistRisk.org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calling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1-888-951-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4ARM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(276).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34544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dirty="0" spc="-75"/>
              <a:t> </a:t>
            </a:r>
            <a:r>
              <a:rPr dirty="0"/>
              <a:t>medical</a:t>
            </a:r>
            <a:r>
              <a:rPr dirty="0" spc="-75"/>
              <a:t> </a:t>
            </a:r>
            <a:r>
              <a:rPr dirty="0"/>
              <a:t>referrals,</a:t>
            </a:r>
            <a:r>
              <a:rPr dirty="0" spc="-85"/>
              <a:t> </a:t>
            </a:r>
            <a:r>
              <a:rPr dirty="0" spc="-10"/>
              <a:t>evacuation, repatriation,</a:t>
            </a:r>
            <a:r>
              <a:rPr dirty="0" spc="-55"/>
              <a:t> </a:t>
            </a:r>
            <a:r>
              <a:rPr dirty="0" spc="-20"/>
              <a:t>security,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other</a:t>
            </a:r>
            <a:r>
              <a:rPr dirty="0" spc="-50"/>
              <a:t> </a:t>
            </a:r>
            <a:r>
              <a:rPr dirty="0" spc="-10"/>
              <a:t>services, </a:t>
            </a:r>
            <a:r>
              <a:rPr dirty="0"/>
              <a:t>contact</a:t>
            </a:r>
            <a:r>
              <a:rPr dirty="0" spc="-65"/>
              <a:t> </a:t>
            </a:r>
            <a:r>
              <a:rPr dirty="0" spc="-10"/>
              <a:t>International</a:t>
            </a:r>
            <a:r>
              <a:rPr dirty="0" spc="-55"/>
              <a:t> </a:t>
            </a:r>
            <a:r>
              <a:rPr dirty="0"/>
              <a:t>SOS</a:t>
            </a:r>
            <a:r>
              <a:rPr dirty="0" spc="-55"/>
              <a:t> </a:t>
            </a:r>
            <a:r>
              <a:rPr dirty="0" spc="-25"/>
              <a:t>at:</a:t>
            </a:r>
          </a:p>
          <a:p>
            <a:pPr marL="184150" marR="3365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App: </a:t>
            </a:r>
            <a:r>
              <a:rPr dirty="0" spc="-10"/>
              <a:t>International</a:t>
            </a:r>
            <a:r>
              <a:rPr dirty="0"/>
              <a:t> </a:t>
            </a:r>
            <a:r>
              <a:rPr dirty="0" spc="-20"/>
              <a:t>SOS</a:t>
            </a:r>
            <a:r>
              <a:rPr dirty="0" spc="-105"/>
              <a:t> </a:t>
            </a:r>
            <a:r>
              <a:rPr dirty="0" spc="-20"/>
              <a:t>Assistance</a:t>
            </a:r>
            <a:r>
              <a:rPr dirty="0" spc="-120"/>
              <a:t> </a:t>
            </a:r>
            <a:r>
              <a:rPr dirty="0" spc="-25"/>
              <a:t>App </a:t>
            </a:r>
            <a:r>
              <a:rPr dirty="0"/>
              <a:t>(iOS</a:t>
            </a:r>
            <a:r>
              <a:rPr dirty="0" spc="-40"/>
              <a:t> </a:t>
            </a:r>
            <a:r>
              <a:rPr dirty="0" spc="-10"/>
              <a:t>and</a:t>
            </a:r>
            <a:r>
              <a:rPr dirty="0" spc="-130"/>
              <a:t> </a:t>
            </a:r>
            <a:r>
              <a:rPr dirty="0" spc="-10"/>
              <a:t>Android)</a:t>
            </a: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Phone:</a:t>
            </a:r>
            <a:r>
              <a:rPr dirty="0" spc="-35"/>
              <a:t> </a:t>
            </a:r>
            <a:r>
              <a:rPr dirty="0"/>
              <a:t>+1</a:t>
            </a:r>
            <a:r>
              <a:rPr dirty="0" spc="-35"/>
              <a:t> </a:t>
            </a:r>
            <a:r>
              <a:rPr dirty="0" spc="-20"/>
              <a:t>215-942-8226</a:t>
            </a: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Email:</a:t>
            </a:r>
            <a:r>
              <a:rPr dirty="0" spc="-65"/>
              <a:t> </a:t>
            </a:r>
            <a:r>
              <a:rPr dirty="0" spc="-10">
                <a:hlinkClick r:id="rId3"/>
              </a:rPr>
              <a:t>philadelphia@internationalsos.com</a:t>
            </a: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Member</a:t>
            </a:r>
            <a:r>
              <a:rPr dirty="0" spc="-114"/>
              <a:t> </a:t>
            </a:r>
            <a:r>
              <a:rPr dirty="0"/>
              <a:t>Number:</a:t>
            </a:r>
            <a:r>
              <a:rPr dirty="0" spc="-100"/>
              <a:t> </a:t>
            </a:r>
            <a:r>
              <a:rPr dirty="0" spc="-10"/>
              <a:t>11BCAM749125</a:t>
            </a:r>
          </a:p>
          <a:p>
            <a:pPr marL="184150" marR="9715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Identify</a:t>
            </a:r>
            <a:r>
              <a:rPr dirty="0" spc="-75"/>
              <a:t> </a:t>
            </a:r>
            <a:r>
              <a:rPr dirty="0"/>
              <a:t>yourself</a:t>
            </a:r>
            <a:r>
              <a:rPr dirty="0" spc="-70"/>
              <a:t> </a:t>
            </a:r>
            <a:r>
              <a:rPr dirty="0"/>
              <a:t>as</a:t>
            </a:r>
            <a:r>
              <a:rPr dirty="0" spc="-65"/>
              <a:t> </a:t>
            </a:r>
            <a:r>
              <a:rPr dirty="0"/>
              <a:t>being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65"/>
              <a:t> </a:t>
            </a:r>
            <a:r>
              <a:rPr dirty="0" spc="-25"/>
              <a:t>the </a:t>
            </a:r>
            <a:r>
              <a:rPr dirty="0" spc="-20"/>
              <a:t>Seventh-</a:t>
            </a:r>
            <a:r>
              <a:rPr dirty="0" spc="-10"/>
              <a:t>day</a:t>
            </a:r>
            <a:r>
              <a:rPr dirty="0" spc="-130"/>
              <a:t> </a:t>
            </a:r>
            <a:r>
              <a:rPr dirty="0"/>
              <a:t>Adventist</a:t>
            </a:r>
            <a:r>
              <a:rPr dirty="0" spc="-45"/>
              <a:t> </a:t>
            </a:r>
            <a:r>
              <a:rPr dirty="0" spc="-10"/>
              <a:t>Church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12191999" cy="59496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612" rIns="0" bIns="0" rtlCol="0" vert="horz">
            <a:spAutoFit/>
          </a:bodyPr>
          <a:lstStyle/>
          <a:p>
            <a:pPr marL="452755">
              <a:lnSpc>
                <a:spcPct val="100000"/>
              </a:lnSpc>
              <a:spcBef>
                <a:spcPts val="100"/>
              </a:spcBef>
            </a:pPr>
            <a:r>
              <a:rPr dirty="0"/>
              <a:t>Incident</a:t>
            </a:r>
            <a:r>
              <a:rPr dirty="0" spc="-30"/>
              <a:t> </a:t>
            </a:r>
            <a:r>
              <a:rPr dirty="0" spc="-10"/>
              <a:t>Investigation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63600" y="1703849"/>
            <a:ext cx="6456680" cy="3656329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665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Visit</a:t>
            </a:r>
            <a:r>
              <a:rPr dirty="0" sz="2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scene</a:t>
            </a:r>
            <a:endParaRPr sz="2800">
              <a:latin typeface="Arial"/>
              <a:cs typeface="Arial"/>
            </a:endParaRPr>
          </a:p>
          <a:p>
            <a:pPr marL="275590" marR="1282065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Interview</a:t>
            </a:r>
            <a:r>
              <a:rPr dirty="0" sz="2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witnesses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record names/contact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Check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causes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resulting 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dirty="0" sz="235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dirty="0" sz="2350" spc="-77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dangerous</a:t>
            </a:r>
            <a:r>
              <a:rPr dirty="0" sz="2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disobedience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dirty="0" sz="235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dirty="0" sz="2350" spc="-765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poor</a:t>
            </a:r>
            <a:r>
              <a:rPr dirty="0" sz="2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housekeeping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dirty="0" sz="235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dirty="0" sz="2350" spc="-77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improper</a:t>
            </a:r>
            <a:r>
              <a:rPr dirty="0" sz="2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apparel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3600" y="5448553"/>
            <a:ext cx="448818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Describe</a:t>
            </a: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Accident/Incident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29708" y="5451245"/>
            <a:ext cx="339026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55" b="1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dirty="0" sz="2200" spc="-10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75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40" b="1">
                <a:solidFill>
                  <a:srgbClr val="585858"/>
                </a:solidFill>
                <a:latin typeface="Arial"/>
                <a:cs typeface="Arial"/>
              </a:rPr>
              <a:t>adventistrisk.org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498079" y="471690"/>
            <a:ext cx="4072254" cy="5095240"/>
            <a:chOff x="7498079" y="471690"/>
            <a:chExt cx="4072254" cy="509524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79" y="471690"/>
              <a:ext cx="4072128" cy="50947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669798"/>
              <a:ext cx="3624071" cy="468934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694612" y="668210"/>
              <a:ext cx="3627754" cy="4692650"/>
            </a:xfrm>
            <a:custGeom>
              <a:avLst/>
              <a:gdLst/>
              <a:ahLst/>
              <a:cxnLst/>
              <a:rect l="l" t="t" r="r" b="b"/>
              <a:pathLst>
                <a:path w="3627754" h="4692650">
                  <a:moveTo>
                    <a:pt x="0" y="0"/>
                  </a:moveTo>
                  <a:lnTo>
                    <a:pt x="3627247" y="0"/>
                  </a:lnTo>
                  <a:lnTo>
                    <a:pt x="3627247" y="4692523"/>
                  </a:lnTo>
                  <a:lnTo>
                    <a:pt x="0" y="469252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2046"/>
            <a:ext cx="443166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Things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165"/>
              <a:t> </a:t>
            </a:r>
            <a:r>
              <a:rPr dirty="0" spc="-60"/>
              <a:t>AVOID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4451"/>
            <a:ext cx="8251825" cy="341058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Attempting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blame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on an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individual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Assuming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there is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just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one cause for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accident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Determining</a:t>
            </a:r>
            <a:r>
              <a:rPr dirty="0" sz="2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causes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investigation</a:t>
            </a:r>
            <a:endParaRPr sz="2800">
              <a:latin typeface="Arial"/>
              <a:cs typeface="Arial"/>
            </a:endParaRPr>
          </a:p>
          <a:p>
            <a:pPr marL="275590" marR="84201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Attempting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take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Administration 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corrective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action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Release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information to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unauthorized</a:t>
            </a:r>
            <a:r>
              <a:rPr dirty="0" sz="2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parties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74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888" y="4191761"/>
              <a:ext cx="7888223" cy="2476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4422" y="4555299"/>
            <a:ext cx="6442710" cy="1367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800" spc="-30">
                <a:solidFill>
                  <a:srgbClr val="FFFFFF"/>
                </a:solidFill>
              </a:rPr>
              <a:t>Transportation</a:t>
            </a:r>
            <a:endParaRPr sz="8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496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Transportation:</a:t>
            </a:r>
            <a:r>
              <a:rPr dirty="0" spc="-145"/>
              <a:t> </a:t>
            </a:r>
            <a:r>
              <a:rPr dirty="0"/>
              <a:t>Significant</a:t>
            </a:r>
            <a:r>
              <a:rPr dirty="0" spc="-120"/>
              <a:t> </a:t>
            </a:r>
            <a:r>
              <a:rPr dirty="0" spc="-20"/>
              <a:t>Risk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4451"/>
            <a:ext cx="10749280" cy="357568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Select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screen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(qualified)</a:t>
            </a:r>
            <a:r>
              <a:rPr dirty="0" sz="2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Volunteers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their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own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(insurance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follows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vehicle)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dirty="0" sz="2800" spc="-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maintenance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in a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Long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use 15 passenger 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vans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612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NAD</a:t>
            </a:r>
            <a:r>
              <a:rPr dirty="0" spc="10"/>
              <a:t> </a:t>
            </a:r>
            <a:r>
              <a:rPr dirty="0" spc="-10"/>
              <a:t>Policy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52548"/>
            <a:ext cx="9994265" cy="305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S</a:t>
            </a:r>
            <a:r>
              <a:rPr dirty="0" sz="1800" spc="-3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60</a:t>
            </a:r>
            <a:r>
              <a:rPr dirty="0" sz="1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31</a:t>
            </a:r>
            <a:r>
              <a:rPr dirty="0" sz="1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(GC</a:t>
            </a:r>
            <a:r>
              <a:rPr dirty="0" sz="1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S</a:t>
            </a:r>
            <a:r>
              <a:rPr dirty="0" sz="1800" spc="-2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60</a:t>
            </a:r>
            <a:r>
              <a:rPr dirty="0" sz="1800" spc="-1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30-3)</a:t>
            </a:r>
            <a:r>
              <a:rPr dirty="0" sz="1800" spc="-20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-BoldItalicMT"/>
                <a:cs typeface="Arial-BoldItalicMT"/>
              </a:rPr>
              <a:t>Vehicle</a:t>
            </a:r>
            <a:r>
              <a:rPr dirty="0" sz="1800" spc="-5" b="1" i="1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dirty="0" sz="1800" spc="-10" b="1" i="1">
                <a:solidFill>
                  <a:srgbClr val="585858"/>
                </a:solidFill>
                <a:latin typeface="Arial-BoldItalicMT"/>
                <a:cs typeface="Arial-BoldItalicMT"/>
              </a:rPr>
              <a:t>Insurance</a:t>
            </a:r>
            <a:endParaRPr sz="18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</a:pPr>
            <a:endParaRPr sz="20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-BoldItalicMT"/>
              <a:cs typeface="Arial-BoldItalicMT"/>
            </a:endParaRPr>
          </a:p>
          <a:p>
            <a:pPr marL="469900" marR="5080" indent="-457200">
              <a:lnSpc>
                <a:spcPct val="120000"/>
              </a:lnSpc>
              <a:tabLst>
                <a:tab pos="469265" algn="l"/>
              </a:tabLst>
            </a:pPr>
            <a:r>
              <a:rPr dirty="0" sz="2400" spc="-25" b="1">
                <a:solidFill>
                  <a:srgbClr val="E87721"/>
                </a:solidFill>
                <a:latin typeface="Arial"/>
                <a:cs typeface="Arial"/>
              </a:rPr>
              <a:t>7.</a:t>
            </a:r>
            <a:r>
              <a:rPr dirty="0" sz="2400" b="1">
                <a:solidFill>
                  <a:srgbClr val="E87721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Fifteen-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dirty="0" sz="2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—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interest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safety,</a:t>
            </a:r>
            <a:r>
              <a:rPr dirty="0" sz="2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denominational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organizations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87721"/>
                </a:solidFill>
                <a:latin typeface="Arial"/>
                <a:cs typeface="Arial"/>
              </a:rPr>
              <a:t>shall</a:t>
            </a:r>
            <a:r>
              <a:rPr dirty="0" sz="2400" spc="-2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87721"/>
                </a:solidFill>
                <a:latin typeface="Arial"/>
                <a:cs typeface="Arial"/>
              </a:rPr>
              <a:t>not</a:t>
            </a:r>
            <a:r>
              <a:rPr dirty="0" sz="2400" spc="-2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purchase, lease,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rent,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15-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passenger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vans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sponsored activities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circumstances.</a:t>
            </a:r>
            <a:r>
              <a:rPr dirty="0" sz="24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Alternatives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15-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vans include: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minivans</a:t>
            </a:r>
            <a:r>
              <a:rPr dirty="0" sz="2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and SUVs,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mini-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school</a:t>
            </a:r>
            <a:r>
              <a:rPr dirty="0" sz="2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buses, 15-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buses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dual rear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wheels.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838580" y="144818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6207" y="2478793"/>
            <a:ext cx="8155305" cy="2110740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 marR="5080" indent="127000">
              <a:lnSpc>
                <a:spcPts val="7780"/>
              </a:lnSpc>
              <a:spcBef>
                <a:spcPts val="1055"/>
              </a:spcBef>
            </a:pPr>
            <a:r>
              <a:rPr dirty="0" sz="7200" b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72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200" b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7200" spc="-2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200" b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7200" spc="-1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200" spc="-20" b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dirty="0" sz="7200" spc="-10" b="0">
                <a:solidFill>
                  <a:srgbClr val="FFFFFF"/>
                </a:solidFill>
                <a:latin typeface="Arial"/>
                <a:cs typeface="Arial"/>
              </a:rPr>
              <a:t>15-</a:t>
            </a:r>
            <a:r>
              <a:rPr dirty="0" sz="7200" b="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dirty="0" sz="7200" spc="-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200" spc="-10" b="0">
                <a:solidFill>
                  <a:srgbClr val="FFFFFF"/>
                </a:solidFill>
                <a:latin typeface="Arial"/>
                <a:cs typeface="Arial"/>
              </a:rPr>
              <a:t>vans.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496" rIns="0" bIns="0" rtlCol="0" vert="horz">
            <a:spAutoFit/>
          </a:bodyPr>
          <a:lstStyle/>
          <a:p>
            <a:pPr marL="49022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</a:t>
            </a:r>
            <a:r>
              <a:rPr dirty="0" spc="-30"/>
              <a:t> </a:t>
            </a:r>
            <a:r>
              <a:rPr dirty="0" spc="-10"/>
              <a:t>Drivers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3870"/>
            <a:ext cx="10173970" cy="391477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16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dirty="0" sz="2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record-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previous</a:t>
            </a:r>
            <a:r>
              <a:rPr dirty="0" sz="2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  <a:p>
            <a:pPr lvl="1" marL="618490" indent="-262890">
              <a:lnSpc>
                <a:spcPct val="100000"/>
              </a:lnSpc>
              <a:spcBef>
                <a:spcPts val="91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61849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accidents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resulting in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conviction of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misdemeanor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criminal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charge</a:t>
            </a:r>
            <a:endParaRPr sz="2400">
              <a:latin typeface="Arial"/>
              <a:cs typeface="Arial"/>
            </a:endParaRPr>
          </a:p>
          <a:p>
            <a:pPr lvl="1" marL="618490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618490" algn="l"/>
              </a:tabLst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2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dirty="0" sz="2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citations</a:t>
            </a:r>
            <a:endParaRPr sz="24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be at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least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21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Reputation for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safe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habits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Proper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licensing and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registration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if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driving their own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412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Drowsy </a:t>
            </a:r>
            <a:r>
              <a:rPr dirty="0" spc="-10"/>
              <a:t>Driving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4451"/>
            <a:ext cx="8387080" cy="2819400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800" b="1">
                <a:solidFill>
                  <a:srgbClr val="E87721"/>
                </a:solidFill>
                <a:latin typeface="Arial"/>
                <a:cs typeface="Arial"/>
              </a:rPr>
              <a:t>PLAN</a:t>
            </a:r>
            <a:r>
              <a:rPr dirty="0" sz="2800" spc="-3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87721"/>
                </a:solidFill>
                <a:latin typeface="Arial"/>
                <a:cs typeface="Arial"/>
              </a:rPr>
              <a:t>TO</a:t>
            </a:r>
            <a:r>
              <a:rPr dirty="0" sz="2800" spc="-3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87721"/>
                </a:solidFill>
                <a:latin typeface="Arial"/>
                <a:cs typeface="Arial"/>
              </a:rPr>
              <a:t>MANAGE</a:t>
            </a:r>
            <a:r>
              <a:rPr dirty="0" sz="2800" spc="-2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E87721"/>
                </a:solidFill>
                <a:latin typeface="Arial"/>
                <a:cs typeface="Arial"/>
              </a:rPr>
              <a:t>FATIGUE: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rested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before each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trip.</a:t>
            </a:r>
            <a:endParaRPr sz="2800">
              <a:latin typeface="Arial"/>
              <a:cs typeface="Arial"/>
            </a:endParaRPr>
          </a:p>
          <a:p>
            <a:pPr marL="275590" marR="32004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Adequate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number</a:t>
            </a:r>
            <a:r>
              <a:rPr dirty="0" sz="2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be available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extended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trips.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Manage</a:t>
            </a:r>
            <a:r>
              <a:rPr dirty="0" sz="2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fatigue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rotating drivers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every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dirty="0" sz="2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hours.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019800"/>
            <a:chOff x="0" y="0"/>
            <a:chExt cx="12192000" cy="6019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7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324600" y="0"/>
              <a:ext cx="5486400" cy="6019800"/>
            </a:xfrm>
            <a:custGeom>
              <a:avLst/>
              <a:gdLst/>
              <a:ahLst/>
              <a:cxnLst/>
              <a:rect l="l" t="t" r="r" b="b"/>
              <a:pathLst>
                <a:path w="5486400" h="6019800">
                  <a:moveTo>
                    <a:pt x="5486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5486400" y="60198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03B7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0276" y="251459"/>
              <a:ext cx="4628387" cy="25267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49826" y="477338"/>
            <a:ext cx="3636010" cy="1762760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700" marR="5080" indent="901700">
              <a:lnSpc>
                <a:spcPts val="6480"/>
              </a:lnSpc>
              <a:spcBef>
                <a:spcPts val="915"/>
              </a:spcBef>
            </a:pPr>
            <a:r>
              <a:rPr dirty="0" sz="6000" spc="-10">
                <a:solidFill>
                  <a:srgbClr val="FFFFFF"/>
                </a:solidFill>
              </a:rPr>
              <a:t>Driver Distractions</a:t>
            </a:r>
            <a:endParaRPr sz="6000"/>
          </a:p>
        </p:txBody>
      </p:sp>
      <p:sp>
        <p:nvSpPr>
          <p:cNvPr id="7" name="object 7" descr=""/>
          <p:cNvSpPr txBox="1"/>
          <p:nvPr/>
        </p:nvSpPr>
        <p:spPr>
          <a:xfrm>
            <a:off x="6857193" y="2525709"/>
            <a:ext cx="4420235" cy="298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35025" marR="826135">
              <a:lnSpc>
                <a:spcPct val="1386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Phones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Drinking</a:t>
            </a:r>
            <a:endParaRPr sz="2800">
              <a:latin typeface="Arial"/>
              <a:cs typeface="Arial"/>
            </a:endParaRPr>
          </a:p>
          <a:p>
            <a:pPr algn="ctr" marL="12065" marR="5080">
              <a:lnSpc>
                <a:spcPts val="4660"/>
              </a:lnSpc>
              <a:spcBef>
                <a:spcPts val="37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Noise,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Chaos &amp;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Loud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Music Grooming</a:t>
            </a:r>
            <a:endParaRPr sz="2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92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Attractions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858381" y="3189668"/>
            <a:ext cx="4419600" cy="1851025"/>
            <a:chOff x="6858381" y="3189668"/>
            <a:chExt cx="4419600" cy="1851025"/>
          </a:xfrm>
        </p:grpSpPr>
        <p:sp>
          <p:nvSpPr>
            <p:cNvPr id="9" name="object 9" descr=""/>
            <p:cNvSpPr/>
            <p:nvPr/>
          </p:nvSpPr>
          <p:spPr>
            <a:xfrm>
              <a:off x="6858381" y="32007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 h="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58381" y="38103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 h="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858381" y="44199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 h="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858381" y="50295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 h="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019800"/>
            <a:chOff x="0" y="0"/>
            <a:chExt cx="12192000" cy="6019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7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52400" y="0"/>
              <a:ext cx="6325235" cy="6019800"/>
            </a:xfrm>
            <a:custGeom>
              <a:avLst/>
              <a:gdLst/>
              <a:ahLst/>
              <a:cxnLst/>
              <a:rect l="l" t="t" r="r" b="b"/>
              <a:pathLst>
                <a:path w="6325235" h="6019800">
                  <a:moveTo>
                    <a:pt x="6324612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6324612" y="6019800"/>
                  </a:lnTo>
                  <a:lnTo>
                    <a:pt x="6324612" y="0"/>
                  </a:lnTo>
                  <a:close/>
                </a:path>
              </a:pathLst>
            </a:custGeom>
            <a:solidFill>
              <a:srgbClr val="003B70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61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Vehicle</a:t>
            </a:r>
            <a:r>
              <a:rPr dirty="0" spc="-254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Maintenance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12140" y="1851913"/>
            <a:ext cx="4726305" cy="393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5590" marR="817880" indent="-26289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Enforce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vehicle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upkeep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  <a:p>
            <a:pPr marL="275590" marR="87503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Odometer-based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endParaRPr sz="2800">
              <a:latin typeface="Arial"/>
              <a:cs typeface="Arial"/>
            </a:endParaRPr>
          </a:p>
          <a:p>
            <a:pPr marL="275590" marR="109601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 copy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relevant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endParaRPr sz="2800">
              <a:latin typeface="Arial"/>
              <a:cs typeface="Arial"/>
            </a:endParaRPr>
          </a:p>
          <a:p>
            <a:pPr marL="275590" marR="5080" indent="-263525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 post-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trip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33780" y="160058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2225">
            <a:solidFill>
              <a:srgbClr val="E87721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58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E87721"/>
                </a:solidFill>
              </a:rPr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5670"/>
            <a:ext cx="2307590" cy="196659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100" spc="-10" b="1">
                <a:solidFill>
                  <a:srgbClr val="585858"/>
                </a:solidFill>
                <a:latin typeface="Arial"/>
                <a:cs typeface="Arial"/>
              </a:rPr>
              <a:t>AdventistRisk.org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Guides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Forms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Resources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606290" y="1055370"/>
            <a:ext cx="6987540" cy="4860290"/>
            <a:chOff x="4606290" y="1055370"/>
            <a:chExt cx="6987540" cy="48602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6290" y="1055370"/>
              <a:ext cx="6987539" cy="48600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1249679"/>
              <a:ext cx="6400800" cy="42711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l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469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Vehicle</a:t>
            </a:r>
            <a:r>
              <a:rPr dirty="0" spc="-254"/>
              <a:t> </a:t>
            </a:r>
            <a:r>
              <a:rPr dirty="0" spc="-10"/>
              <a:t>Inspection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4451"/>
            <a:ext cx="2463165" cy="357568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Tire</a:t>
            </a: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Fluid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levels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Belts</a:t>
            </a:r>
            <a:r>
              <a:rPr dirty="0" sz="2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2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85858"/>
                </a:solidFill>
                <a:latin typeface="Arial"/>
                <a:cs typeface="Arial"/>
              </a:rPr>
              <a:t>hoses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Mirrors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>
                <a:solidFill>
                  <a:srgbClr val="585858"/>
                </a:solidFill>
                <a:latin typeface="Arial"/>
                <a:cs typeface="Arial"/>
              </a:rPr>
              <a:t>Turn</a:t>
            </a:r>
            <a:r>
              <a:rPr dirty="0" sz="28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signals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dirty="0" sz="2800" spc="-10">
                <a:solidFill>
                  <a:srgbClr val="585858"/>
                </a:solidFill>
                <a:latin typeface="Arial"/>
                <a:cs typeface="Arial"/>
              </a:rPr>
              <a:t>Lights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65340" y="5266542"/>
            <a:ext cx="36950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 b="1">
                <a:solidFill>
                  <a:srgbClr val="E87721"/>
                </a:solidFill>
                <a:latin typeface="Arial"/>
                <a:cs typeface="Arial"/>
              </a:rPr>
              <a:t>Available</a:t>
            </a:r>
            <a:r>
              <a:rPr dirty="0" sz="2400" spc="-100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spc="-85" b="1">
                <a:solidFill>
                  <a:srgbClr val="E87721"/>
                </a:solidFill>
                <a:latin typeface="Arial"/>
                <a:cs typeface="Arial"/>
              </a:rPr>
              <a:t>at</a:t>
            </a:r>
            <a:r>
              <a:rPr dirty="0" sz="2400" spc="-105" b="1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2400" spc="-155" b="1">
                <a:solidFill>
                  <a:srgbClr val="E87721"/>
                </a:solidFill>
                <a:latin typeface="Arial"/>
                <a:cs typeface="Arial"/>
              </a:rPr>
              <a:t>adventistrisk.org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040892" y="420623"/>
            <a:ext cx="4030979" cy="5042535"/>
            <a:chOff x="7040892" y="420623"/>
            <a:chExt cx="4030979" cy="50425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92" y="420623"/>
              <a:ext cx="4030967" cy="50421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618744"/>
              <a:ext cx="3581399" cy="46344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237412" y="617156"/>
              <a:ext cx="3584575" cy="4638040"/>
            </a:xfrm>
            <a:custGeom>
              <a:avLst/>
              <a:gdLst/>
              <a:ahLst/>
              <a:cxnLst/>
              <a:rect l="l" t="t" r="r" b="b"/>
              <a:pathLst>
                <a:path w="3584575" h="4638040">
                  <a:moveTo>
                    <a:pt x="0" y="0"/>
                  </a:moveTo>
                  <a:lnTo>
                    <a:pt x="3584575" y="0"/>
                  </a:lnTo>
                  <a:lnTo>
                    <a:pt x="3584575" y="4637659"/>
                  </a:lnTo>
                  <a:lnTo>
                    <a:pt x="0" y="46376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24380" y="38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2502" y="929894"/>
            <a:ext cx="73621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7721"/>
                </a:solidFill>
              </a:rPr>
              <a:t>Can</a:t>
            </a:r>
            <a:r>
              <a:rPr dirty="0" spc="-35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We</a:t>
            </a:r>
            <a:r>
              <a:rPr dirty="0" spc="-25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Make</a:t>
            </a:r>
            <a:r>
              <a:rPr dirty="0" spc="-2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a</a:t>
            </a:r>
            <a:r>
              <a:rPr dirty="0" spc="-15">
                <a:solidFill>
                  <a:srgbClr val="E87721"/>
                </a:solidFill>
              </a:rPr>
              <a:t> </a:t>
            </a:r>
            <a:r>
              <a:rPr dirty="0" spc="-10">
                <a:solidFill>
                  <a:srgbClr val="E87721"/>
                </a:solidFill>
              </a:rPr>
              <a:t>Difference?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6248399" cy="357936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89761" y="2874632"/>
            <a:ext cx="863473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0800" marR="1778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05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distributed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fact-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based,</a:t>
            </a:r>
            <a:r>
              <a:rPr dirty="0" sz="10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10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not,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circumstances,</a:t>
            </a:r>
            <a:r>
              <a:rPr dirty="0" sz="105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0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dirty="0" sz="10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r>
              <a:rPr dirty="0" sz="10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subject.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0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consult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attorney</a:t>
            </a:r>
            <a:r>
              <a:rPr dirty="0" sz="10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0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0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10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dirty="0" sz="10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jurisdiction</a:t>
            </a:r>
            <a:r>
              <a:rPr dirty="0" sz="10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deals</a:t>
            </a:r>
            <a:r>
              <a:rPr dirty="0" sz="10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dirty="0" sz="10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0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facing.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algn="just" marL="50800">
              <a:lnSpc>
                <a:spcPct val="100000"/>
              </a:lnSpc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Copyright</a:t>
            </a:r>
            <a:r>
              <a:rPr dirty="0" sz="10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dirty="0" sz="10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Adventist Risk 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Management,</a:t>
            </a:r>
            <a:r>
              <a:rPr dirty="0" baseline="23809" sz="1050" spc="-3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dirty="0" baseline="23809" sz="1050" spc="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dirty="0" sz="10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10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91996" y="3992486"/>
            <a:ext cx="2456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www.adventistrisk.org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338937"/>
            <a:ext cx="10172699" cy="5380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360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Safety and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 spc="-10"/>
              <a:t>Counselor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83841"/>
            <a:ext cx="5306060" cy="367792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0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Physical</a:t>
            </a:r>
            <a:r>
              <a:rPr dirty="0" sz="2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safety</a:t>
            </a:r>
            <a:r>
              <a:rPr dirty="0" sz="2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Abuse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prevention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intervention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dirty="0" sz="26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policies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85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 spc="-30">
                <a:solidFill>
                  <a:srgbClr val="585858"/>
                </a:solidFill>
                <a:latin typeface="Arial"/>
                <a:cs typeface="Arial"/>
              </a:rPr>
              <a:t>Off-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r>
              <a:rPr dirty="0" sz="2600" spc="-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Activity</a:t>
            </a:r>
            <a:r>
              <a:rPr dirty="0" sz="2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Planning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2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concerns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Transportation</a:t>
            </a:r>
            <a:r>
              <a:rPr dirty="0" sz="26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8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Incident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reporting</a:t>
            </a:r>
            <a:r>
              <a:rPr dirty="0" sz="2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response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81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Communicate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pc="-10"/>
              <a:t>STAFF</a:t>
            </a: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Assigned</a:t>
            </a:r>
            <a:r>
              <a:rPr dirty="0" sz="2600" spc="-10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Duties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dirty="0" sz="260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60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Conduct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Responsibility</a:t>
            </a:r>
            <a:r>
              <a:rPr dirty="0" sz="2600" spc="-9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600" spc="-10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Disciplinary</a:t>
            </a:r>
            <a:r>
              <a:rPr dirty="0" sz="2600" spc="-16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dirty="0" sz="2600" spc="-1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Procedures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b="0">
                <a:solidFill>
                  <a:srgbClr val="585858"/>
                </a:solidFill>
                <a:latin typeface="Arial"/>
                <a:cs typeface="Arial"/>
              </a:rPr>
              <a:t>Trip</a:t>
            </a:r>
            <a:r>
              <a:rPr dirty="0" sz="2600" spc="-1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585858"/>
                </a:solidFill>
                <a:latin typeface="Arial"/>
                <a:cs typeface="Arial"/>
              </a:rPr>
              <a:t>Schedules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50940" y="1670034"/>
            <a:ext cx="4149090" cy="392112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800" spc="-10" b="1">
                <a:solidFill>
                  <a:srgbClr val="E87721"/>
                </a:solidFill>
                <a:latin typeface="Arial"/>
                <a:cs typeface="Arial"/>
              </a:rPr>
              <a:t>PARENTS</a:t>
            </a:r>
            <a:endParaRPr sz="2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Expectations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Expected</a:t>
            </a:r>
            <a:r>
              <a:rPr dirty="0" sz="2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dirty="0" sz="2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Conduct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2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Relationships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Trip</a:t>
            </a:r>
            <a:r>
              <a:rPr dirty="0" sz="26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Schedules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dirty="0" sz="2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dirty="0" sz="2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Permission/Medical</a:t>
            </a:r>
            <a:r>
              <a:rPr dirty="0" sz="2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Forms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 sz="2600">
                <a:solidFill>
                  <a:srgbClr val="585858"/>
                </a:solidFill>
                <a:latin typeface="Arial"/>
                <a:cs typeface="Arial"/>
              </a:rPr>
              <a:t>Disciplinary</a:t>
            </a:r>
            <a:r>
              <a:rPr dirty="0" sz="2600" spc="-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572" rIns="0" bIns="0" rtlCol="0" vert="horz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 sz="4000" b="0">
                <a:solidFill>
                  <a:srgbClr val="E87721"/>
                </a:solidFill>
                <a:latin typeface="Arial"/>
                <a:cs typeface="Arial"/>
              </a:rPr>
              <a:t>Premises</a:t>
            </a:r>
            <a:r>
              <a:rPr dirty="0" sz="4000" spc="-15" b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dirty="0" sz="4000" spc="-10" b="0">
                <a:solidFill>
                  <a:srgbClr val="E87721"/>
                </a:solidFill>
                <a:latin typeface="Arial"/>
                <a:cs typeface="Arial"/>
              </a:rPr>
              <a:t>Review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51025"/>
            <a:ext cx="10287000" cy="2760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marR="31115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Access</a:t>
            </a:r>
            <a:r>
              <a:rPr dirty="0" sz="21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1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premises</a:t>
            </a:r>
            <a:r>
              <a:rPr dirty="0" sz="21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doors,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locks,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windows,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building,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sign-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in/out,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badges,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uniforms,</a:t>
            </a:r>
            <a:endParaRPr sz="2100">
              <a:latin typeface="Arial"/>
              <a:cs typeface="Arial"/>
            </a:endParaRPr>
          </a:p>
          <a:p>
            <a:pPr marL="183515" marR="51308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Interior</a:t>
            </a:r>
            <a:r>
              <a:rPr dirty="0" sz="21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21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dirty="0" sz="21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lighting</a:t>
            </a:r>
            <a:r>
              <a:rPr dirty="0" sz="2100" spc="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21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accessible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lit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dirty="0" sz="21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good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supervision.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Vision</a:t>
            </a:r>
            <a:r>
              <a:rPr dirty="0" sz="21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panels</a:t>
            </a:r>
            <a:r>
              <a:rPr dirty="0" sz="21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sure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visible.</a:t>
            </a:r>
            <a:endParaRPr sz="21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solidFill>
                  <a:srgbClr val="585858"/>
                </a:solidFill>
                <a:latin typeface="Arial"/>
                <a:cs typeface="Arial"/>
              </a:rPr>
              <a:t>Restrooms</a:t>
            </a:r>
            <a:r>
              <a:rPr dirty="0" sz="21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congregating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bathrooms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1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provide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while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respecting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1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attending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1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85858"/>
                </a:solidFill>
                <a:latin typeface="Arial"/>
                <a:cs typeface="Arial"/>
              </a:rPr>
              <a:t>needs.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Fournier</dc:creator>
  <dc:title>RCSF 120 Safety and the Counselor</dc:title>
  <dcterms:created xsi:type="dcterms:W3CDTF">2023-04-15T22:51:21Z</dcterms:created>
  <dcterms:modified xsi:type="dcterms:W3CDTF">2023-04-15T22:51:21Z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2023-04-15T00:00:00Z</vt:filetime>
  </property>
  <property fmtid="{D5CDD505-2E9C-101B-9397-08002B2CF9AE}" pid="5" name="Producer">
    <vt:lpwstr>Adobe PDF Library 22.3.86</vt:lpwstr>
  </property>
</Properties>
</file>