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6"/>
  </p:notes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82" r:id="rId22"/>
    <p:sldId id="279" r:id="rId23"/>
    <p:sldId id="280" r:id="rId24"/>
    <p:sldId id="281" r:id="rId25"/>
  </p:sldIdLst>
  <p:sldSz cx="9144000" cy="5143500" type="screen16x9"/>
  <p:notesSz cx="6858000" cy="9144000"/>
  <p:embeddedFontLst>
    <p:embeddedFont>
      <p:font typeface="Comic Sans MS" panose="030F0902030302020204" pitchFamily="66" charset="0"/>
      <p:regular r:id="rId27"/>
    </p:embeddedFont>
    <p:embeddedFont>
      <p:font typeface="Lobster" pitchFamily="2" charset="77"/>
      <p:regular r:id="rId28"/>
    </p:embeddedFont>
    <p:embeddedFont>
      <p:font typeface="Nunito" pitchFamily="2" charset="77"/>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723"/>
    <p:restoredTop sz="94668"/>
  </p:normalViewPr>
  <p:slideViewPr>
    <p:cSldViewPr snapToGrid="0">
      <p:cViewPr varScale="1">
        <p:scale>
          <a:sx n="139" d="100"/>
          <a:sy n="139" d="100"/>
        </p:scale>
        <p:origin x="176" y="48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Me presento , oramos y luego preguntó de dónde vienen y como se llaman.</a:t>
            </a:r>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c45172e015_0_4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1c45172e015_0_4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every person is uniqueness and value of each person, responsibility for service and talents</a:t>
            </a:r>
            <a:endParaRPr/>
          </a:p>
          <a:p>
            <a:pPr marL="0" lvl="0" indent="0" algn="l" rtl="0">
              <a:spcBef>
                <a:spcPts val="0"/>
              </a:spcBef>
              <a:spcAft>
                <a:spcPts val="0"/>
              </a:spcAft>
              <a:buNone/>
            </a:pPr>
            <a:r>
              <a:rPr lang="es-419"/>
              <a:t>feelings, values, decision-making </a:t>
            </a:r>
            <a:endParaRPr/>
          </a:p>
          <a:p>
            <a:pPr marL="0" lvl="0" indent="0" algn="l" rtl="0">
              <a:spcBef>
                <a:spcPts val="0"/>
              </a:spcBef>
              <a:spcAft>
                <a:spcPts val="0"/>
              </a:spcAft>
              <a:buNone/>
            </a:pPr>
            <a:r>
              <a:rPr lang="es-419"/>
              <a:t>health, fitness, anatomy, temperance and sexuality.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c45172e015_0_4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1c45172e015_0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All the family are uniqueness, family changes , roles and responsibilities.</a:t>
            </a:r>
            <a:endParaRPr/>
          </a:p>
          <a:p>
            <a:pPr marL="0" lvl="0" indent="0" algn="l" rtl="0">
              <a:spcBef>
                <a:spcPts val="0"/>
              </a:spcBef>
              <a:spcAft>
                <a:spcPts val="0"/>
              </a:spcAft>
              <a:buNone/>
            </a:pPr>
            <a:r>
              <a:rPr lang="es-419"/>
              <a:t>Authority and respect, appreciation, family activities </a:t>
            </a:r>
            <a:endParaRPr/>
          </a:p>
          <a:p>
            <a:pPr marL="0" lvl="0" indent="0" algn="l" rtl="0">
              <a:spcBef>
                <a:spcPts val="0"/>
              </a:spcBef>
              <a:spcAft>
                <a:spcPts val="0"/>
              </a:spcAft>
              <a:buNone/>
            </a:pPr>
            <a:r>
              <a:rPr lang="es-419"/>
              <a:t>safety, stewardship indore skills and outdoor skills.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c45172e015_0_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1c45172e015_0_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social skills, courtesy, serving the church, community, country and world</a:t>
            </a:r>
            <a:endParaRPr/>
          </a:p>
          <a:p>
            <a:pPr marL="0" lvl="0" indent="0" algn="l" rtl="0">
              <a:spcBef>
                <a:spcPts val="0"/>
              </a:spcBef>
              <a:spcAft>
                <a:spcPts val="0"/>
              </a:spcAft>
              <a:buNone/>
            </a:pPr>
            <a:r>
              <a:rPr lang="es-419"/>
              <a:t>God and nature, nature study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f7870c9e17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1f7870c9e17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c45172e015_0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1c45172e015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planning the year will help to know how much time we will have to work and complete the requirements.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c45172e015_0_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c45172e015_0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each class is designed for different ages</a:t>
            </a:r>
            <a:endParaRPr/>
          </a:p>
          <a:p>
            <a:pPr marL="0" lvl="0" indent="0" algn="l" rtl="0">
              <a:spcBef>
                <a:spcPts val="0"/>
              </a:spcBef>
              <a:spcAft>
                <a:spcPts val="0"/>
              </a:spcAft>
              <a:buNone/>
            </a:pPr>
            <a:r>
              <a:rPr lang="es-419"/>
              <a:t>little lamb 4 year</a:t>
            </a:r>
            <a:endParaRPr/>
          </a:p>
          <a:p>
            <a:pPr marL="0" lvl="0" indent="0" algn="l" rtl="0">
              <a:spcBef>
                <a:spcPts val="0"/>
              </a:spcBef>
              <a:spcAft>
                <a:spcPts val="0"/>
              </a:spcAft>
              <a:buNone/>
            </a:pPr>
            <a:r>
              <a:rPr lang="es-419"/>
              <a:t>eager beaver 5 year </a:t>
            </a:r>
            <a:endParaRPr/>
          </a:p>
          <a:p>
            <a:pPr marL="0" lvl="0" indent="0" algn="l" rtl="0">
              <a:spcBef>
                <a:spcPts val="0"/>
              </a:spcBef>
              <a:spcAft>
                <a:spcPts val="0"/>
              </a:spcAft>
              <a:buNone/>
            </a:pPr>
            <a:r>
              <a:rPr lang="es-419"/>
              <a:t>busy bee 6</a:t>
            </a:r>
            <a:endParaRPr/>
          </a:p>
          <a:p>
            <a:pPr marL="0" lvl="0" indent="0" algn="l" rtl="0">
              <a:spcBef>
                <a:spcPts val="0"/>
              </a:spcBef>
              <a:spcAft>
                <a:spcPts val="0"/>
              </a:spcAft>
              <a:buNone/>
            </a:pPr>
            <a:r>
              <a:rPr lang="es-419"/>
              <a:t>sunbeam 7</a:t>
            </a:r>
            <a:endParaRPr/>
          </a:p>
          <a:p>
            <a:pPr marL="0" lvl="0" indent="0" algn="l" rtl="0">
              <a:spcBef>
                <a:spcPts val="0"/>
              </a:spcBef>
              <a:spcAft>
                <a:spcPts val="0"/>
              </a:spcAft>
              <a:buNone/>
            </a:pPr>
            <a:r>
              <a:rPr lang="es-419"/>
              <a:t>bulder 8</a:t>
            </a:r>
            <a:endParaRPr/>
          </a:p>
          <a:p>
            <a:pPr marL="0" lvl="0" indent="0" algn="l" rtl="0">
              <a:spcBef>
                <a:spcPts val="0"/>
              </a:spcBef>
              <a:spcAft>
                <a:spcPts val="0"/>
              </a:spcAft>
              <a:buNone/>
            </a:pPr>
            <a:r>
              <a:rPr lang="es-419"/>
              <a:t>helping hand 9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c45172e015_0_4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c45172e015_0_4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this is the requirements sheet that is delivered with the book and is the one that should be used when evaluating in order to know if it is complete.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1c45172e015_0_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1c45172e015_0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remember your enthusiasm for the subject and for Jesus is what will make the greatest difference in the children’s live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1c45172e015_0_4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1c45172e015_0_4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this is the order that I use and it works for me and just like the meeting days, it is at the discretion of each club , but in my church we meet 3 times a month.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f8481e3630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1f8481e3630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c45172e015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c45172e015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c45172e015_0_4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c45172e015_0_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419" sz="1400">
                <a:solidFill>
                  <a:schemeClr val="dk1"/>
                </a:solidFill>
              </a:rPr>
              <a:t>To have a good class, you must have the responsibility of preparing yourself well and always having all the materials at hand, because there is nothing more annoying for children than seeing their teacher not knowing what to do or wasting time looking for things that are not have. Be prepared.</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f8481e3630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1f8481e3630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92844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c46999e8b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c46999e8b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1c45172e015_0_4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1c45172e015_0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c45172e015_0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c45172e015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c45172e015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1c45172e015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c45172e015_0_3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c45172e015_0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5</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f8481e363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f8481e363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c45172e015_0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1c45172e015_0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It is the policy of the Seventh- day Adventist Church to admit children to all the rights, privileges, programs and activities made available by the church, regardless of race, gender, handicap or religion.</a:t>
            </a:r>
            <a:endParaRPr/>
          </a:p>
          <a:p>
            <a:pPr marL="0" lvl="0" indent="0" algn="l" rtl="0">
              <a:spcBef>
                <a:spcPts val="0"/>
              </a:spcBef>
              <a:spcAft>
                <a:spcPts val="0"/>
              </a:spcAft>
              <a:buNone/>
            </a:pPr>
            <a:r>
              <a:rPr lang="es-419"/>
              <a: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c45172e015_0_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c45172e015_0_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all the book’s  are divide in this 5 part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c45172e015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1c45172e015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introduction and review of the Adventurer concepts through reading.</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c45172e015_0_4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1c45172e015_0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1300"/>
              <a:t>The concepts are about the god’s love, forgiveness, conversion and obedience.  </a:t>
            </a:r>
            <a:r>
              <a:rPr lang="es-419" sz="1400">
                <a:solidFill>
                  <a:schemeClr val="dk1"/>
                </a:solidFill>
              </a:rPr>
              <a:t>They will learn from the Bible to memorize verses and the names of their books. They will also learn to pray, study and live for Jesus.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rmAutofit/>
          </a:bodyPr>
          <a:lstStyle>
            <a:lvl1pPr marL="457200" lvl="0" indent="-311150" algn="ctr">
              <a:spcBef>
                <a:spcPts val="0"/>
              </a:spcBef>
              <a:spcAft>
                <a:spcPts val="0"/>
              </a:spcAft>
              <a:buSzPts val="1300"/>
              <a:buChar char="●"/>
              <a:defRPr/>
            </a:lvl1pPr>
            <a:lvl2pPr marL="914400" lvl="1" indent="-298450" algn="ctr">
              <a:spcBef>
                <a:spcPts val="0"/>
              </a:spcBef>
              <a:spcAft>
                <a:spcPts val="0"/>
              </a:spcAft>
              <a:buSzPts val="1100"/>
              <a:buChar char="○"/>
              <a:defRPr/>
            </a:lvl2pPr>
            <a:lvl3pPr marL="1371600" lvl="2" indent="-298450" algn="ctr">
              <a:spcBef>
                <a:spcPts val="0"/>
              </a:spcBef>
              <a:spcAft>
                <a:spcPts val="0"/>
              </a:spcAft>
              <a:buSzPts val="1100"/>
              <a:buChar char="■"/>
              <a:defRPr/>
            </a:lvl3pPr>
            <a:lvl4pPr marL="1828800" lvl="3" indent="-298450" algn="ctr">
              <a:spcBef>
                <a:spcPts val="0"/>
              </a:spcBef>
              <a:spcAft>
                <a:spcPts val="0"/>
              </a:spcAft>
              <a:buSzPts val="1100"/>
              <a:buChar char="●"/>
              <a:defRPr/>
            </a:lvl4pPr>
            <a:lvl5pPr marL="2286000" lvl="4" indent="-298450" algn="ctr">
              <a:spcBef>
                <a:spcPts val="0"/>
              </a:spcBef>
              <a:spcAft>
                <a:spcPts val="0"/>
              </a:spcAft>
              <a:buSzPts val="1100"/>
              <a:buChar char="○"/>
              <a:defRPr/>
            </a:lvl5pPr>
            <a:lvl6pPr marL="2743200" lvl="5" indent="-298450" algn="ctr">
              <a:spcBef>
                <a:spcPts val="0"/>
              </a:spcBef>
              <a:spcAft>
                <a:spcPts val="0"/>
              </a:spcAft>
              <a:buSzPts val="1100"/>
              <a:buChar char="■"/>
              <a:defRPr/>
            </a:lvl6pPr>
            <a:lvl7pPr marL="3200400" lvl="6" indent="-298450" algn="ctr">
              <a:spcBef>
                <a:spcPts val="0"/>
              </a:spcBef>
              <a:spcAft>
                <a:spcPts val="0"/>
              </a:spcAft>
              <a:buSzPts val="1100"/>
              <a:buChar char="●"/>
              <a:defRPr/>
            </a:lvl7pPr>
            <a:lvl8pPr marL="3657600" lvl="7" indent="-298450" algn="ctr">
              <a:spcBef>
                <a:spcPts val="0"/>
              </a:spcBef>
              <a:spcAft>
                <a:spcPts val="0"/>
              </a:spcAft>
              <a:buSzPts val="1100"/>
              <a:buChar char="○"/>
              <a:defRPr/>
            </a:lvl8pPr>
            <a:lvl9pPr marL="4114800" lvl="8" indent="-298450" algn="ctr">
              <a:spcBef>
                <a:spcPts val="0"/>
              </a:spcBef>
              <a:spcAft>
                <a:spcPts val="0"/>
              </a:spcAft>
              <a:buSzPts val="11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rmAutofit/>
          </a:bodyPr>
          <a:lstStyle>
            <a:lvl1pPr marL="457200" lvl="0" indent="-22860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419"/>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5.jp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hyperlink" Target="http://www.guiasmayores.com/club-de-aventureros.html"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hyperlink" Target="https://adventistbookcenter.com/" TargetMode="External"/><Relationship Id="rId5" Type="http://schemas.openxmlformats.org/officeDocument/2006/relationships/hyperlink" Target="https://www.njcyouth.com/adventurers" TargetMode="External"/><Relationship Id="rId4" Type="http://schemas.openxmlformats.org/officeDocument/2006/relationships/hyperlink" Target="https://www.adventsource.org/store/adventurer-club/investiture-patches-and-pin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3.jpg"/><Relationship Id="rId7"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0.jpg"/><Relationship Id="rId5" Type="http://schemas.openxmlformats.org/officeDocument/2006/relationships/image" Target="../media/image15.jp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3"/>
          <p:cNvSpPr txBox="1">
            <a:spLocks noGrp="1"/>
          </p:cNvSpPr>
          <p:nvPr>
            <p:ph type="ctrTitle"/>
          </p:nvPr>
        </p:nvSpPr>
        <p:spPr>
          <a:xfrm>
            <a:off x="1025122" y="898154"/>
            <a:ext cx="6975000" cy="144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s-419" sz="4120" b="1">
                <a:solidFill>
                  <a:schemeClr val="accent6"/>
                </a:solidFill>
                <a:latin typeface="Comic Sans MS"/>
                <a:ea typeface="Comic Sans MS"/>
                <a:cs typeface="Comic Sans MS"/>
                <a:sym typeface="Comic Sans MS"/>
              </a:rPr>
              <a:t>Adventurer Curriculum </a:t>
            </a:r>
            <a:endParaRPr sz="4120" b="1">
              <a:solidFill>
                <a:schemeClr val="accent6"/>
              </a:solidFill>
              <a:latin typeface="Comic Sans MS"/>
              <a:ea typeface="Comic Sans MS"/>
              <a:cs typeface="Comic Sans MS"/>
              <a:sym typeface="Comic Sans MS"/>
            </a:endParaRPr>
          </a:p>
          <a:p>
            <a:pPr marL="0" lvl="0" indent="0" algn="ctr" rtl="0">
              <a:spcBef>
                <a:spcPts val="0"/>
              </a:spcBef>
              <a:spcAft>
                <a:spcPts val="0"/>
              </a:spcAft>
              <a:buSzPts val="990"/>
              <a:buNone/>
            </a:pPr>
            <a:r>
              <a:rPr lang="es-419" sz="4120" b="1">
                <a:solidFill>
                  <a:schemeClr val="accent6"/>
                </a:solidFill>
                <a:latin typeface="Comic Sans MS"/>
                <a:ea typeface="Comic Sans MS"/>
                <a:cs typeface="Comic Sans MS"/>
                <a:sym typeface="Comic Sans MS"/>
              </a:rPr>
              <a:t>and Awards</a:t>
            </a:r>
            <a:endParaRPr sz="4120" b="1">
              <a:solidFill>
                <a:schemeClr val="accent6"/>
              </a:solidFill>
              <a:latin typeface="Comic Sans MS"/>
              <a:ea typeface="Comic Sans MS"/>
              <a:cs typeface="Comic Sans MS"/>
              <a:sym typeface="Comic Sans MS"/>
            </a:endParaRPr>
          </a:p>
        </p:txBody>
      </p:sp>
      <p:sp>
        <p:nvSpPr>
          <p:cNvPr id="129" name="Google Shape;129;p13"/>
          <p:cNvSpPr txBox="1">
            <a:spLocks noGrp="1"/>
          </p:cNvSpPr>
          <p:nvPr>
            <p:ph type="subTitle" idx="1"/>
          </p:nvPr>
        </p:nvSpPr>
        <p:spPr>
          <a:xfrm>
            <a:off x="6566075" y="4210795"/>
            <a:ext cx="2355300" cy="36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419" sz="2000" b="1" dirty="0">
                <a:solidFill>
                  <a:schemeClr val="accent5"/>
                </a:solidFill>
                <a:latin typeface="Comic Sans MS"/>
                <a:ea typeface="Comic Sans MS"/>
                <a:cs typeface="Comic Sans MS"/>
                <a:sym typeface="Comic Sans MS"/>
              </a:rPr>
              <a:t>Mabel Alvarez </a:t>
            </a:r>
            <a:endParaRPr sz="2000" b="1" dirty="0">
              <a:solidFill>
                <a:schemeClr val="accent5"/>
              </a:solidFill>
              <a:latin typeface="Comic Sans MS"/>
              <a:ea typeface="Comic Sans MS"/>
              <a:cs typeface="Comic Sans MS"/>
              <a:sym typeface="Comic Sans MS"/>
            </a:endParaRPr>
          </a:p>
        </p:txBody>
      </p:sp>
      <p:pic>
        <p:nvPicPr>
          <p:cNvPr id="130" name="Google Shape;130;p13"/>
          <p:cNvPicPr preferRelativeResize="0"/>
          <p:nvPr/>
        </p:nvPicPr>
        <p:blipFill>
          <a:blip r:embed="rId3">
            <a:alphaModFix/>
          </a:blip>
          <a:stretch>
            <a:fillRect/>
          </a:stretch>
        </p:blipFill>
        <p:spPr>
          <a:xfrm>
            <a:off x="2621119" y="2450824"/>
            <a:ext cx="3668470" cy="1448100"/>
          </a:xfrm>
          <a:prstGeom prst="rect">
            <a:avLst/>
          </a:prstGeom>
          <a:noFill/>
          <a:ln>
            <a:noFill/>
          </a:ln>
        </p:spPr>
      </p:pic>
      <p:pic>
        <p:nvPicPr>
          <p:cNvPr id="3" name="Picture 2" descr="A picture containing text, clipart&#10;&#10;Description automatically generated">
            <a:extLst>
              <a:ext uri="{FF2B5EF4-FFF2-40B4-BE49-F238E27FC236}">
                <a16:creationId xmlns:a16="http://schemas.microsoft.com/office/drawing/2014/main" id="{1E855097-A9DF-9EB0-B383-FE8FDBB363FC}"/>
              </a:ext>
            </a:extLst>
          </p:cNvPr>
          <p:cNvPicPr>
            <a:picLocks noChangeAspect="1"/>
          </p:cNvPicPr>
          <p:nvPr/>
        </p:nvPicPr>
        <p:blipFill>
          <a:blip r:embed="rId4"/>
          <a:stretch>
            <a:fillRect/>
          </a:stretch>
        </p:blipFill>
        <p:spPr>
          <a:xfrm>
            <a:off x="223107" y="3975691"/>
            <a:ext cx="3904268" cy="97139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3"/>
          <p:cNvSpPr txBox="1">
            <a:spLocks noGrp="1"/>
          </p:cNvSpPr>
          <p:nvPr>
            <p:ph type="title"/>
          </p:nvPr>
        </p:nvSpPr>
        <p:spPr>
          <a:xfrm>
            <a:off x="2226600" y="428550"/>
            <a:ext cx="46908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s-419" sz="4700" b="1">
                <a:latin typeface="Comic Sans MS"/>
                <a:ea typeface="Comic Sans MS"/>
                <a:cs typeface="Comic Sans MS"/>
                <a:sym typeface="Comic Sans MS"/>
              </a:rPr>
              <a:t>My Self</a:t>
            </a:r>
            <a:endParaRPr sz="4700" b="1">
              <a:latin typeface="Comic Sans MS"/>
              <a:ea typeface="Comic Sans MS"/>
              <a:cs typeface="Comic Sans MS"/>
              <a:sym typeface="Comic Sans MS"/>
            </a:endParaRPr>
          </a:p>
        </p:txBody>
      </p:sp>
      <p:sp>
        <p:nvSpPr>
          <p:cNvPr id="239" name="Google Shape;239;p23"/>
          <p:cNvSpPr txBox="1">
            <a:spLocks noGrp="1"/>
          </p:cNvSpPr>
          <p:nvPr>
            <p:ph type="body" idx="1"/>
          </p:nvPr>
        </p:nvSpPr>
        <p:spPr>
          <a:xfrm>
            <a:off x="3209925" y="1535775"/>
            <a:ext cx="5573100" cy="2448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s-419" sz="2400" b="1" dirty="0">
                <a:latin typeface="Comic Sans MS"/>
                <a:ea typeface="Comic Sans MS"/>
                <a:cs typeface="Comic Sans MS"/>
                <a:sym typeface="Comic Sans MS"/>
              </a:rPr>
              <a:t>Goal </a:t>
            </a:r>
            <a:r>
              <a:rPr lang="es-419" sz="2300" b="1" dirty="0"/>
              <a:t>: Reinforce in the child self-esteem, appreciation and care for himself, as a person created by God.</a:t>
            </a:r>
            <a:endParaRPr sz="2300" b="1" dirty="0"/>
          </a:p>
        </p:txBody>
      </p:sp>
      <p:pic>
        <p:nvPicPr>
          <p:cNvPr id="241" name="Google Shape;241;p23"/>
          <p:cNvPicPr preferRelativeResize="0"/>
          <p:nvPr/>
        </p:nvPicPr>
        <p:blipFill>
          <a:blip r:embed="rId3">
            <a:alphaModFix/>
          </a:blip>
          <a:stretch>
            <a:fillRect/>
          </a:stretch>
        </p:blipFill>
        <p:spPr>
          <a:xfrm>
            <a:off x="336350" y="428550"/>
            <a:ext cx="2561675" cy="4146252"/>
          </a:xfrm>
          <a:prstGeom prst="rect">
            <a:avLst/>
          </a:prstGeom>
          <a:noFill/>
          <a:ln>
            <a:noFill/>
          </a:ln>
        </p:spPr>
      </p:pic>
      <p:sp>
        <p:nvSpPr>
          <p:cNvPr id="242" name="Google Shape;242;p23"/>
          <p:cNvSpPr txBox="1"/>
          <p:nvPr/>
        </p:nvSpPr>
        <p:spPr>
          <a:xfrm>
            <a:off x="3045650" y="3007750"/>
            <a:ext cx="5472000" cy="1600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2300" b="1">
                <a:solidFill>
                  <a:schemeClr val="lt1"/>
                </a:solidFill>
                <a:latin typeface="Comic Sans MS"/>
                <a:ea typeface="Comic Sans MS"/>
                <a:cs typeface="Comic Sans MS"/>
                <a:sym typeface="Comic Sans MS"/>
              </a:rPr>
              <a:t>Major Components</a:t>
            </a:r>
            <a:endParaRPr sz="2300" b="1">
              <a:solidFill>
                <a:schemeClr val="lt1"/>
              </a:solidFill>
              <a:latin typeface="Comic Sans MS"/>
              <a:ea typeface="Comic Sans MS"/>
              <a:cs typeface="Comic Sans MS"/>
              <a:sym typeface="Comic Sans MS"/>
            </a:endParaRPr>
          </a:p>
          <a:p>
            <a:pPr marL="0" lvl="0" indent="0" algn="l" rtl="0">
              <a:spcBef>
                <a:spcPts val="0"/>
              </a:spcBef>
              <a:spcAft>
                <a:spcPts val="0"/>
              </a:spcAft>
              <a:buNone/>
            </a:pPr>
            <a:r>
              <a:rPr lang="es-419" sz="2300" b="1">
                <a:latin typeface="Comic Sans MS"/>
                <a:ea typeface="Comic Sans MS"/>
                <a:cs typeface="Comic Sans MS"/>
                <a:sym typeface="Comic Sans MS"/>
              </a:rPr>
              <a:t>*I am Special</a:t>
            </a:r>
            <a:endParaRPr sz="2300" b="1">
              <a:latin typeface="Comic Sans MS"/>
              <a:ea typeface="Comic Sans MS"/>
              <a:cs typeface="Comic Sans MS"/>
              <a:sym typeface="Comic Sans MS"/>
            </a:endParaRPr>
          </a:p>
          <a:p>
            <a:pPr marL="0" lvl="0" indent="0" algn="l" rtl="0">
              <a:spcBef>
                <a:spcPts val="0"/>
              </a:spcBef>
              <a:spcAft>
                <a:spcPts val="0"/>
              </a:spcAft>
              <a:buNone/>
            </a:pPr>
            <a:r>
              <a:rPr lang="es-419" sz="2300" b="1">
                <a:latin typeface="Comic Sans MS"/>
                <a:ea typeface="Comic Sans MS"/>
                <a:cs typeface="Comic Sans MS"/>
                <a:sym typeface="Comic Sans MS"/>
              </a:rPr>
              <a:t>*I can make Wise choices</a:t>
            </a:r>
            <a:endParaRPr sz="2300" b="1">
              <a:latin typeface="Comic Sans MS"/>
              <a:ea typeface="Comic Sans MS"/>
              <a:cs typeface="Comic Sans MS"/>
              <a:sym typeface="Comic Sans MS"/>
            </a:endParaRPr>
          </a:p>
          <a:p>
            <a:pPr marL="0" lvl="0" indent="0" algn="l" rtl="0">
              <a:spcBef>
                <a:spcPts val="0"/>
              </a:spcBef>
              <a:spcAft>
                <a:spcPts val="0"/>
              </a:spcAft>
              <a:buNone/>
            </a:pPr>
            <a:r>
              <a:rPr lang="es-419" sz="2300" b="1">
                <a:latin typeface="Comic Sans MS"/>
                <a:ea typeface="Comic Sans MS"/>
                <a:cs typeface="Comic Sans MS"/>
                <a:sym typeface="Comic Sans MS"/>
              </a:rPr>
              <a:t>*I can care for My body</a:t>
            </a:r>
            <a:endParaRPr sz="2300" b="1">
              <a:latin typeface="Comic Sans MS"/>
              <a:ea typeface="Comic Sans MS"/>
              <a:cs typeface="Comic Sans MS"/>
              <a:sym typeface="Comic Sans MS"/>
            </a:endParaRPr>
          </a:p>
        </p:txBody>
      </p:sp>
      <p:pic>
        <p:nvPicPr>
          <p:cNvPr id="2" name="Picture 1">
            <a:extLst>
              <a:ext uri="{FF2B5EF4-FFF2-40B4-BE49-F238E27FC236}">
                <a16:creationId xmlns:a16="http://schemas.microsoft.com/office/drawing/2014/main" id="{CE0D03FE-D31B-5E47-9A95-BB832E7167A9}"/>
              </a:ext>
            </a:extLst>
          </p:cNvPr>
          <p:cNvPicPr>
            <a:picLocks noChangeAspect="1"/>
          </p:cNvPicPr>
          <p:nvPr/>
        </p:nvPicPr>
        <p:blipFill>
          <a:blip r:embed="rId4"/>
          <a:stretch>
            <a:fillRect/>
          </a:stretch>
        </p:blipFill>
        <p:spPr>
          <a:xfrm>
            <a:off x="7442826" y="3269958"/>
            <a:ext cx="1207512" cy="107638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24"/>
          <p:cNvSpPr txBox="1">
            <a:spLocks noGrp="1"/>
          </p:cNvSpPr>
          <p:nvPr>
            <p:ph type="title"/>
          </p:nvPr>
        </p:nvSpPr>
        <p:spPr>
          <a:xfrm>
            <a:off x="3913892" y="730650"/>
            <a:ext cx="37530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s-419" sz="3600" b="1">
                <a:latin typeface="Comic Sans MS"/>
                <a:ea typeface="Comic Sans MS"/>
                <a:cs typeface="Comic Sans MS"/>
                <a:sym typeface="Comic Sans MS"/>
              </a:rPr>
              <a:t>My Family</a:t>
            </a:r>
            <a:endParaRPr sz="3600" b="1">
              <a:latin typeface="Comic Sans MS"/>
              <a:ea typeface="Comic Sans MS"/>
              <a:cs typeface="Comic Sans MS"/>
              <a:sym typeface="Comic Sans MS"/>
            </a:endParaRPr>
          </a:p>
        </p:txBody>
      </p:sp>
      <p:sp>
        <p:nvSpPr>
          <p:cNvPr id="248" name="Google Shape;248;p24"/>
          <p:cNvSpPr txBox="1">
            <a:spLocks noGrp="1"/>
          </p:cNvSpPr>
          <p:nvPr>
            <p:ph type="body" idx="1"/>
          </p:nvPr>
        </p:nvSpPr>
        <p:spPr>
          <a:xfrm>
            <a:off x="2460412" y="2154282"/>
            <a:ext cx="5206500" cy="2013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s-419" sz="2400" b="1" dirty="0">
                <a:latin typeface="Comic Sans MS"/>
                <a:ea typeface="Comic Sans MS"/>
                <a:cs typeface="Comic Sans MS"/>
                <a:sym typeface="Comic Sans MS"/>
              </a:rPr>
              <a:t>Goal </a:t>
            </a:r>
            <a:r>
              <a:rPr lang="es-419" sz="2200" b="1" dirty="0">
                <a:latin typeface="Comic Sans MS"/>
                <a:ea typeface="Comic Sans MS"/>
                <a:cs typeface="Comic Sans MS"/>
                <a:sym typeface="Comic Sans MS"/>
              </a:rPr>
              <a:t>: Train the child to be useful, productive and happy with the family that God gave him.</a:t>
            </a:r>
            <a:endParaRPr sz="2200" b="1" dirty="0">
              <a:latin typeface="Comic Sans MS"/>
              <a:ea typeface="Comic Sans MS"/>
              <a:cs typeface="Comic Sans MS"/>
              <a:sym typeface="Comic Sans MS"/>
            </a:endParaRPr>
          </a:p>
        </p:txBody>
      </p:sp>
      <p:pic>
        <p:nvPicPr>
          <p:cNvPr id="249" name="Google Shape;249;p24"/>
          <p:cNvPicPr preferRelativeResize="0"/>
          <p:nvPr/>
        </p:nvPicPr>
        <p:blipFill>
          <a:blip r:embed="rId3">
            <a:alphaModFix/>
          </a:blip>
          <a:stretch>
            <a:fillRect/>
          </a:stretch>
        </p:blipFill>
        <p:spPr>
          <a:xfrm>
            <a:off x="324849" y="465124"/>
            <a:ext cx="3069525" cy="1485650"/>
          </a:xfrm>
          <a:prstGeom prst="rect">
            <a:avLst/>
          </a:prstGeom>
          <a:noFill/>
          <a:ln>
            <a:noFill/>
          </a:ln>
        </p:spPr>
      </p:pic>
      <p:pic>
        <p:nvPicPr>
          <p:cNvPr id="251" name="Google Shape;251;p24"/>
          <p:cNvPicPr preferRelativeResize="0"/>
          <p:nvPr/>
        </p:nvPicPr>
        <p:blipFill>
          <a:blip r:embed="rId4">
            <a:alphaModFix/>
          </a:blip>
          <a:stretch>
            <a:fillRect/>
          </a:stretch>
        </p:blipFill>
        <p:spPr>
          <a:xfrm>
            <a:off x="6731204" y="2799075"/>
            <a:ext cx="2013920" cy="2013900"/>
          </a:xfrm>
          <a:prstGeom prst="rect">
            <a:avLst/>
          </a:prstGeom>
          <a:noFill/>
          <a:ln>
            <a:noFill/>
          </a:ln>
        </p:spPr>
      </p:pic>
      <p:sp>
        <p:nvSpPr>
          <p:cNvPr id="252" name="Google Shape;252;p24"/>
          <p:cNvSpPr txBox="1"/>
          <p:nvPr/>
        </p:nvSpPr>
        <p:spPr>
          <a:xfrm>
            <a:off x="543425" y="3450075"/>
            <a:ext cx="6457800" cy="14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2000" b="1">
                <a:solidFill>
                  <a:schemeClr val="lt1"/>
                </a:solidFill>
                <a:latin typeface="Comic Sans MS"/>
                <a:ea typeface="Comic Sans MS"/>
                <a:cs typeface="Comic Sans MS"/>
                <a:sym typeface="Comic Sans MS"/>
              </a:rPr>
              <a:t>Major Components</a:t>
            </a:r>
            <a:endParaRPr sz="2000" b="1">
              <a:solidFill>
                <a:schemeClr val="lt1"/>
              </a:solidFill>
              <a:latin typeface="Comic Sans MS"/>
              <a:ea typeface="Comic Sans MS"/>
              <a:cs typeface="Comic Sans MS"/>
              <a:sym typeface="Comic Sans MS"/>
            </a:endParaRPr>
          </a:p>
          <a:p>
            <a:pPr marL="457200" lvl="0" indent="-355600" algn="l" rtl="0">
              <a:spcBef>
                <a:spcPts val="0"/>
              </a:spcBef>
              <a:spcAft>
                <a:spcPts val="0"/>
              </a:spcAft>
              <a:buSzPts val="2000"/>
              <a:buFont typeface="Comic Sans MS"/>
              <a:buChar char="●"/>
            </a:pPr>
            <a:r>
              <a:rPr lang="es-419" sz="2000" b="1">
                <a:latin typeface="Comic Sans MS"/>
                <a:ea typeface="Comic Sans MS"/>
                <a:cs typeface="Comic Sans MS"/>
                <a:sym typeface="Comic Sans MS"/>
              </a:rPr>
              <a:t>Have a Family</a:t>
            </a:r>
            <a:endParaRPr sz="2000" b="1">
              <a:latin typeface="Comic Sans MS"/>
              <a:ea typeface="Comic Sans MS"/>
              <a:cs typeface="Comic Sans MS"/>
              <a:sym typeface="Comic Sans MS"/>
            </a:endParaRPr>
          </a:p>
          <a:p>
            <a:pPr marL="457200" lvl="0" indent="-355600" algn="l" rtl="0">
              <a:spcBef>
                <a:spcPts val="0"/>
              </a:spcBef>
              <a:spcAft>
                <a:spcPts val="0"/>
              </a:spcAft>
              <a:buSzPts val="2000"/>
              <a:buFont typeface="Comic Sans MS"/>
              <a:buChar char="●"/>
            </a:pPr>
            <a:r>
              <a:rPr lang="es-419" sz="2000" b="1">
                <a:latin typeface="Comic Sans MS"/>
                <a:ea typeface="Comic Sans MS"/>
                <a:cs typeface="Comic Sans MS"/>
                <a:sym typeface="Comic Sans MS"/>
              </a:rPr>
              <a:t>Families care for each other </a:t>
            </a:r>
            <a:endParaRPr sz="2000" b="1">
              <a:latin typeface="Comic Sans MS"/>
              <a:ea typeface="Comic Sans MS"/>
              <a:cs typeface="Comic Sans MS"/>
              <a:sym typeface="Comic Sans MS"/>
            </a:endParaRPr>
          </a:p>
          <a:p>
            <a:pPr marL="457200" lvl="0" indent="-355600" algn="l" rtl="0">
              <a:spcBef>
                <a:spcPts val="0"/>
              </a:spcBef>
              <a:spcAft>
                <a:spcPts val="0"/>
              </a:spcAft>
              <a:buSzPts val="2000"/>
              <a:buFont typeface="Comic Sans MS"/>
              <a:buChar char="●"/>
            </a:pPr>
            <a:r>
              <a:rPr lang="es-419" sz="2000" b="1">
                <a:latin typeface="Comic Sans MS"/>
                <a:ea typeface="Comic Sans MS"/>
                <a:cs typeface="Comic Sans MS"/>
                <a:sym typeface="Comic Sans MS"/>
              </a:rPr>
              <a:t>My family Helps me care for Myself </a:t>
            </a:r>
            <a:endParaRPr sz="2000" b="1">
              <a:latin typeface="Comic Sans MS"/>
              <a:ea typeface="Comic Sans MS"/>
              <a:cs typeface="Comic Sans MS"/>
              <a:sym typeface="Comic Sans MS"/>
            </a:endParaRPr>
          </a:p>
        </p:txBody>
      </p:sp>
      <p:pic>
        <p:nvPicPr>
          <p:cNvPr id="2" name="Picture 1">
            <a:extLst>
              <a:ext uri="{FF2B5EF4-FFF2-40B4-BE49-F238E27FC236}">
                <a16:creationId xmlns:a16="http://schemas.microsoft.com/office/drawing/2014/main" id="{653B5607-099C-6BCF-510D-9A3FAAA0289A}"/>
              </a:ext>
            </a:extLst>
          </p:cNvPr>
          <p:cNvPicPr>
            <a:picLocks noChangeAspect="1"/>
          </p:cNvPicPr>
          <p:nvPr/>
        </p:nvPicPr>
        <p:blipFill>
          <a:blip r:embed="rId5"/>
          <a:stretch>
            <a:fillRect/>
          </a:stretch>
        </p:blipFill>
        <p:spPr>
          <a:xfrm>
            <a:off x="7338475" y="520986"/>
            <a:ext cx="1207512" cy="107638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25"/>
          <p:cNvSpPr txBox="1">
            <a:spLocks noGrp="1"/>
          </p:cNvSpPr>
          <p:nvPr>
            <p:ph type="title"/>
          </p:nvPr>
        </p:nvSpPr>
        <p:spPr>
          <a:xfrm>
            <a:off x="3251013" y="581884"/>
            <a:ext cx="3500700" cy="860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419" sz="4700" b="1">
                <a:latin typeface="Comic Sans MS"/>
                <a:ea typeface="Comic Sans MS"/>
                <a:cs typeface="Comic Sans MS"/>
                <a:sym typeface="Comic Sans MS"/>
              </a:rPr>
              <a:t>My World</a:t>
            </a:r>
            <a:endParaRPr sz="4700" b="1">
              <a:latin typeface="Comic Sans MS"/>
              <a:ea typeface="Comic Sans MS"/>
              <a:cs typeface="Comic Sans MS"/>
              <a:sym typeface="Comic Sans MS"/>
            </a:endParaRPr>
          </a:p>
        </p:txBody>
      </p:sp>
      <p:sp>
        <p:nvSpPr>
          <p:cNvPr id="258" name="Google Shape;258;p25"/>
          <p:cNvSpPr txBox="1">
            <a:spLocks noGrp="1"/>
          </p:cNvSpPr>
          <p:nvPr>
            <p:ph type="body" idx="1"/>
          </p:nvPr>
        </p:nvSpPr>
        <p:spPr>
          <a:xfrm>
            <a:off x="2641249" y="1543826"/>
            <a:ext cx="5151000" cy="2448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s-419" sz="2800" b="1" dirty="0">
                <a:latin typeface="Comic Sans MS"/>
                <a:ea typeface="Comic Sans MS"/>
                <a:cs typeface="Comic Sans MS"/>
                <a:sym typeface="Comic Sans MS"/>
              </a:rPr>
              <a:t>Goal </a:t>
            </a:r>
            <a:r>
              <a:rPr lang="es-419" sz="2500" b="1" dirty="0">
                <a:latin typeface="Comic Sans MS"/>
                <a:ea typeface="Comic Sans MS"/>
                <a:cs typeface="Comic Sans MS"/>
                <a:sym typeface="Comic Sans MS"/>
              </a:rPr>
              <a:t>: Teach the child to live in society with confidence and compassion.</a:t>
            </a:r>
            <a:endParaRPr sz="2500" b="1" dirty="0">
              <a:latin typeface="Comic Sans MS"/>
              <a:ea typeface="Comic Sans MS"/>
              <a:cs typeface="Comic Sans MS"/>
              <a:sym typeface="Comic Sans MS"/>
            </a:endParaRPr>
          </a:p>
        </p:txBody>
      </p:sp>
      <p:pic>
        <p:nvPicPr>
          <p:cNvPr id="260" name="Google Shape;260;p25"/>
          <p:cNvPicPr preferRelativeResize="0"/>
          <p:nvPr/>
        </p:nvPicPr>
        <p:blipFill>
          <a:blip r:embed="rId3">
            <a:alphaModFix/>
          </a:blip>
          <a:stretch>
            <a:fillRect/>
          </a:stretch>
        </p:blipFill>
        <p:spPr>
          <a:xfrm>
            <a:off x="445324" y="3545575"/>
            <a:ext cx="1803700" cy="1276417"/>
          </a:xfrm>
          <a:prstGeom prst="rect">
            <a:avLst/>
          </a:prstGeom>
          <a:noFill/>
          <a:ln>
            <a:noFill/>
          </a:ln>
        </p:spPr>
      </p:pic>
      <p:pic>
        <p:nvPicPr>
          <p:cNvPr id="261" name="Google Shape;261;p25"/>
          <p:cNvPicPr preferRelativeResize="0"/>
          <p:nvPr/>
        </p:nvPicPr>
        <p:blipFill>
          <a:blip r:embed="rId4">
            <a:alphaModFix/>
          </a:blip>
          <a:stretch>
            <a:fillRect/>
          </a:stretch>
        </p:blipFill>
        <p:spPr>
          <a:xfrm>
            <a:off x="445333" y="270903"/>
            <a:ext cx="1803700" cy="1803700"/>
          </a:xfrm>
          <a:prstGeom prst="rect">
            <a:avLst/>
          </a:prstGeom>
          <a:noFill/>
          <a:ln>
            <a:noFill/>
          </a:ln>
        </p:spPr>
      </p:pic>
      <p:pic>
        <p:nvPicPr>
          <p:cNvPr id="262" name="Google Shape;262;p25"/>
          <p:cNvPicPr preferRelativeResize="0"/>
          <p:nvPr/>
        </p:nvPicPr>
        <p:blipFill>
          <a:blip r:embed="rId5">
            <a:alphaModFix/>
          </a:blip>
          <a:stretch>
            <a:fillRect/>
          </a:stretch>
        </p:blipFill>
        <p:spPr>
          <a:xfrm>
            <a:off x="7253354" y="3083967"/>
            <a:ext cx="1438650" cy="1438625"/>
          </a:xfrm>
          <a:prstGeom prst="rect">
            <a:avLst/>
          </a:prstGeom>
          <a:noFill/>
          <a:ln>
            <a:noFill/>
          </a:ln>
        </p:spPr>
      </p:pic>
      <p:sp>
        <p:nvSpPr>
          <p:cNvPr id="263" name="Google Shape;263;p25"/>
          <p:cNvSpPr txBox="1"/>
          <p:nvPr/>
        </p:nvSpPr>
        <p:spPr>
          <a:xfrm>
            <a:off x="2641250" y="3513250"/>
            <a:ext cx="370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264" name="Google Shape;264;p25"/>
          <p:cNvSpPr txBox="1"/>
          <p:nvPr/>
        </p:nvSpPr>
        <p:spPr>
          <a:xfrm>
            <a:off x="2375950" y="3064538"/>
            <a:ext cx="48774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2100" b="1">
                <a:solidFill>
                  <a:schemeClr val="lt1"/>
                </a:solidFill>
                <a:latin typeface="Comic Sans MS"/>
                <a:ea typeface="Comic Sans MS"/>
                <a:cs typeface="Comic Sans MS"/>
                <a:sym typeface="Comic Sans MS"/>
              </a:rPr>
              <a:t>Major components</a:t>
            </a:r>
            <a:endParaRPr sz="2100" b="1">
              <a:solidFill>
                <a:schemeClr val="lt1"/>
              </a:solidFill>
              <a:latin typeface="Comic Sans MS"/>
              <a:ea typeface="Comic Sans MS"/>
              <a:cs typeface="Comic Sans MS"/>
              <a:sym typeface="Comic Sans MS"/>
            </a:endParaRPr>
          </a:p>
          <a:p>
            <a:pPr marL="457200" lvl="0" indent="-361950" algn="l" rtl="0">
              <a:spcBef>
                <a:spcPts val="0"/>
              </a:spcBef>
              <a:spcAft>
                <a:spcPts val="0"/>
              </a:spcAft>
              <a:buSzPts val="2100"/>
              <a:buFont typeface="Comic Sans MS"/>
              <a:buChar char="●"/>
            </a:pPr>
            <a:r>
              <a:rPr lang="es-419" sz="2100" b="1">
                <a:latin typeface="Comic Sans MS"/>
                <a:ea typeface="Comic Sans MS"/>
                <a:cs typeface="Comic Sans MS"/>
                <a:sym typeface="Comic Sans MS"/>
              </a:rPr>
              <a:t>the world of friends</a:t>
            </a:r>
            <a:endParaRPr sz="2100" b="1">
              <a:latin typeface="Comic Sans MS"/>
              <a:ea typeface="Comic Sans MS"/>
              <a:cs typeface="Comic Sans MS"/>
              <a:sym typeface="Comic Sans MS"/>
            </a:endParaRPr>
          </a:p>
          <a:p>
            <a:pPr marL="457200" lvl="0" indent="-361950" algn="l" rtl="0">
              <a:spcBef>
                <a:spcPts val="0"/>
              </a:spcBef>
              <a:spcAft>
                <a:spcPts val="0"/>
              </a:spcAft>
              <a:buSzPts val="2100"/>
              <a:buFont typeface="Comic Sans MS"/>
              <a:buChar char="●"/>
            </a:pPr>
            <a:r>
              <a:rPr lang="es-419" sz="2100" b="1">
                <a:latin typeface="Comic Sans MS"/>
                <a:ea typeface="Comic Sans MS"/>
                <a:cs typeface="Comic Sans MS"/>
                <a:sym typeface="Comic Sans MS"/>
              </a:rPr>
              <a:t>the world of other people </a:t>
            </a:r>
            <a:endParaRPr sz="2100" b="1">
              <a:latin typeface="Comic Sans MS"/>
              <a:ea typeface="Comic Sans MS"/>
              <a:cs typeface="Comic Sans MS"/>
              <a:sym typeface="Comic Sans MS"/>
            </a:endParaRPr>
          </a:p>
          <a:p>
            <a:pPr marL="457200" lvl="0" indent="-361950" algn="l" rtl="0">
              <a:spcBef>
                <a:spcPts val="0"/>
              </a:spcBef>
              <a:spcAft>
                <a:spcPts val="0"/>
              </a:spcAft>
              <a:buSzPts val="2100"/>
              <a:buFont typeface="Comic Sans MS"/>
              <a:buChar char="●"/>
            </a:pPr>
            <a:r>
              <a:rPr lang="es-419" sz="2100" b="1">
                <a:latin typeface="Comic Sans MS"/>
                <a:ea typeface="Comic Sans MS"/>
                <a:cs typeface="Comic Sans MS"/>
                <a:sym typeface="Comic Sans MS"/>
              </a:rPr>
              <a:t>the world of nature</a:t>
            </a:r>
            <a:endParaRPr sz="2100" b="1">
              <a:latin typeface="Comic Sans MS"/>
              <a:ea typeface="Comic Sans MS"/>
              <a:cs typeface="Comic Sans MS"/>
              <a:sym typeface="Comic Sans MS"/>
            </a:endParaRPr>
          </a:p>
        </p:txBody>
      </p:sp>
      <p:pic>
        <p:nvPicPr>
          <p:cNvPr id="2" name="Picture 1">
            <a:extLst>
              <a:ext uri="{FF2B5EF4-FFF2-40B4-BE49-F238E27FC236}">
                <a16:creationId xmlns:a16="http://schemas.microsoft.com/office/drawing/2014/main" id="{D24B793B-ECEF-79C3-D9A7-3261DA05A1B6}"/>
              </a:ext>
            </a:extLst>
          </p:cNvPr>
          <p:cNvPicPr>
            <a:picLocks noChangeAspect="1"/>
          </p:cNvPicPr>
          <p:nvPr/>
        </p:nvPicPr>
        <p:blipFill>
          <a:blip r:embed="rId6"/>
          <a:stretch>
            <a:fillRect/>
          </a:stretch>
        </p:blipFill>
        <p:spPr>
          <a:xfrm>
            <a:off x="7368923" y="473892"/>
            <a:ext cx="1207512" cy="107638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6"/>
          <p:cNvSpPr txBox="1">
            <a:spLocks noGrp="1"/>
          </p:cNvSpPr>
          <p:nvPr>
            <p:ph type="title"/>
          </p:nvPr>
        </p:nvSpPr>
        <p:spPr>
          <a:xfrm>
            <a:off x="819150" y="761066"/>
            <a:ext cx="7581272" cy="1178265"/>
          </a:xfrm>
          <a:prstGeom prst="rect">
            <a:avLst/>
          </a:prstGeom>
        </p:spPr>
        <p:txBody>
          <a:bodyPr spcFirstLastPara="1" wrap="square" lIns="91425" tIns="91425" rIns="91425" bIns="91425" anchor="t" anchorCtr="0">
            <a:noAutofit/>
          </a:bodyPr>
          <a:lstStyle/>
          <a:p>
            <a:pPr lvl="0" algn="ctr"/>
            <a:r>
              <a:rPr lang="es-419" sz="7400" b="1" dirty="0">
                <a:latin typeface="Comic Sans MS"/>
                <a:ea typeface="Comic Sans MS"/>
                <a:cs typeface="Comic Sans MS"/>
                <a:sym typeface="Comic Sans MS"/>
              </a:rPr>
              <a:t>Breakout</a:t>
            </a:r>
            <a:br>
              <a:rPr lang="es-419" sz="7400" b="1" dirty="0">
                <a:latin typeface="Comic Sans MS"/>
                <a:ea typeface="Comic Sans MS"/>
                <a:cs typeface="Comic Sans MS"/>
                <a:sym typeface="Comic Sans MS"/>
              </a:rPr>
            </a:br>
            <a:r>
              <a:rPr lang="es-419" sz="2800" b="1" dirty="0">
                <a:latin typeface="Comic Sans MS"/>
                <a:ea typeface="Comic Sans MS"/>
                <a:cs typeface="Comic Sans MS"/>
                <a:sym typeface="Comic Sans MS"/>
              </a:rPr>
              <a:t>Why are the following important </a:t>
            </a:r>
            <a:br>
              <a:rPr lang="es-419" sz="2800" b="1" dirty="0">
                <a:latin typeface="Comic Sans MS"/>
                <a:ea typeface="Comic Sans MS"/>
                <a:cs typeface="Comic Sans MS"/>
                <a:sym typeface="Comic Sans MS"/>
              </a:rPr>
            </a:br>
            <a:r>
              <a:rPr lang="es-419" sz="2800" b="1" dirty="0">
                <a:latin typeface="Comic Sans MS"/>
                <a:ea typeface="Comic Sans MS"/>
                <a:cs typeface="Comic Sans MS"/>
                <a:sym typeface="Comic Sans MS"/>
              </a:rPr>
              <a:t>for the Curriculum?</a:t>
            </a:r>
            <a:br>
              <a:rPr lang="es-419" sz="2800" b="1" dirty="0">
                <a:latin typeface="Comic Sans MS"/>
                <a:ea typeface="Comic Sans MS"/>
                <a:cs typeface="Comic Sans MS"/>
                <a:sym typeface="Comic Sans MS"/>
              </a:rPr>
            </a:br>
            <a:br>
              <a:rPr lang="es-419" sz="1400" b="1" dirty="0">
                <a:latin typeface="Comic Sans MS"/>
                <a:ea typeface="Comic Sans MS"/>
                <a:cs typeface="Comic Sans MS"/>
                <a:sym typeface="Comic Sans MS"/>
              </a:rPr>
            </a:br>
            <a:r>
              <a:rPr lang="es-419" sz="2800" b="1" dirty="0">
                <a:latin typeface="Comic Sans MS"/>
                <a:ea typeface="Comic Sans MS"/>
                <a:cs typeface="Comic Sans MS"/>
                <a:sym typeface="Comic Sans MS"/>
              </a:rPr>
              <a:t>- </a:t>
            </a:r>
            <a:r>
              <a:rPr lang="es-419" sz="2400" b="1" dirty="0">
                <a:latin typeface="Comic Sans MS"/>
                <a:ea typeface="Comic Sans MS"/>
                <a:cs typeface="Comic Sans MS"/>
                <a:sym typeface="Comic Sans MS"/>
              </a:rPr>
              <a:t>My God</a:t>
            </a:r>
            <a:br>
              <a:rPr lang="es-419" sz="2400" b="1" dirty="0">
                <a:latin typeface="Comic Sans MS"/>
                <a:ea typeface="Comic Sans MS"/>
                <a:cs typeface="Comic Sans MS"/>
                <a:sym typeface="Comic Sans MS"/>
              </a:rPr>
            </a:br>
            <a:r>
              <a:rPr lang="es-419" sz="2400" b="1" dirty="0">
                <a:latin typeface="Comic Sans MS"/>
                <a:ea typeface="Comic Sans MS"/>
                <a:cs typeface="Comic Sans MS"/>
                <a:sym typeface="Comic Sans MS"/>
              </a:rPr>
              <a:t>- My Self</a:t>
            </a:r>
            <a:br>
              <a:rPr lang="es-419" sz="2400" b="1" dirty="0">
                <a:latin typeface="Comic Sans MS"/>
                <a:ea typeface="Comic Sans MS"/>
                <a:cs typeface="Comic Sans MS"/>
                <a:sym typeface="Comic Sans MS"/>
              </a:rPr>
            </a:br>
            <a:r>
              <a:rPr lang="es-419" sz="2400" b="1" dirty="0">
                <a:latin typeface="Comic Sans MS"/>
                <a:ea typeface="Comic Sans MS"/>
                <a:cs typeface="Comic Sans MS"/>
                <a:sym typeface="Comic Sans MS"/>
              </a:rPr>
              <a:t>- My Family</a:t>
            </a:r>
            <a:br>
              <a:rPr lang="es-419" sz="2400" b="1" dirty="0">
                <a:latin typeface="Comic Sans MS"/>
                <a:ea typeface="Comic Sans MS"/>
                <a:cs typeface="Comic Sans MS"/>
                <a:sym typeface="Comic Sans MS"/>
              </a:rPr>
            </a:br>
            <a:r>
              <a:rPr lang="es-419" sz="2400" b="1" dirty="0">
                <a:latin typeface="Comic Sans MS"/>
                <a:ea typeface="Comic Sans MS"/>
                <a:cs typeface="Comic Sans MS"/>
                <a:sym typeface="Comic Sans MS"/>
              </a:rPr>
              <a:t>- My World</a:t>
            </a:r>
            <a:r>
              <a:rPr lang="es-419" sz="2400" dirty="0"/>
              <a:t> </a:t>
            </a:r>
            <a:br>
              <a:rPr lang="es-419" sz="1800" b="1" dirty="0">
                <a:latin typeface="Comic Sans MS"/>
                <a:ea typeface="Comic Sans MS"/>
                <a:cs typeface="Comic Sans MS"/>
                <a:sym typeface="Comic Sans MS"/>
              </a:rPr>
            </a:br>
            <a:endParaRPr sz="1600" dirty="0"/>
          </a:p>
        </p:txBody>
      </p:sp>
      <p:pic>
        <p:nvPicPr>
          <p:cNvPr id="3" name="Picture 2">
            <a:extLst>
              <a:ext uri="{FF2B5EF4-FFF2-40B4-BE49-F238E27FC236}">
                <a16:creationId xmlns:a16="http://schemas.microsoft.com/office/drawing/2014/main" id="{D94973F1-4D56-FD4F-36B3-FB72A224C1E4}"/>
              </a:ext>
            </a:extLst>
          </p:cNvPr>
          <p:cNvPicPr>
            <a:picLocks noChangeAspect="1"/>
          </p:cNvPicPr>
          <p:nvPr/>
        </p:nvPicPr>
        <p:blipFill>
          <a:blip r:embed="rId3"/>
          <a:stretch>
            <a:fillRect/>
          </a:stretch>
        </p:blipFill>
        <p:spPr>
          <a:xfrm>
            <a:off x="7338475" y="505119"/>
            <a:ext cx="1207512" cy="107638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27"/>
          <p:cNvSpPr txBox="1">
            <a:spLocks noGrp="1"/>
          </p:cNvSpPr>
          <p:nvPr>
            <p:ph type="title"/>
          </p:nvPr>
        </p:nvSpPr>
        <p:spPr>
          <a:xfrm>
            <a:off x="758776" y="414203"/>
            <a:ext cx="701335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s-419" sz="3200" b="1" dirty="0">
                <a:latin typeface="Comic Sans MS"/>
                <a:ea typeface="Comic Sans MS"/>
                <a:cs typeface="Comic Sans MS"/>
                <a:sym typeface="Comic Sans MS"/>
              </a:rPr>
              <a:t>How to Teach an Adventure Class</a:t>
            </a:r>
            <a:endParaRPr sz="3200" b="1" dirty="0">
              <a:latin typeface="Comic Sans MS"/>
              <a:ea typeface="Comic Sans MS"/>
              <a:cs typeface="Comic Sans MS"/>
              <a:sym typeface="Comic Sans MS"/>
            </a:endParaRPr>
          </a:p>
        </p:txBody>
      </p:sp>
      <p:sp>
        <p:nvSpPr>
          <p:cNvPr id="275" name="Google Shape;275;p27"/>
          <p:cNvSpPr txBox="1">
            <a:spLocks noGrp="1"/>
          </p:cNvSpPr>
          <p:nvPr>
            <p:ph type="body" idx="1"/>
          </p:nvPr>
        </p:nvSpPr>
        <p:spPr>
          <a:xfrm>
            <a:off x="578131" y="1246275"/>
            <a:ext cx="4842600" cy="526500"/>
          </a:xfrm>
          <a:prstGeom prst="rect">
            <a:avLst/>
          </a:prstGeom>
        </p:spPr>
        <p:txBody>
          <a:bodyPr spcFirstLastPara="1" wrap="square" lIns="91425" tIns="91425" rIns="91425" bIns="91425" anchor="t" anchorCtr="0">
            <a:normAutofit fontScale="92500" lnSpcReduction="10000"/>
          </a:bodyPr>
          <a:lstStyle/>
          <a:p>
            <a:pPr marL="457200" lvl="0" indent="-368300" algn="l" rtl="0">
              <a:spcBef>
                <a:spcPts val="0"/>
              </a:spcBef>
              <a:spcAft>
                <a:spcPts val="0"/>
              </a:spcAft>
              <a:buSzPts val="2200"/>
              <a:buFont typeface="Comic Sans MS"/>
              <a:buAutoNum type="arabicPeriod"/>
            </a:pPr>
            <a:r>
              <a:rPr lang="es-419" sz="2200" b="1" dirty="0">
                <a:latin typeface="Comic Sans MS"/>
                <a:ea typeface="Comic Sans MS"/>
                <a:cs typeface="Comic Sans MS"/>
                <a:sym typeface="Comic Sans MS"/>
              </a:rPr>
              <a:t>Make a full year calendar</a:t>
            </a:r>
            <a:endParaRPr sz="2200" b="1" dirty="0">
              <a:latin typeface="Comic Sans MS"/>
              <a:ea typeface="Comic Sans MS"/>
              <a:cs typeface="Comic Sans MS"/>
              <a:sym typeface="Comic Sans MS"/>
            </a:endParaRPr>
          </a:p>
        </p:txBody>
      </p:sp>
      <p:pic>
        <p:nvPicPr>
          <p:cNvPr id="276" name="Google Shape;276;p27"/>
          <p:cNvPicPr preferRelativeResize="0"/>
          <p:nvPr/>
        </p:nvPicPr>
        <p:blipFill rotWithShape="1">
          <a:blip r:embed="rId3">
            <a:alphaModFix/>
          </a:blip>
          <a:srcRect l="4979" t="5382" r="3830" b="1973"/>
          <a:stretch/>
        </p:blipFill>
        <p:spPr>
          <a:xfrm>
            <a:off x="5405876" y="1509525"/>
            <a:ext cx="2366250" cy="3204901"/>
          </a:xfrm>
          <a:prstGeom prst="rect">
            <a:avLst/>
          </a:prstGeom>
          <a:noFill/>
          <a:ln>
            <a:noFill/>
          </a:ln>
        </p:spPr>
      </p:pic>
      <p:pic>
        <p:nvPicPr>
          <p:cNvPr id="278" name="Google Shape;278;p27"/>
          <p:cNvPicPr preferRelativeResize="0"/>
          <p:nvPr/>
        </p:nvPicPr>
        <p:blipFill>
          <a:blip r:embed="rId4">
            <a:alphaModFix/>
          </a:blip>
          <a:stretch>
            <a:fillRect/>
          </a:stretch>
        </p:blipFill>
        <p:spPr>
          <a:xfrm>
            <a:off x="7911936" y="244473"/>
            <a:ext cx="984524" cy="1029650"/>
          </a:xfrm>
          <a:prstGeom prst="rect">
            <a:avLst/>
          </a:prstGeom>
          <a:noFill/>
          <a:ln>
            <a:noFill/>
          </a:ln>
        </p:spPr>
      </p:pic>
      <p:sp>
        <p:nvSpPr>
          <p:cNvPr id="2" name="TextBox 1">
            <a:extLst>
              <a:ext uri="{FF2B5EF4-FFF2-40B4-BE49-F238E27FC236}">
                <a16:creationId xmlns:a16="http://schemas.microsoft.com/office/drawing/2014/main" id="{5375F79D-775A-5FF7-54EB-9AAE2DFF1080}"/>
              </a:ext>
            </a:extLst>
          </p:cNvPr>
          <p:cNvSpPr txBox="1"/>
          <p:nvPr/>
        </p:nvSpPr>
        <p:spPr>
          <a:xfrm>
            <a:off x="758776" y="1708732"/>
            <a:ext cx="4090315" cy="3108543"/>
          </a:xfrm>
          <a:prstGeom prst="rect">
            <a:avLst/>
          </a:prstGeom>
          <a:noFill/>
        </p:spPr>
        <p:txBody>
          <a:bodyPr wrap="square" rtlCol="0">
            <a:sp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2023 Calendar</a:t>
            </a:r>
          </a:p>
          <a:p>
            <a:pPr marL="0" marR="0">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January</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7 - Parents Meeting</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8 - Regular Meeting – Kite Award</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14 – Regular Meeting – Soap Craft</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February</a:t>
            </a:r>
          </a:p>
          <a:p>
            <a:pPr marL="0" marR="0">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5 - Regular Meeting – Jump Jax Award</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12 – Regular Meeting – String Craft</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18 – Missionary Trip to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8"/>
          <p:cNvSpPr txBox="1">
            <a:spLocks noGrp="1"/>
          </p:cNvSpPr>
          <p:nvPr>
            <p:ph type="body" idx="1"/>
          </p:nvPr>
        </p:nvSpPr>
        <p:spPr>
          <a:xfrm>
            <a:off x="279900" y="650719"/>
            <a:ext cx="7505700" cy="1181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1200"/>
              </a:spcAft>
              <a:buNone/>
            </a:pPr>
            <a:r>
              <a:rPr lang="es-419" sz="2500" b="1">
                <a:latin typeface="Comic Sans MS"/>
                <a:ea typeface="Comic Sans MS"/>
                <a:cs typeface="Comic Sans MS"/>
                <a:sym typeface="Comic Sans MS"/>
              </a:rPr>
              <a:t>2.Know your requirements and Understand the requirement you are working on. </a:t>
            </a:r>
            <a:endParaRPr sz="2500" b="1">
              <a:latin typeface="Comic Sans MS"/>
              <a:ea typeface="Comic Sans MS"/>
              <a:cs typeface="Comic Sans MS"/>
              <a:sym typeface="Comic Sans MS"/>
            </a:endParaRPr>
          </a:p>
        </p:txBody>
      </p:sp>
      <p:pic>
        <p:nvPicPr>
          <p:cNvPr id="285" name="Google Shape;285;p28"/>
          <p:cNvPicPr preferRelativeResize="0"/>
          <p:nvPr/>
        </p:nvPicPr>
        <p:blipFill>
          <a:blip r:embed="rId3">
            <a:alphaModFix/>
          </a:blip>
          <a:stretch>
            <a:fillRect/>
          </a:stretch>
        </p:blipFill>
        <p:spPr>
          <a:xfrm>
            <a:off x="5428004" y="1294303"/>
            <a:ext cx="2357599" cy="3334599"/>
          </a:xfrm>
          <a:prstGeom prst="rect">
            <a:avLst/>
          </a:prstGeom>
          <a:noFill/>
          <a:ln>
            <a:noFill/>
          </a:ln>
        </p:spPr>
      </p:pic>
      <p:pic>
        <p:nvPicPr>
          <p:cNvPr id="286" name="Google Shape;286;p28"/>
          <p:cNvPicPr preferRelativeResize="0"/>
          <p:nvPr/>
        </p:nvPicPr>
        <p:blipFill rotWithShape="1">
          <a:blip r:embed="rId4">
            <a:alphaModFix/>
          </a:blip>
          <a:srcRect l="8706" r="9313"/>
          <a:stretch/>
        </p:blipFill>
        <p:spPr>
          <a:xfrm>
            <a:off x="536608" y="1705240"/>
            <a:ext cx="3923800" cy="3006574"/>
          </a:xfrm>
          <a:prstGeom prst="rect">
            <a:avLst/>
          </a:prstGeom>
          <a:noFill/>
          <a:ln>
            <a:noFill/>
          </a:ln>
        </p:spPr>
      </p:pic>
      <p:sp>
        <p:nvSpPr>
          <p:cNvPr id="287" name="Google Shape;287;p28"/>
          <p:cNvSpPr txBox="1"/>
          <p:nvPr/>
        </p:nvSpPr>
        <p:spPr>
          <a:xfrm>
            <a:off x="859375" y="1617625"/>
            <a:ext cx="998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1800" b="1">
                <a:latin typeface="Comic Sans MS"/>
                <a:ea typeface="Comic Sans MS"/>
                <a:cs typeface="Comic Sans MS"/>
                <a:sym typeface="Comic Sans MS"/>
              </a:rPr>
              <a:t>4 year </a:t>
            </a:r>
            <a:endParaRPr sz="1800" b="1">
              <a:latin typeface="Comic Sans MS"/>
              <a:ea typeface="Comic Sans MS"/>
              <a:cs typeface="Comic Sans MS"/>
              <a:sym typeface="Comic Sans MS"/>
            </a:endParaRPr>
          </a:p>
        </p:txBody>
      </p:sp>
      <p:sp>
        <p:nvSpPr>
          <p:cNvPr id="288" name="Google Shape;288;p28"/>
          <p:cNvSpPr txBox="1"/>
          <p:nvPr/>
        </p:nvSpPr>
        <p:spPr>
          <a:xfrm>
            <a:off x="2059925" y="1609975"/>
            <a:ext cx="10743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1900" b="1">
                <a:latin typeface="Comic Sans MS"/>
                <a:ea typeface="Comic Sans MS"/>
                <a:cs typeface="Comic Sans MS"/>
                <a:sym typeface="Comic Sans MS"/>
              </a:rPr>
              <a:t>5 year </a:t>
            </a:r>
            <a:endParaRPr sz="1900" b="1">
              <a:latin typeface="Comic Sans MS"/>
              <a:ea typeface="Comic Sans MS"/>
              <a:cs typeface="Comic Sans MS"/>
              <a:sym typeface="Comic Sans MS"/>
            </a:endParaRPr>
          </a:p>
        </p:txBody>
      </p:sp>
      <p:sp>
        <p:nvSpPr>
          <p:cNvPr id="289" name="Google Shape;289;p28"/>
          <p:cNvSpPr txBox="1"/>
          <p:nvPr/>
        </p:nvSpPr>
        <p:spPr>
          <a:xfrm>
            <a:off x="3336375" y="1617625"/>
            <a:ext cx="1074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1800" b="1">
                <a:latin typeface="Comic Sans MS"/>
                <a:ea typeface="Comic Sans MS"/>
                <a:cs typeface="Comic Sans MS"/>
                <a:sym typeface="Comic Sans MS"/>
              </a:rPr>
              <a:t>6 year</a:t>
            </a:r>
            <a:endParaRPr sz="1800" b="1">
              <a:latin typeface="Comic Sans MS"/>
              <a:ea typeface="Comic Sans MS"/>
              <a:cs typeface="Comic Sans MS"/>
              <a:sym typeface="Comic Sans MS"/>
            </a:endParaRPr>
          </a:p>
        </p:txBody>
      </p:sp>
      <p:sp>
        <p:nvSpPr>
          <p:cNvPr id="290" name="Google Shape;290;p28"/>
          <p:cNvSpPr txBox="1"/>
          <p:nvPr/>
        </p:nvSpPr>
        <p:spPr>
          <a:xfrm>
            <a:off x="859375" y="4397875"/>
            <a:ext cx="9984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1700" b="1">
                <a:latin typeface="Comic Sans MS"/>
                <a:ea typeface="Comic Sans MS"/>
                <a:cs typeface="Comic Sans MS"/>
                <a:sym typeface="Comic Sans MS"/>
              </a:rPr>
              <a:t>7 year</a:t>
            </a:r>
            <a:endParaRPr sz="1700" b="1">
              <a:latin typeface="Comic Sans MS"/>
              <a:ea typeface="Comic Sans MS"/>
              <a:cs typeface="Comic Sans MS"/>
              <a:sym typeface="Comic Sans MS"/>
            </a:endParaRPr>
          </a:p>
        </p:txBody>
      </p:sp>
      <p:sp>
        <p:nvSpPr>
          <p:cNvPr id="291" name="Google Shape;291;p28"/>
          <p:cNvSpPr txBox="1"/>
          <p:nvPr/>
        </p:nvSpPr>
        <p:spPr>
          <a:xfrm>
            <a:off x="2059925" y="4397875"/>
            <a:ext cx="9984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1700" b="1">
                <a:latin typeface="Comic Sans MS"/>
                <a:ea typeface="Comic Sans MS"/>
                <a:cs typeface="Comic Sans MS"/>
                <a:sym typeface="Comic Sans MS"/>
              </a:rPr>
              <a:t>8 year</a:t>
            </a:r>
            <a:endParaRPr/>
          </a:p>
        </p:txBody>
      </p:sp>
      <p:sp>
        <p:nvSpPr>
          <p:cNvPr id="292" name="Google Shape;292;p28"/>
          <p:cNvSpPr txBox="1"/>
          <p:nvPr/>
        </p:nvSpPr>
        <p:spPr>
          <a:xfrm>
            <a:off x="3260475" y="4397875"/>
            <a:ext cx="9099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1700" b="1">
                <a:latin typeface="Comic Sans MS"/>
                <a:ea typeface="Comic Sans MS"/>
                <a:cs typeface="Comic Sans MS"/>
                <a:sym typeface="Comic Sans MS"/>
              </a:rPr>
              <a:t>9 year</a:t>
            </a:r>
            <a:endParaRPr/>
          </a:p>
        </p:txBody>
      </p:sp>
      <p:pic>
        <p:nvPicPr>
          <p:cNvPr id="2" name="Picture 1">
            <a:extLst>
              <a:ext uri="{FF2B5EF4-FFF2-40B4-BE49-F238E27FC236}">
                <a16:creationId xmlns:a16="http://schemas.microsoft.com/office/drawing/2014/main" id="{411434A9-FFC5-5099-C78B-26A60CB6AEC7}"/>
              </a:ext>
            </a:extLst>
          </p:cNvPr>
          <p:cNvPicPr>
            <a:picLocks noChangeAspect="1"/>
          </p:cNvPicPr>
          <p:nvPr/>
        </p:nvPicPr>
        <p:blipFill>
          <a:blip r:embed="rId5"/>
          <a:stretch>
            <a:fillRect/>
          </a:stretch>
        </p:blipFill>
        <p:spPr>
          <a:xfrm>
            <a:off x="7708005" y="403513"/>
            <a:ext cx="1094924" cy="97602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29"/>
          <p:cNvPicPr preferRelativeResize="0"/>
          <p:nvPr/>
        </p:nvPicPr>
        <p:blipFill>
          <a:blip r:embed="rId3">
            <a:alphaModFix/>
          </a:blip>
          <a:stretch>
            <a:fillRect/>
          </a:stretch>
        </p:blipFill>
        <p:spPr>
          <a:xfrm>
            <a:off x="3674598" y="2428257"/>
            <a:ext cx="4807350" cy="2365524"/>
          </a:xfrm>
          <a:prstGeom prst="rect">
            <a:avLst/>
          </a:prstGeom>
          <a:noFill/>
          <a:ln>
            <a:noFill/>
          </a:ln>
        </p:spPr>
      </p:pic>
      <p:pic>
        <p:nvPicPr>
          <p:cNvPr id="298" name="Google Shape;298;p29"/>
          <p:cNvPicPr preferRelativeResize="0"/>
          <p:nvPr/>
        </p:nvPicPr>
        <p:blipFill>
          <a:blip r:embed="rId4">
            <a:alphaModFix/>
          </a:blip>
          <a:stretch>
            <a:fillRect/>
          </a:stretch>
        </p:blipFill>
        <p:spPr>
          <a:xfrm>
            <a:off x="427399" y="312400"/>
            <a:ext cx="4144601" cy="19974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0"/>
          <p:cNvSpPr txBox="1">
            <a:spLocks noGrp="1"/>
          </p:cNvSpPr>
          <p:nvPr>
            <p:ph type="title"/>
          </p:nvPr>
        </p:nvSpPr>
        <p:spPr>
          <a:xfrm>
            <a:off x="819150" y="895081"/>
            <a:ext cx="7505700" cy="2835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s-419" b="1" dirty="0">
                <a:solidFill>
                  <a:srgbClr val="000000"/>
                </a:solidFill>
                <a:latin typeface="Comic Sans MS"/>
                <a:ea typeface="Comic Sans MS"/>
                <a:cs typeface="Comic Sans MS"/>
                <a:sym typeface="Comic Sans MS"/>
              </a:rPr>
              <a:t>3.Consider the children and the experience they will have in each class.</a:t>
            </a:r>
            <a:br>
              <a:rPr lang="es-419" b="1" dirty="0">
                <a:solidFill>
                  <a:srgbClr val="000000"/>
                </a:solidFill>
                <a:latin typeface="Comic Sans MS"/>
                <a:ea typeface="Comic Sans MS"/>
                <a:cs typeface="Comic Sans MS"/>
                <a:sym typeface="Comic Sans MS"/>
              </a:rPr>
            </a:br>
            <a:br>
              <a:rPr lang="es-419" b="1" dirty="0">
                <a:solidFill>
                  <a:srgbClr val="000000"/>
                </a:solidFill>
                <a:latin typeface="Comic Sans MS"/>
                <a:ea typeface="Comic Sans MS"/>
                <a:cs typeface="Comic Sans MS"/>
                <a:sym typeface="Comic Sans MS"/>
              </a:rPr>
            </a:br>
            <a:endParaRPr b="1" dirty="0">
              <a:solidFill>
                <a:srgbClr val="000000"/>
              </a:solidFill>
              <a:latin typeface="Comic Sans MS"/>
              <a:ea typeface="Comic Sans MS"/>
              <a:cs typeface="Comic Sans MS"/>
              <a:sym typeface="Comic Sans MS"/>
            </a:endParaRPr>
          </a:p>
          <a:p>
            <a:pPr marL="0" lvl="0" indent="0" algn="l" rtl="0">
              <a:spcBef>
                <a:spcPts val="0"/>
              </a:spcBef>
              <a:spcAft>
                <a:spcPts val="0"/>
              </a:spcAft>
              <a:buSzPts val="990"/>
              <a:buNone/>
            </a:pPr>
            <a:endParaRPr b="1" dirty="0">
              <a:solidFill>
                <a:srgbClr val="000000"/>
              </a:solidFill>
              <a:latin typeface="Comic Sans MS"/>
              <a:ea typeface="Comic Sans MS"/>
              <a:cs typeface="Comic Sans MS"/>
              <a:sym typeface="Comic Sans MS"/>
            </a:endParaRPr>
          </a:p>
          <a:p>
            <a:pPr marL="0" lvl="0" indent="0" algn="l" rtl="0">
              <a:spcBef>
                <a:spcPts val="0"/>
              </a:spcBef>
              <a:spcAft>
                <a:spcPts val="0"/>
              </a:spcAft>
              <a:buSzPts val="990"/>
              <a:buNone/>
            </a:pPr>
            <a:endParaRPr b="1" dirty="0">
              <a:solidFill>
                <a:srgbClr val="000000"/>
              </a:solidFill>
              <a:latin typeface="Comic Sans MS"/>
              <a:ea typeface="Comic Sans MS"/>
              <a:cs typeface="Comic Sans MS"/>
              <a:sym typeface="Comic Sans MS"/>
            </a:endParaRPr>
          </a:p>
          <a:p>
            <a:pPr marL="0" lvl="0" indent="0" algn="l" rtl="0">
              <a:spcBef>
                <a:spcPts val="0"/>
              </a:spcBef>
              <a:spcAft>
                <a:spcPts val="0"/>
              </a:spcAft>
              <a:buSzPts val="990"/>
              <a:buNone/>
            </a:pPr>
            <a:endParaRPr b="1" dirty="0">
              <a:solidFill>
                <a:srgbClr val="000000"/>
              </a:solidFill>
              <a:latin typeface="Comic Sans MS"/>
              <a:ea typeface="Comic Sans MS"/>
              <a:cs typeface="Comic Sans MS"/>
              <a:sym typeface="Comic Sans MS"/>
            </a:endParaRPr>
          </a:p>
          <a:p>
            <a:pPr marL="0" lvl="0" indent="0" algn="l" rtl="0">
              <a:spcBef>
                <a:spcPts val="0"/>
              </a:spcBef>
              <a:spcAft>
                <a:spcPts val="0"/>
              </a:spcAft>
              <a:buSzPts val="990"/>
              <a:buNone/>
            </a:pPr>
            <a:r>
              <a:rPr lang="es-419" b="1" dirty="0">
                <a:solidFill>
                  <a:srgbClr val="000000"/>
                </a:solidFill>
                <a:latin typeface="Comic Sans MS"/>
                <a:ea typeface="Comic Sans MS"/>
                <a:cs typeface="Comic Sans MS"/>
                <a:sym typeface="Comic Sans MS"/>
              </a:rPr>
              <a:t>4.Always involve parents</a:t>
            </a:r>
            <a:endParaRPr b="1" dirty="0">
              <a:solidFill>
                <a:srgbClr val="000000"/>
              </a:solidFill>
              <a:latin typeface="Comic Sans MS"/>
              <a:ea typeface="Comic Sans MS"/>
              <a:cs typeface="Comic Sans MS"/>
              <a:sym typeface="Comic Sans MS"/>
            </a:endParaRPr>
          </a:p>
        </p:txBody>
      </p:sp>
      <p:pic>
        <p:nvPicPr>
          <p:cNvPr id="304" name="Google Shape;304;p30"/>
          <p:cNvPicPr preferRelativeResize="0"/>
          <p:nvPr/>
        </p:nvPicPr>
        <p:blipFill>
          <a:blip r:embed="rId3">
            <a:alphaModFix/>
          </a:blip>
          <a:stretch>
            <a:fillRect/>
          </a:stretch>
        </p:blipFill>
        <p:spPr>
          <a:xfrm>
            <a:off x="4126685" y="2192131"/>
            <a:ext cx="1399379" cy="1412520"/>
          </a:xfrm>
          <a:prstGeom prst="rect">
            <a:avLst/>
          </a:prstGeom>
          <a:noFill/>
          <a:ln>
            <a:noFill/>
          </a:ln>
        </p:spPr>
      </p:pic>
      <p:pic>
        <p:nvPicPr>
          <p:cNvPr id="305" name="Google Shape;305;p30"/>
          <p:cNvPicPr preferRelativeResize="0"/>
          <p:nvPr/>
        </p:nvPicPr>
        <p:blipFill>
          <a:blip r:embed="rId4">
            <a:alphaModFix/>
          </a:blip>
          <a:stretch>
            <a:fillRect/>
          </a:stretch>
        </p:blipFill>
        <p:spPr>
          <a:xfrm>
            <a:off x="909351" y="2571750"/>
            <a:ext cx="2010000" cy="1130625"/>
          </a:xfrm>
          <a:prstGeom prst="rect">
            <a:avLst/>
          </a:prstGeom>
          <a:noFill/>
          <a:ln>
            <a:noFill/>
          </a:ln>
        </p:spPr>
      </p:pic>
      <p:pic>
        <p:nvPicPr>
          <p:cNvPr id="306" name="Google Shape;306;p30"/>
          <p:cNvPicPr preferRelativeResize="0"/>
          <p:nvPr/>
        </p:nvPicPr>
        <p:blipFill>
          <a:blip r:embed="rId5">
            <a:alphaModFix/>
          </a:blip>
          <a:stretch>
            <a:fillRect/>
          </a:stretch>
        </p:blipFill>
        <p:spPr>
          <a:xfrm>
            <a:off x="7232073" y="392819"/>
            <a:ext cx="1412169" cy="964926"/>
          </a:xfrm>
          <a:prstGeom prst="rect">
            <a:avLst/>
          </a:prstGeom>
          <a:noFill/>
          <a:ln>
            <a:noFill/>
          </a:ln>
        </p:spPr>
      </p:pic>
      <p:pic>
        <p:nvPicPr>
          <p:cNvPr id="307" name="Google Shape;307;p30"/>
          <p:cNvPicPr preferRelativeResize="0"/>
          <p:nvPr/>
        </p:nvPicPr>
        <p:blipFill>
          <a:blip r:embed="rId6">
            <a:alphaModFix/>
          </a:blip>
          <a:stretch>
            <a:fillRect/>
          </a:stretch>
        </p:blipFill>
        <p:spPr>
          <a:xfrm>
            <a:off x="6220627" y="3202082"/>
            <a:ext cx="2010002" cy="150748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1"/>
          <p:cNvSpPr txBox="1">
            <a:spLocks noGrp="1"/>
          </p:cNvSpPr>
          <p:nvPr>
            <p:ph type="title"/>
          </p:nvPr>
        </p:nvSpPr>
        <p:spPr>
          <a:xfrm>
            <a:off x="1792250" y="5998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419" b="1">
                <a:solidFill>
                  <a:schemeClr val="dk2"/>
                </a:solidFill>
                <a:latin typeface="Comic Sans MS"/>
                <a:ea typeface="Comic Sans MS"/>
                <a:cs typeface="Comic Sans MS"/>
                <a:sym typeface="Comic Sans MS"/>
              </a:rPr>
              <a:t>5. Schedule your class work.</a:t>
            </a:r>
            <a:endParaRPr b="1">
              <a:solidFill>
                <a:schemeClr val="dk2"/>
              </a:solidFill>
              <a:latin typeface="Comic Sans MS"/>
              <a:ea typeface="Comic Sans MS"/>
              <a:cs typeface="Comic Sans MS"/>
              <a:sym typeface="Comic Sans MS"/>
            </a:endParaRPr>
          </a:p>
        </p:txBody>
      </p:sp>
      <p:sp>
        <p:nvSpPr>
          <p:cNvPr id="313" name="Google Shape;313;p31"/>
          <p:cNvSpPr txBox="1">
            <a:spLocks noGrp="1"/>
          </p:cNvSpPr>
          <p:nvPr>
            <p:ph type="body" idx="1"/>
          </p:nvPr>
        </p:nvSpPr>
        <p:spPr>
          <a:xfrm>
            <a:off x="581325" y="2186400"/>
            <a:ext cx="3450000" cy="2957100"/>
          </a:xfrm>
          <a:prstGeom prst="rect">
            <a:avLst/>
          </a:prstGeom>
        </p:spPr>
        <p:txBody>
          <a:bodyPr spcFirstLastPara="1" wrap="square" lIns="91425" tIns="91425" rIns="91425" bIns="91425" anchor="ctr" anchorCtr="0">
            <a:normAutofit fontScale="25000" lnSpcReduction="20000"/>
          </a:bodyPr>
          <a:lstStyle/>
          <a:p>
            <a:pPr marL="0" lvl="0" indent="0" algn="l" rtl="0">
              <a:spcBef>
                <a:spcPts val="0"/>
              </a:spcBef>
              <a:spcAft>
                <a:spcPts val="0"/>
              </a:spcAft>
              <a:buNone/>
            </a:pPr>
            <a:endParaRPr sz="10000" b="1">
              <a:latin typeface="Comic Sans MS"/>
              <a:ea typeface="Comic Sans MS"/>
              <a:cs typeface="Comic Sans MS"/>
              <a:sym typeface="Comic Sans MS"/>
            </a:endParaRPr>
          </a:p>
          <a:p>
            <a:pPr marL="0" lvl="0" indent="0" algn="l" rtl="0">
              <a:spcBef>
                <a:spcPts val="1200"/>
              </a:spcBef>
              <a:spcAft>
                <a:spcPts val="0"/>
              </a:spcAft>
              <a:buNone/>
            </a:pPr>
            <a:endParaRPr sz="10000" b="1">
              <a:latin typeface="Comic Sans MS"/>
              <a:ea typeface="Comic Sans MS"/>
              <a:cs typeface="Comic Sans MS"/>
              <a:sym typeface="Comic Sans MS"/>
            </a:endParaRPr>
          </a:p>
          <a:p>
            <a:pPr marL="457200" lvl="0" indent="-387350" algn="l" rtl="0">
              <a:spcBef>
                <a:spcPts val="1200"/>
              </a:spcBef>
              <a:spcAft>
                <a:spcPts val="0"/>
              </a:spcAft>
              <a:buSzPct val="100000"/>
              <a:buFont typeface="Comic Sans MS"/>
              <a:buChar char="●"/>
            </a:pPr>
            <a:r>
              <a:rPr lang="es-419" sz="10000" b="1">
                <a:latin typeface="Comic Sans MS"/>
                <a:ea typeface="Comic Sans MS"/>
                <a:cs typeface="Comic Sans MS"/>
                <a:sym typeface="Comic Sans MS"/>
              </a:rPr>
              <a:t>Fall in</a:t>
            </a:r>
            <a:endParaRPr sz="10000" b="1">
              <a:latin typeface="Comic Sans MS"/>
              <a:ea typeface="Comic Sans MS"/>
              <a:cs typeface="Comic Sans MS"/>
              <a:sym typeface="Comic Sans MS"/>
            </a:endParaRPr>
          </a:p>
          <a:p>
            <a:pPr marL="457200" lvl="0" indent="-387350" algn="l" rtl="0">
              <a:spcBef>
                <a:spcPts val="0"/>
              </a:spcBef>
              <a:spcAft>
                <a:spcPts val="0"/>
              </a:spcAft>
              <a:buSzPct val="100000"/>
              <a:buFont typeface="Comic Sans MS"/>
              <a:buChar char="●"/>
            </a:pPr>
            <a:r>
              <a:rPr lang="es-419" sz="10000" b="1">
                <a:latin typeface="Comic Sans MS"/>
                <a:ea typeface="Comic Sans MS"/>
                <a:cs typeface="Comic Sans MS"/>
                <a:sym typeface="Comic Sans MS"/>
              </a:rPr>
              <a:t>Song</a:t>
            </a:r>
            <a:endParaRPr sz="10000" b="1">
              <a:latin typeface="Comic Sans MS"/>
              <a:ea typeface="Comic Sans MS"/>
              <a:cs typeface="Comic Sans MS"/>
              <a:sym typeface="Comic Sans MS"/>
            </a:endParaRPr>
          </a:p>
          <a:p>
            <a:pPr marL="457200" lvl="0" indent="-387350" algn="l" rtl="0">
              <a:spcBef>
                <a:spcPts val="0"/>
              </a:spcBef>
              <a:spcAft>
                <a:spcPts val="0"/>
              </a:spcAft>
              <a:buSzPct val="100000"/>
              <a:buFont typeface="Comic Sans MS"/>
              <a:buChar char="●"/>
            </a:pPr>
            <a:r>
              <a:rPr lang="es-419" sz="10000" b="1">
                <a:latin typeface="Comic Sans MS"/>
                <a:ea typeface="Comic Sans MS"/>
                <a:cs typeface="Comic Sans MS"/>
                <a:sym typeface="Comic Sans MS"/>
              </a:rPr>
              <a:t>plege</a:t>
            </a:r>
            <a:endParaRPr sz="10000" b="1">
              <a:latin typeface="Comic Sans MS"/>
              <a:ea typeface="Comic Sans MS"/>
              <a:cs typeface="Comic Sans MS"/>
              <a:sym typeface="Comic Sans MS"/>
            </a:endParaRPr>
          </a:p>
          <a:p>
            <a:pPr marL="457200" lvl="0" indent="-387350" algn="l" rtl="0">
              <a:spcBef>
                <a:spcPts val="0"/>
              </a:spcBef>
              <a:spcAft>
                <a:spcPts val="0"/>
              </a:spcAft>
              <a:buSzPct val="100000"/>
              <a:buFont typeface="Comic Sans MS"/>
              <a:buChar char="●"/>
            </a:pPr>
            <a:r>
              <a:rPr lang="es-419" sz="10000" b="1">
                <a:latin typeface="Comic Sans MS"/>
                <a:ea typeface="Comic Sans MS"/>
                <a:cs typeface="Comic Sans MS"/>
                <a:sym typeface="Comic Sans MS"/>
              </a:rPr>
              <a:t>Law</a:t>
            </a:r>
            <a:endParaRPr sz="10000" b="1">
              <a:latin typeface="Comic Sans MS"/>
              <a:ea typeface="Comic Sans MS"/>
              <a:cs typeface="Comic Sans MS"/>
              <a:sym typeface="Comic Sans MS"/>
            </a:endParaRPr>
          </a:p>
          <a:p>
            <a:pPr marL="457200" lvl="0" indent="-387350" algn="l" rtl="0">
              <a:spcBef>
                <a:spcPts val="0"/>
              </a:spcBef>
              <a:spcAft>
                <a:spcPts val="0"/>
              </a:spcAft>
              <a:buSzPct val="100000"/>
              <a:buFont typeface="Comic Sans MS"/>
              <a:buChar char="●"/>
            </a:pPr>
            <a:r>
              <a:rPr lang="es-419" sz="10000" b="1">
                <a:latin typeface="Comic Sans MS"/>
                <a:ea typeface="Comic Sans MS"/>
                <a:cs typeface="Comic Sans MS"/>
                <a:sym typeface="Comic Sans MS"/>
              </a:rPr>
              <a:t>Prayer</a:t>
            </a:r>
            <a:endParaRPr sz="10000" b="1">
              <a:latin typeface="Comic Sans MS"/>
              <a:ea typeface="Comic Sans MS"/>
              <a:cs typeface="Comic Sans MS"/>
              <a:sym typeface="Comic Sans MS"/>
            </a:endParaRPr>
          </a:p>
          <a:p>
            <a:pPr marL="457200" lvl="0" indent="-387350" algn="l" rtl="0">
              <a:spcBef>
                <a:spcPts val="0"/>
              </a:spcBef>
              <a:spcAft>
                <a:spcPts val="0"/>
              </a:spcAft>
              <a:buSzPct val="100000"/>
              <a:buFont typeface="Comic Sans MS"/>
              <a:buChar char="●"/>
            </a:pPr>
            <a:r>
              <a:rPr lang="es-419" sz="10000" b="1">
                <a:latin typeface="Comic Sans MS"/>
                <a:ea typeface="Comic Sans MS"/>
                <a:cs typeface="Comic Sans MS"/>
                <a:sym typeface="Comic Sans MS"/>
              </a:rPr>
              <a:t>Devotional</a:t>
            </a:r>
            <a:endParaRPr sz="10000" b="1">
              <a:latin typeface="Comic Sans MS"/>
              <a:ea typeface="Comic Sans MS"/>
              <a:cs typeface="Comic Sans MS"/>
              <a:sym typeface="Comic Sans MS"/>
            </a:endParaRPr>
          </a:p>
          <a:p>
            <a:pPr marL="0" lvl="0" indent="0" algn="l" rtl="0">
              <a:spcBef>
                <a:spcPts val="1200"/>
              </a:spcBef>
              <a:spcAft>
                <a:spcPts val="0"/>
              </a:spcAft>
              <a:buNone/>
            </a:pPr>
            <a:endParaRPr sz="6700" b="1">
              <a:latin typeface="Comic Sans MS"/>
              <a:ea typeface="Comic Sans MS"/>
              <a:cs typeface="Comic Sans MS"/>
              <a:sym typeface="Comic Sans MS"/>
            </a:endParaRPr>
          </a:p>
          <a:p>
            <a:pPr marL="0" lvl="0" indent="0" algn="l" rtl="0">
              <a:spcBef>
                <a:spcPts val="1200"/>
              </a:spcBef>
              <a:spcAft>
                <a:spcPts val="0"/>
              </a:spcAft>
              <a:buNone/>
            </a:pPr>
            <a:endParaRPr sz="1900" b="1">
              <a:latin typeface="Comic Sans MS"/>
              <a:ea typeface="Comic Sans MS"/>
              <a:cs typeface="Comic Sans MS"/>
              <a:sym typeface="Comic Sans MS"/>
            </a:endParaRPr>
          </a:p>
          <a:p>
            <a:pPr marL="0" lvl="0" indent="0" algn="l" rtl="0">
              <a:spcBef>
                <a:spcPts val="1200"/>
              </a:spcBef>
              <a:spcAft>
                <a:spcPts val="0"/>
              </a:spcAft>
              <a:buNone/>
            </a:pPr>
            <a:endParaRPr sz="1900" b="1">
              <a:latin typeface="Comic Sans MS"/>
              <a:ea typeface="Comic Sans MS"/>
              <a:cs typeface="Comic Sans MS"/>
              <a:sym typeface="Comic Sans MS"/>
            </a:endParaRPr>
          </a:p>
          <a:p>
            <a:pPr marL="0" lvl="0" indent="0" algn="l" rtl="0">
              <a:spcBef>
                <a:spcPts val="1200"/>
              </a:spcBef>
              <a:spcAft>
                <a:spcPts val="0"/>
              </a:spcAft>
              <a:buNone/>
            </a:pPr>
            <a:endParaRPr sz="1900" b="1">
              <a:latin typeface="Comic Sans MS"/>
              <a:ea typeface="Comic Sans MS"/>
              <a:cs typeface="Comic Sans MS"/>
              <a:sym typeface="Comic Sans MS"/>
            </a:endParaRPr>
          </a:p>
          <a:p>
            <a:pPr marL="0" lvl="0" indent="0" algn="l" rtl="0">
              <a:spcBef>
                <a:spcPts val="1200"/>
              </a:spcBef>
              <a:spcAft>
                <a:spcPts val="0"/>
              </a:spcAft>
              <a:buNone/>
            </a:pPr>
            <a:endParaRPr sz="1900" b="1">
              <a:latin typeface="Comic Sans MS"/>
              <a:ea typeface="Comic Sans MS"/>
              <a:cs typeface="Comic Sans MS"/>
              <a:sym typeface="Comic Sans MS"/>
            </a:endParaRPr>
          </a:p>
          <a:p>
            <a:pPr marL="0" lvl="0" indent="0" algn="l" rtl="0">
              <a:spcBef>
                <a:spcPts val="1200"/>
              </a:spcBef>
              <a:spcAft>
                <a:spcPts val="1200"/>
              </a:spcAft>
              <a:buNone/>
            </a:pPr>
            <a:endParaRPr sz="1900" b="1">
              <a:latin typeface="Comic Sans MS"/>
              <a:ea typeface="Comic Sans MS"/>
              <a:cs typeface="Comic Sans MS"/>
              <a:sym typeface="Comic Sans MS"/>
            </a:endParaRPr>
          </a:p>
        </p:txBody>
      </p:sp>
      <p:sp>
        <p:nvSpPr>
          <p:cNvPr id="314" name="Google Shape;314;p31"/>
          <p:cNvSpPr txBox="1"/>
          <p:nvPr/>
        </p:nvSpPr>
        <p:spPr>
          <a:xfrm>
            <a:off x="3257150" y="2306100"/>
            <a:ext cx="6040800" cy="1454700"/>
          </a:xfrm>
          <a:prstGeom prst="rect">
            <a:avLst/>
          </a:prstGeom>
          <a:noFill/>
          <a:ln>
            <a:noFill/>
          </a:ln>
        </p:spPr>
        <p:txBody>
          <a:bodyPr spcFirstLastPara="1" wrap="square" lIns="91425" tIns="91425" rIns="91425" bIns="91425" anchor="t" anchorCtr="0">
            <a:spAutoFit/>
          </a:bodyPr>
          <a:lstStyle/>
          <a:p>
            <a:pPr marL="457200" lvl="0" indent="-387350" algn="l" rtl="0">
              <a:lnSpc>
                <a:spcPct val="115000"/>
              </a:lnSpc>
              <a:spcBef>
                <a:spcPts val="0"/>
              </a:spcBef>
              <a:spcAft>
                <a:spcPts val="0"/>
              </a:spcAft>
              <a:buClr>
                <a:schemeClr val="dk2"/>
              </a:buClr>
              <a:buSzPts val="2500"/>
              <a:buFont typeface="Comic Sans MS"/>
              <a:buChar char="●"/>
            </a:pPr>
            <a:r>
              <a:rPr lang="es-419" sz="2500" b="1">
                <a:solidFill>
                  <a:schemeClr val="dk2"/>
                </a:solidFill>
                <a:latin typeface="Comic Sans MS"/>
                <a:ea typeface="Comic Sans MS"/>
                <a:cs typeface="Comic Sans MS"/>
                <a:sym typeface="Comic Sans MS"/>
              </a:rPr>
              <a:t>Classes </a:t>
            </a:r>
            <a:r>
              <a:rPr lang="es-419" sz="2500" b="1">
                <a:solidFill>
                  <a:schemeClr val="accent6"/>
                </a:solidFill>
                <a:latin typeface="Comic Sans MS"/>
                <a:ea typeface="Comic Sans MS"/>
                <a:cs typeface="Comic Sans MS"/>
                <a:sym typeface="Comic Sans MS"/>
              </a:rPr>
              <a:t>40 min</a:t>
            </a:r>
            <a:endParaRPr sz="2500" b="1">
              <a:solidFill>
                <a:schemeClr val="accent6"/>
              </a:solidFill>
              <a:latin typeface="Comic Sans MS"/>
              <a:ea typeface="Comic Sans MS"/>
              <a:cs typeface="Comic Sans MS"/>
              <a:sym typeface="Comic Sans MS"/>
            </a:endParaRPr>
          </a:p>
          <a:p>
            <a:pPr marL="457200" lvl="0" indent="-387350" algn="l" rtl="0">
              <a:lnSpc>
                <a:spcPct val="115000"/>
              </a:lnSpc>
              <a:spcBef>
                <a:spcPts val="0"/>
              </a:spcBef>
              <a:spcAft>
                <a:spcPts val="0"/>
              </a:spcAft>
              <a:buClr>
                <a:schemeClr val="dk2"/>
              </a:buClr>
              <a:buSzPts val="2500"/>
              <a:buFont typeface="Comic Sans MS"/>
              <a:buChar char="●"/>
            </a:pPr>
            <a:r>
              <a:rPr lang="es-419" sz="2500" b="1">
                <a:solidFill>
                  <a:schemeClr val="dk2"/>
                </a:solidFill>
                <a:latin typeface="Comic Sans MS"/>
                <a:ea typeface="Comic Sans MS"/>
                <a:cs typeface="Comic Sans MS"/>
                <a:sym typeface="Comic Sans MS"/>
              </a:rPr>
              <a:t>Activity and games </a:t>
            </a:r>
            <a:r>
              <a:rPr lang="es-419" sz="2500" b="1">
                <a:solidFill>
                  <a:schemeClr val="accent6"/>
                </a:solidFill>
                <a:latin typeface="Comic Sans MS"/>
                <a:ea typeface="Comic Sans MS"/>
                <a:cs typeface="Comic Sans MS"/>
                <a:sym typeface="Comic Sans MS"/>
              </a:rPr>
              <a:t>30min</a:t>
            </a:r>
            <a:endParaRPr sz="2500" b="1">
              <a:solidFill>
                <a:schemeClr val="accent6"/>
              </a:solidFill>
              <a:latin typeface="Comic Sans MS"/>
              <a:ea typeface="Comic Sans MS"/>
              <a:cs typeface="Comic Sans MS"/>
              <a:sym typeface="Comic Sans MS"/>
            </a:endParaRPr>
          </a:p>
          <a:p>
            <a:pPr marL="457200" lvl="0" indent="-387350" algn="l" rtl="0">
              <a:lnSpc>
                <a:spcPct val="115000"/>
              </a:lnSpc>
              <a:spcBef>
                <a:spcPts val="0"/>
              </a:spcBef>
              <a:spcAft>
                <a:spcPts val="0"/>
              </a:spcAft>
              <a:buClr>
                <a:schemeClr val="dk2"/>
              </a:buClr>
              <a:buSzPts val="2500"/>
              <a:buFont typeface="Comic Sans MS"/>
              <a:buChar char="●"/>
            </a:pPr>
            <a:r>
              <a:rPr lang="es-419" sz="2500" b="1">
                <a:solidFill>
                  <a:schemeClr val="dk2"/>
                </a:solidFill>
                <a:latin typeface="Comic Sans MS"/>
                <a:ea typeface="Comic Sans MS"/>
                <a:cs typeface="Comic Sans MS"/>
                <a:sym typeface="Comic Sans MS"/>
              </a:rPr>
              <a:t>closing (prayer) and snack </a:t>
            </a:r>
            <a:r>
              <a:rPr lang="es-419" sz="2500" b="1">
                <a:solidFill>
                  <a:schemeClr val="accent6"/>
                </a:solidFill>
                <a:latin typeface="Comic Sans MS"/>
                <a:ea typeface="Comic Sans MS"/>
                <a:cs typeface="Comic Sans MS"/>
                <a:sym typeface="Comic Sans MS"/>
              </a:rPr>
              <a:t>10min</a:t>
            </a:r>
            <a:endParaRPr sz="2500" b="1">
              <a:solidFill>
                <a:schemeClr val="accent6"/>
              </a:solidFill>
              <a:latin typeface="Comic Sans MS"/>
              <a:ea typeface="Comic Sans MS"/>
              <a:cs typeface="Comic Sans MS"/>
              <a:sym typeface="Comic Sans MS"/>
            </a:endParaRPr>
          </a:p>
        </p:txBody>
      </p:sp>
      <p:sp>
        <p:nvSpPr>
          <p:cNvPr id="315" name="Google Shape;315;p31"/>
          <p:cNvSpPr txBox="1"/>
          <p:nvPr/>
        </p:nvSpPr>
        <p:spPr>
          <a:xfrm>
            <a:off x="2303550" y="1284925"/>
            <a:ext cx="45369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1700" b="1">
                <a:solidFill>
                  <a:srgbClr val="FF0000"/>
                </a:solidFill>
                <a:latin typeface="Comic Sans MS"/>
                <a:ea typeface="Comic Sans MS"/>
                <a:cs typeface="Comic Sans MS"/>
                <a:sym typeface="Comic Sans MS"/>
              </a:rPr>
              <a:t>Example : meeting protocol</a:t>
            </a:r>
            <a:endParaRPr sz="1700" b="1">
              <a:solidFill>
                <a:srgbClr val="FF0000"/>
              </a:solidFill>
              <a:latin typeface="Comic Sans MS"/>
              <a:ea typeface="Comic Sans MS"/>
              <a:cs typeface="Comic Sans MS"/>
              <a:sym typeface="Comic Sans MS"/>
            </a:endParaRPr>
          </a:p>
        </p:txBody>
      </p:sp>
      <p:sp>
        <p:nvSpPr>
          <p:cNvPr id="316" name="Google Shape;316;p31"/>
          <p:cNvSpPr txBox="1"/>
          <p:nvPr/>
        </p:nvSpPr>
        <p:spPr>
          <a:xfrm>
            <a:off x="758250" y="1844400"/>
            <a:ext cx="1680900" cy="4617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s-419" sz="1800" b="1">
                <a:solidFill>
                  <a:schemeClr val="accent6"/>
                </a:solidFill>
                <a:latin typeface="Comic Sans MS"/>
                <a:ea typeface="Comic Sans MS"/>
                <a:cs typeface="Comic Sans MS"/>
                <a:sym typeface="Comic Sans MS"/>
              </a:rPr>
              <a:t>First 10 min</a:t>
            </a:r>
            <a:endParaRPr sz="1800" b="1">
              <a:solidFill>
                <a:schemeClr val="accent6"/>
              </a:solidFill>
              <a:latin typeface="Comic Sans MS"/>
              <a:ea typeface="Comic Sans MS"/>
              <a:cs typeface="Comic Sans MS"/>
              <a:sym typeface="Comic Sans MS"/>
            </a:endParaRPr>
          </a:p>
        </p:txBody>
      </p:sp>
      <p:sp>
        <p:nvSpPr>
          <p:cNvPr id="317" name="Google Shape;317;p31"/>
          <p:cNvSpPr txBox="1"/>
          <p:nvPr/>
        </p:nvSpPr>
        <p:spPr>
          <a:xfrm>
            <a:off x="3740725" y="4195675"/>
            <a:ext cx="43854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2500" b="1">
                <a:solidFill>
                  <a:srgbClr val="FF0000"/>
                </a:solidFill>
                <a:latin typeface="Comic Sans MS"/>
                <a:ea typeface="Comic Sans MS"/>
                <a:cs typeface="Comic Sans MS"/>
                <a:sym typeface="Comic Sans MS"/>
              </a:rPr>
              <a:t>Total: 90 min</a:t>
            </a:r>
            <a:endParaRPr sz="2500" b="1">
              <a:solidFill>
                <a:srgbClr val="FF0000"/>
              </a:solidFill>
              <a:latin typeface="Comic Sans MS"/>
              <a:ea typeface="Comic Sans MS"/>
              <a:cs typeface="Comic Sans MS"/>
              <a:sym typeface="Comic Sans M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2"/>
          <p:cNvSpPr txBox="1">
            <a:spLocks noGrp="1"/>
          </p:cNvSpPr>
          <p:nvPr>
            <p:ph type="title"/>
          </p:nvPr>
        </p:nvSpPr>
        <p:spPr>
          <a:xfrm>
            <a:off x="759643" y="1455458"/>
            <a:ext cx="7505700" cy="247923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419" sz="7400" b="1" dirty="0">
                <a:latin typeface="Comic Sans MS"/>
                <a:ea typeface="Comic Sans MS"/>
                <a:cs typeface="Comic Sans MS"/>
                <a:sym typeface="Comic Sans MS"/>
              </a:rPr>
              <a:t>Breakout</a:t>
            </a:r>
            <a:br>
              <a:rPr lang="es-419" sz="7400" b="1" dirty="0">
                <a:latin typeface="Comic Sans MS"/>
                <a:ea typeface="Comic Sans MS"/>
                <a:cs typeface="Comic Sans MS"/>
                <a:sym typeface="Comic Sans MS"/>
              </a:rPr>
            </a:br>
            <a:br>
              <a:rPr lang="es-419" sz="3200" b="1" dirty="0">
                <a:latin typeface="Comic Sans MS"/>
                <a:ea typeface="Comic Sans MS"/>
                <a:cs typeface="Comic Sans MS"/>
                <a:sym typeface="Comic Sans MS"/>
              </a:rPr>
            </a:br>
            <a:r>
              <a:rPr lang="es-419" sz="3200" b="1" dirty="0">
                <a:latin typeface="Comic Sans MS"/>
                <a:ea typeface="Comic Sans MS"/>
                <a:cs typeface="Comic Sans MS"/>
                <a:sym typeface="Comic Sans MS"/>
              </a:rPr>
              <a:t>Why is Classwork important?</a:t>
            </a:r>
            <a:br>
              <a:rPr lang="es-419" sz="3200" b="1" dirty="0">
                <a:latin typeface="Comic Sans MS"/>
                <a:ea typeface="Comic Sans MS"/>
                <a:cs typeface="Comic Sans MS"/>
                <a:sym typeface="Comic Sans MS"/>
              </a:rPr>
            </a:br>
            <a:r>
              <a:rPr lang="es-419" sz="5900" dirty="0"/>
              <a:t> </a:t>
            </a:r>
            <a:endParaRPr sz="5900" dirty="0"/>
          </a:p>
        </p:txBody>
      </p:sp>
      <p:pic>
        <p:nvPicPr>
          <p:cNvPr id="3" name="Picture 2">
            <a:extLst>
              <a:ext uri="{FF2B5EF4-FFF2-40B4-BE49-F238E27FC236}">
                <a16:creationId xmlns:a16="http://schemas.microsoft.com/office/drawing/2014/main" id="{807FC86F-C764-2C30-9985-A332621F6672}"/>
              </a:ext>
            </a:extLst>
          </p:cNvPr>
          <p:cNvPicPr>
            <a:picLocks noChangeAspect="1"/>
          </p:cNvPicPr>
          <p:nvPr/>
        </p:nvPicPr>
        <p:blipFill>
          <a:blip r:embed="rId3"/>
          <a:stretch>
            <a:fillRect/>
          </a:stretch>
        </p:blipFill>
        <p:spPr>
          <a:xfrm>
            <a:off x="7412615" y="505119"/>
            <a:ext cx="1207512" cy="107638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4"/>
          <p:cNvSpPr txBox="1">
            <a:spLocks noGrp="1"/>
          </p:cNvSpPr>
          <p:nvPr>
            <p:ph type="body" idx="1"/>
          </p:nvPr>
        </p:nvSpPr>
        <p:spPr>
          <a:xfrm>
            <a:off x="492875" y="1668150"/>
            <a:ext cx="8176500" cy="3020400"/>
          </a:xfrm>
          <a:prstGeom prst="rect">
            <a:avLst/>
          </a:prstGeom>
        </p:spPr>
        <p:txBody>
          <a:bodyPr spcFirstLastPara="1" wrap="square" lIns="91425" tIns="91425" rIns="91425" bIns="91425" anchor="t" anchorCtr="0">
            <a:noAutofit/>
          </a:bodyPr>
          <a:lstStyle/>
          <a:p>
            <a:pPr marL="0" lvl="0" indent="0" algn="just" rtl="0">
              <a:lnSpc>
                <a:spcPct val="80000"/>
              </a:lnSpc>
              <a:spcBef>
                <a:spcPts val="0"/>
              </a:spcBef>
              <a:spcAft>
                <a:spcPts val="0"/>
              </a:spcAft>
              <a:buSzPts val="605"/>
              <a:buNone/>
            </a:pPr>
            <a:endParaRPr sz="1915" b="1">
              <a:latin typeface="Comic Sans MS"/>
              <a:ea typeface="Comic Sans MS"/>
              <a:cs typeface="Comic Sans MS"/>
              <a:sym typeface="Comic Sans MS"/>
            </a:endParaRPr>
          </a:p>
          <a:p>
            <a:pPr marL="0" lvl="0" indent="0" algn="just" rtl="0">
              <a:lnSpc>
                <a:spcPct val="80000"/>
              </a:lnSpc>
              <a:spcBef>
                <a:spcPts val="1200"/>
              </a:spcBef>
              <a:spcAft>
                <a:spcPts val="1200"/>
              </a:spcAft>
              <a:buSzPts val="605"/>
              <a:buNone/>
            </a:pPr>
            <a:r>
              <a:rPr lang="es-419" sz="1915" b="1">
                <a:latin typeface="Comic Sans MS"/>
                <a:ea typeface="Comic Sans MS"/>
                <a:cs typeface="Comic Sans MS"/>
                <a:sym typeface="Comic Sans MS"/>
              </a:rPr>
              <a:t>The Adventurer Club is a Seventh-day Adventist church-sponsored ministry open to all children, in which the church, home and school join together to help children grow joyfully in wisdom and stature and in favor with God and man. The Adventurer Club is to assist parents in making the development of their children a richer and more meaningful experience.</a:t>
            </a:r>
            <a:endParaRPr sz="1915" b="1">
              <a:latin typeface="Comic Sans MS"/>
              <a:ea typeface="Comic Sans MS"/>
              <a:cs typeface="Comic Sans MS"/>
              <a:sym typeface="Comic Sans MS"/>
            </a:endParaRPr>
          </a:p>
        </p:txBody>
      </p:sp>
      <p:sp>
        <p:nvSpPr>
          <p:cNvPr id="136" name="Google Shape;136;p14"/>
          <p:cNvSpPr txBox="1">
            <a:spLocks noGrp="1"/>
          </p:cNvSpPr>
          <p:nvPr>
            <p:ph type="title"/>
          </p:nvPr>
        </p:nvSpPr>
        <p:spPr>
          <a:xfrm>
            <a:off x="1377500" y="1011000"/>
            <a:ext cx="6947400" cy="78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419">
                <a:latin typeface="Comic Sans MS"/>
                <a:ea typeface="Comic Sans MS"/>
                <a:cs typeface="Comic Sans MS"/>
                <a:sym typeface="Comic Sans MS"/>
              </a:rPr>
              <a:t>Philosophy of the Adventurer Club </a:t>
            </a:r>
            <a:endParaRPr>
              <a:latin typeface="Comic Sans MS"/>
              <a:ea typeface="Comic Sans MS"/>
              <a:cs typeface="Comic Sans MS"/>
              <a:sym typeface="Comic Sans MS"/>
            </a:endParaRPr>
          </a:p>
        </p:txBody>
      </p:sp>
      <p:pic>
        <p:nvPicPr>
          <p:cNvPr id="2" name="Picture 1">
            <a:extLst>
              <a:ext uri="{FF2B5EF4-FFF2-40B4-BE49-F238E27FC236}">
                <a16:creationId xmlns:a16="http://schemas.microsoft.com/office/drawing/2014/main" id="{F712B2EA-69C0-624F-C2D7-640E436F9CEF}"/>
              </a:ext>
            </a:extLst>
          </p:cNvPr>
          <p:cNvPicPr>
            <a:picLocks noChangeAspect="1"/>
          </p:cNvPicPr>
          <p:nvPr/>
        </p:nvPicPr>
        <p:blipFill>
          <a:blip r:embed="rId3"/>
          <a:stretch>
            <a:fillRect/>
          </a:stretch>
        </p:blipFill>
        <p:spPr>
          <a:xfrm>
            <a:off x="7313761" y="3594308"/>
            <a:ext cx="1207512" cy="107638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33"/>
          <p:cNvSpPr txBox="1">
            <a:spLocks noGrp="1"/>
          </p:cNvSpPr>
          <p:nvPr>
            <p:ph type="title"/>
          </p:nvPr>
        </p:nvSpPr>
        <p:spPr>
          <a:xfrm>
            <a:off x="819150" y="352750"/>
            <a:ext cx="75057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s-419" sz="4200" b="1">
                <a:latin typeface="Comic Sans MS"/>
                <a:ea typeface="Comic Sans MS"/>
                <a:cs typeface="Comic Sans MS"/>
                <a:sym typeface="Comic Sans MS"/>
              </a:rPr>
              <a:t>Plan the class Period </a:t>
            </a:r>
            <a:endParaRPr sz="4200" b="1">
              <a:latin typeface="Comic Sans MS"/>
              <a:ea typeface="Comic Sans MS"/>
              <a:cs typeface="Comic Sans MS"/>
              <a:sym typeface="Comic Sans MS"/>
            </a:endParaRPr>
          </a:p>
        </p:txBody>
      </p:sp>
      <p:sp>
        <p:nvSpPr>
          <p:cNvPr id="328" name="Google Shape;328;p33"/>
          <p:cNvSpPr txBox="1">
            <a:spLocks noGrp="1"/>
          </p:cNvSpPr>
          <p:nvPr>
            <p:ph type="body" idx="1"/>
          </p:nvPr>
        </p:nvSpPr>
        <p:spPr>
          <a:xfrm>
            <a:off x="819150" y="1347750"/>
            <a:ext cx="7505700" cy="2448000"/>
          </a:xfrm>
          <a:prstGeom prst="rect">
            <a:avLst/>
          </a:prstGeom>
        </p:spPr>
        <p:txBody>
          <a:bodyPr spcFirstLastPara="1" wrap="square" lIns="91425" tIns="91425" rIns="91425" bIns="91425" anchor="t" anchorCtr="0">
            <a:normAutofit fontScale="92500" lnSpcReduction="10000"/>
          </a:bodyPr>
          <a:lstStyle/>
          <a:p>
            <a:pPr marL="457200" lvl="0" indent="-346075" algn="l" rtl="0">
              <a:spcBef>
                <a:spcPts val="0"/>
              </a:spcBef>
              <a:spcAft>
                <a:spcPts val="0"/>
              </a:spcAft>
              <a:buSzPct val="100000"/>
              <a:buFont typeface="Comic Sans MS"/>
              <a:buChar char="●"/>
            </a:pPr>
            <a:r>
              <a:rPr lang="es-419" sz="2000" b="1">
                <a:latin typeface="Comic Sans MS"/>
                <a:ea typeface="Comic Sans MS"/>
                <a:cs typeface="Comic Sans MS"/>
                <a:sym typeface="Comic Sans MS"/>
              </a:rPr>
              <a:t>Captures child's interest </a:t>
            </a:r>
            <a:endParaRPr sz="2000" b="1">
              <a:latin typeface="Comic Sans MS"/>
              <a:ea typeface="Comic Sans MS"/>
              <a:cs typeface="Comic Sans MS"/>
              <a:sym typeface="Comic Sans MS"/>
            </a:endParaRPr>
          </a:p>
          <a:p>
            <a:pPr marL="457200" lvl="0" indent="-346075" algn="l" rtl="0">
              <a:spcBef>
                <a:spcPts val="0"/>
              </a:spcBef>
              <a:spcAft>
                <a:spcPts val="0"/>
              </a:spcAft>
              <a:buSzPct val="100000"/>
              <a:buFont typeface="Comic Sans MS"/>
              <a:buChar char="●"/>
            </a:pPr>
            <a:r>
              <a:rPr lang="es-419" sz="2000" b="1">
                <a:latin typeface="Comic Sans MS"/>
                <a:ea typeface="Comic Sans MS"/>
                <a:cs typeface="Comic Sans MS"/>
                <a:sym typeface="Comic Sans MS"/>
              </a:rPr>
              <a:t>Presents interesting information, visual, demonstration.</a:t>
            </a:r>
            <a:endParaRPr sz="2000" b="1">
              <a:latin typeface="Comic Sans MS"/>
              <a:ea typeface="Comic Sans MS"/>
              <a:cs typeface="Comic Sans MS"/>
              <a:sym typeface="Comic Sans MS"/>
            </a:endParaRPr>
          </a:p>
          <a:p>
            <a:pPr marL="457200" lvl="0" indent="-346075" algn="l" rtl="0">
              <a:spcBef>
                <a:spcPts val="0"/>
              </a:spcBef>
              <a:spcAft>
                <a:spcPts val="0"/>
              </a:spcAft>
              <a:buSzPct val="100000"/>
              <a:buFont typeface="Comic Sans MS"/>
              <a:buChar char="●"/>
            </a:pPr>
            <a:r>
              <a:rPr lang="es-419" sz="2000" b="1">
                <a:latin typeface="Comic Sans MS"/>
                <a:ea typeface="Comic Sans MS"/>
                <a:cs typeface="Comic Sans MS"/>
                <a:sym typeface="Comic Sans MS"/>
              </a:rPr>
              <a:t>Practice before presenting.</a:t>
            </a:r>
            <a:endParaRPr sz="2000" b="1">
              <a:latin typeface="Comic Sans MS"/>
              <a:ea typeface="Comic Sans MS"/>
              <a:cs typeface="Comic Sans MS"/>
              <a:sym typeface="Comic Sans MS"/>
            </a:endParaRPr>
          </a:p>
          <a:p>
            <a:pPr marL="457200" lvl="0" indent="-346075" algn="l" rtl="0">
              <a:spcBef>
                <a:spcPts val="0"/>
              </a:spcBef>
              <a:spcAft>
                <a:spcPts val="0"/>
              </a:spcAft>
              <a:buSzPct val="100000"/>
              <a:buFont typeface="Comic Sans MS"/>
              <a:buChar char="●"/>
            </a:pPr>
            <a:r>
              <a:rPr lang="es-419" sz="2000" b="1">
                <a:latin typeface="Comic Sans MS"/>
                <a:ea typeface="Comic Sans MS"/>
                <a:cs typeface="Comic Sans MS"/>
                <a:sym typeface="Comic Sans MS"/>
              </a:rPr>
              <a:t>Make his experience personal and he learns how to apply  to his life.</a:t>
            </a:r>
            <a:endParaRPr sz="2000" b="1">
              <a:latin typeface="Comic Sans MS"/>
              <a:ea typeface="Comic Sans MS"/>
              <a:cs typeface="Comic Sans MS"/>
              <a:sym typeface="Comic Sans MS"/>
            </a:endParaRPr>
          </a:p>
          <a:p>
            <a:pPr marL="457200" lvl="0" indent="-346075" algn="l" rtl="0">
              <a:spcBef>
                <a:spcPts val="0"/>
              </a:spcBef>
              <a:spcAft>
                <a:spcPts val="0"/>
              </a:spcAft>
              <a:buSzPct val="100000"/>
              <a:buFont typeface="Comic Sans MS"/>
              <a:buChar char="●"/>
            </a:pPr>
            <a:r>
              <a:rPr lang="es-419" sz="2000" b="1">
                <a:latin typeface="Comic Sans MS"/>
                <a:ea typeface="Comic Sans MS"/>
                <a:cs typeface="Comic Sans MS"/>
                <a:sym typeface="Comic Sans MS"/>
              </a:rPr>
              <a:t>Finally: assess each child in order to collaborate that all have meet the requirements of what was taught.</a:t>
            </a:r>
            <a:endParaRPr sz="2000" b="1">
              <a:latin typeface="Comic Sans MS"/>
              <a:ea typeface="Comic Sans MS"/>
              <a:cs typeface="Comic Sans MS"/>
              <a:sym typeface="Comic Sans MS"/>
            </a:endParaRPr>
          </a:p>
        </p:txBody>
      </p:sp>
      <p:sp>
        <p:nvSpPr>
          <p:cNvPr id="329" name="Google Shape;329;p33"/>
          <p:cNvSpPr txBox="1"/>
          <p:nvPr/>
        </p:nvSpPr>
        <p:spPr>
          <a:xfrm>
            <a:off x="4031400" y="985725"/>
            <a:ext cx="1769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2000" b="1">
                <a:solidFill>
                  <a:srgbClr val="FF0000"/>
                </a:solidFill>
                <a:latin typeface="Calibri"/>
                <a:ea typeface="Calibri"/>
                <a:cs typeface="Calibri"/>
                <a:sym typeface="Calibri"/>
              </a:rPr>
              <a:t>40 min</a:t>
            </a:r>
            <a:endParaRPr sz="2000" b="1">
              <a:solidFill>
                <a:srgbClr val="FF000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2"/>
          <p:cNvSpPr txBox="1">
            <a:spLocks noGrp="1"/>
          </p:cNvSpPr>
          <p:nvPr>
            <p:ph type="title"/>
          </p:nvPr>
        </p:nvSpPr>
        <p:spPr>
          <a:xfrm>
            <a:off x="759643" y="1455458"/>
            <a:ext cx="7505700" cy="247923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419" sz="7400" b="1" dirty="0">
                <a:latin typeface="Comic Sans MS"/>
                <a:ea typeface="Comic Sans MS"/>
                <a:cs typeface="Comic Sans MS"/>
                <a:sym typeface="Comic Sans MS"/>
              </a:rPr>
              <a:t>Breakout</a:t>
            </a:r>
            <a:br>
              <a:rPr lang="es-419" sz="7400" b="1" dirty="0">
                <a:latin typeface="Comic Sans MS"/>
                <a:ea typeface="Comic Sans MS"/>
                <a:cs typeface="Comic Sans MS"/>
                <a:sym typeface="Comic Sans MS"/>
              </a:rPr>
            </a:br>
            <a:br>
              <a:rPr lang="es-419" sz="3200" b="1" dirty="0">
                <a:latin typeface="Comic Sans MS"/>
                <a:ea typeface="Comic Sans MS"/>
                <a:cs typeface="Comic Sans MS"/>
                <a:sym typeface="Comic Sans MS"/>
              </a:rPr>
            </a:br>
            <a:r>
              <a:rPr lang="es-419" sz="3200" b="1" dirty="0">
                <a:latin typeface="Comic Sans MS"/>
                <a:ea typeface="Comic Sans MS"/>
                <a:cs typeface="Comic Sans MS"/>
                <a:sym typeface="Comic Sans MS"/>
              </a:rPr>
              <a:t>Why is Planing class period important?</a:t>
            </a:r>
            <a:br>
              <a:rPr lang="es-419" sz="3200" b="1" dirty="0">
                <a:latin typeface="Comic Sans MS"/>
                <a:ea typeface="Comic Sans MS"/>
                <a:cs typeface="Comic Sans MS"/>
                <a:sym typeface="Comic Sans MS"/>
              </a:rPr>
            </a:br>
            <a:r>
              <a:rPr lang="es-419" sz="5900" dirty="0"/>
              <a:t> </a:t>
            </a:r>
            <a:endParaRPr sz="5900" dirty="0"/>
          </a:p>
        </p:txBody>
      </p:sp>
      <p:pic>
        <p:nvPicPr>
          <p:cNvPr id="3" name="Picture 2">
            <a:extLst>
              <a:ext uri="{FF2B5EF4-FFF2-40B4-BE49-F238E27FC236}">
                <a16:creationId xmlns:a16="http://schemas.microsoft.com/office/drawing/2014/main" id="{ECCDE39B-436D-3AA6-5E54-436CF17C7906}"/>
              </a:ext>
            </a:extLst>
          </p:cNvPr>
          <p:cNvPicPr>
            <a:picLocks noChangeAspect="1"/>
          </p:cNvPicPr>
          <p:nvPr/>
        </p:nvPicPr>
        <p:blipFill>
          <a:blip r:embed="rId3"/>
          <a:stretch>
            <a:fillRect/>
          </a:stretch>
        </p:blipFill>
        <p:spPr>
          <a:xfrm>
            <a:off x="7289048" y="566902"/>
            <a:ext cx="1207512" cy="1076384"/>
          </a:xfrm>
          <a:prstGeom prst="rect">
            <a:avLst/>
          </a:prstGeom>
        </p:spPr>
      </p:pic>
    </p:spTree>
    <p:extLst>
      <p:ext uri="{BB962C8B-B14F-4D97-AF65-F5344CB8AC3E}">
        <p14:creationId xmlns:p14="http://schemas.microsoft.com/office/powerpoint/2010/main" val="2964788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3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s-419" b="1">
                <a:latin typeface="Comic Sans MS"/>
                <a:ea typeface="Comic Sans MS"/>
                <a:cs typeface="Comic Sans MS"/>
                <a:sym typeface="Comic Sans MS"/>
              </a:rPr>
              <a:t>Adventurer Stars chips and Awards</a:t>
            </a:r>
            <a:endParaRPr b="1">
              <a:latin typeface="Comic Sans MS"/>
              <a:ea typeface="Comic Sans MS"/>
              <a:cs typeface="Comic Sans MS"/>
              <a:sym typeface="Comic Sans MS"/>
            </a:endParaRPr>
          </a:p>
        </p:txBody>
      </p:sp>
      <p:sp>
        <p:nvSpPr>
          <p:cNvPr id="345" name="Google Shape;345;p36"/>
          <p:cNvSpPr txBox="1">
            <a:spLocks noGrp="1"/>
          </p:cNvSpPr>
          <p:nvPr>
            <p:ph type="body" idx="1"/>
          </p:nvPr>
        </p:nvSpPr>
        <p:spPr>
          <a:xfrm>
            <a:off x="755975" y="1510475"/>
            <a:ext cx="7505700" cy="2448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s-419" sz="1900" b="1">
                <a:latin typeface="Comic Sans MS"/>
                <a:ea typeface="Comic Sans MS"/>
                <a:cs typeface="Comic Sans MS"/>
                <a:sym typeface="Comic Sans MS"/>
              </a:rPr>
              <a:t>Stars, tokens, and prizes are fun ways for adventurers to explore their world, learn skills, and get creative.  When the requirements are completed, the Adventurer receives a patch that he wears proudly on his sash.</a:t>
            </a:r>
            <a:endParaRPr sz="1900" b="1">
              <a:latin typeface="Comic Sans MS"/>
              <a:ea typeface="Comic Sans MS"/>
              <a:cs typeface="Comic Sans MS"/>
              <a:sym typeface="Comic Sans MS"/>
            </a:endParaRPr>
          </a:p>
        </p:txBody>
      </p:sp>
      <p:pic>
        <p:nvPicPr>
          <p:cNvPr id="346" name="Google Shape;346;p36"/>
          <p:cNvPicPr preferRelativeResize="0"/>
          <p:nvPr/>
        </p:nvPicPr>
        <p:blipFill rotWithShape="1">
          <a:blip r:embed="rId3">
            <a:alphaModFix/>
          </a:blip>
          <a:srcRect l="32339" t="26380" r="8397" b="5008"/>
          <a:stretch/>
        </p:blipFill>
        <p:spPr>
          <a:xfrm>
            <a:off x="5150931" y="2839164"/>
            <a:ext cx="1944577" cy="1688300"/>
          </a:xfrm>
          <a:prstGeom prst="rect">
            <a:avLst/>
          </a:prstGeom>
          <a:noFill/>
          <a:ln>
            <a:noFill/>
          </a:ln>
        </p:spPr>
      </p:pic>
      <p:pic>
        <p:nvPicPr>
          <p:cNvPr id="2" name="Picture 1">
            <a:extLst>
              <a:ext uri="{FF2B5EF4-FFF2-40B4-BE49-F238E27FC236}">
                <a16:creationId xmlns:a16="http://schemas.microsoft.com/office/drawing/2014/main" id="{7813ECB5-AAF3-9F4D-F642-EA9B49982C87}"/>
              </a:ext>
            </a:extLst>
          </p:cNvPr>
          <p:cNvPicPr>
            <a:picLocks noChangeAspect="1"/>
          </p:cNvPicPr>
          <p:nvPr/>
        </p:nvPicPr>
        <p:blipFill>
          <a:blip r:embed="rId4"/>
          <a:stretch>
            <a:fillRect/>
          </a:stretch>
        </p:blipFill>
        <p:spPr>
          <a:xfrm>
            <a:off x="340999" y="332571"/>
            <a:ext cx="956302" cy="85245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37"/>
          <p:cNvSpPr txBox="1">
            <a:spLocks noGrp="1"/>
          </p:cNvSpPr>
          <p:nvPr>
            <p:ph type="body" idx="1"/>
          </p:nvPr>
        </p:nvSpPr>
        <p:spPr>
          <a:xfrm>
            <a:off x="604325" y="1141326"/>
            <a:ext cx="7505700" cy="24480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s-419" sz="7650" u="sng">
                <a:solidFill>
                  <a:schemeClr val="hlink"/>
                </a:solidFill>
                <a:hlinkClick r:id="rId3"/>
              </a:rPr>
              <a:t>http://www.guiasmayores.com/club-de-aventureros.html</a:t>
            </a:r>
            <a:r>
              <a:rPr lang="es-419" sz="7650"/>
              <a:t>    </a:t>
            </a:r>
            <a:r>
              <a:rPr lang="es-419" sz="7650" b="1">
                <a:solidFill>
                  <a:srgbClr val="FF0000"/>
                </a:solidFill>
              </a:rPr>
              <a:t> (Español)</a:t>
            </a:r>
            <a:endParaRPr sz="7650" b="1">
              <a:solidFill>
                <a:srgbClr val="FF0000"/>
              </a:solidFill>
            </a:endParaRPr>
          </a:p>
          <a:p>
            <a:pPr marL="0" lvl="0" indent="0" algn="l" rtl="0">
              <a:spcBef>
                <a:spcPts val="1200"/>
              </a:spcBef>
              <a:spcAft>
                <a:spcPts val="0"/>
              </a:spcAft>
              <a:buNone/>
            </a:pPr>
            <a:endParaRPr sz="7650"/>
          </a:p>
          <a:p>
            <a:pPr marL="0" lvl="0" indent="0" algn="l" rtl="0">
              <a:spcBef>
                <a:spcPts val="1200"/>
              </a:spcBef>
              <a:spcAft>
                <a:spcPts val="0"/>
              </a:spcAft>
              <a:buNone/>
            </a:pPr>
            <a:r>
              <a:rPr lang="es-419" sz="7650" u="sng">
                <a:solidFill>
                  <a:schemeClr val="hlink"/>
                </a:solidFill>
                <a:hlinkClick r:id="rId4"/>
              </a:rPr>
              <a:t>https://www.adventsource.org/store/adventurer-club/investiture-patches-and-pins</a:t>
            </a:r>
            <a:endParaRPr sz="7650"/>
          </a:p>
          <a:p>
            <a:pPr marL="0" lvl="0" indent="0" algn="l" rtl="0">
              <a:spcBef>
                <a:spcPts val="1200"/>
              </a:spcBef>
              <a:spcAft>
                <a:spcPts val="0"/>
              </a:spcAft>
              <a:buNone/>
            </a:pPr>
            <a:endParaRPr sz="7650"/>
          </a:p>
          <a:p>
            <a:pPr marL="0" lvl="0" indent="0" algn="l" rtl="0">
              <a:spcBef>
                <a:spcPts val="1200"/>
              </a:spcBef>
              <a:spcAft>
                <a:spcPts val="0"/>
              </a:spcAft>
              <a:buNone/>
            </a:pPr>
            <a:r>
              <a:rPr lang="es-419" sz="7650" u="sng">
                <a:solidFill>
                  <a:schemeClr val="hlink"/>
                </a:solidFill>
                <a:hlinkClick r:id="rId5"/>
              </a:rPr>
              <a:t>https://www.njcyouth.com/adventurers</a:t>
            </a:r>
            <a:endParaRPr sz="7650"/>
          </a:p>
          <a:p>
            <a:pPr marL="0" lvl="0" indent="0" algn="l" rtl="0">
              <a:spcBef>
                <a:spcPts val="1200"/>
              </a:spcBef>
              <a:spcAft>
                <a:spcPts val="0"/>
              </a:spcAft>
              <a:buNone/>
            </a:pPr>
            <a:endParaRPr sz="7650"/>
          </a:p>
          <a:p>
            <a:pPr marL="0" lvl="0" indent="0" algn="l" rtl="0">
              <a:spcBef>
                <a:spcPts val="1200"/>
              </a:spcBef>
              <a:spcAft>
                <a:spcPts val="0"/>
              </a:spcAft>
              <a:buNone/>
            </a:pPr>
            <a:r>
              <a:rPr lang="es-419" sz="7650" u="sng">
                <a:solidFill>
                  <a:schemeClr val="hlink"/>
                </a:solidFill>
                <a:hlinkClick r:id="rId6"/>
              </a:rPr>
              <a:t>https://adventistbookcenter.com/</a:t>
            </a:r>
            <a:endParaRPr sz="7650"/>
          </a:p>
          <a:p>
            <a:pPr marL="0" lvl="0" indent="0" algn="l" rtl="0">
              <a:spcBef>
                <a:spcPts val="1200"/>
              </a:spcBef>
              <a:spcAft>
                <a:spcPts val="1200"/>
              </a:spcAft>
              <a:buNone/>
            </a:pPr>
            <a:endParaRPr/>
          </a:p>
        </p:txBody>
      </p:sp>
      <p:sp>
        <p:nvSpPr>
          <p:cNvPr id="354" name="Google Shape;354;p37"/>
          <p:cNvSpPr txBox="1"/>
          <p:nvPr/>
        </p:nvSpPr>
        <p:spPr>
          <a:xfrm>
            <a:off x="3207150" y="329825"/>
            <a:ext cx="2729700" cy="1215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4000" b="1">
                <a:solidFill>
                  <a:schemeClr val="lt1"/>
                </a:solidFill>
                <a:latin typeface="Comic Sans MS"/>
                <a:ea typeface="Comic Sans MS"/>
                <a:cs typeface="Comic Sans MS"/>
                <a:sym typeface="Comic Sans MS"/>
              </a:rPr>
              <a:t>Resources</a:t>
            </a:r>
            <a:endParaRPr sz="4000" b="1">
              <a:solidFill>
                <a:schemeClr val="lt1"/>
              </a:solidFill>
              <a:latin typeface="Comic Sans MS"/>
              <a:ea typeface="Comic Sans MS"/>
              <a:cs typeface="Comic Sans MS"/>
              <a:sym typeface="Comic Sans MS"/>
            </a:endParaRPr>
          </a:p>
          <a:p>
            <a:pPr marL="0" lvl="0" indent="0" algn="l" rtl="0">
              <a:spcBef>
                <a:spcPts val="0"/>
              </a:spcBef>
              <a:spcAft>
                <a:spcPts val="0"/>
              </a:spcAft>
              <a:buNone/>
            </a:pPr>
            <a:endParaRPr sz="2700">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38"/>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s-419" sz="4100" b="1">
                <a:latin typeface="Comic Sans MS"/>
                <a:ea typeface="Comic Sans MS"/>
                <a:cs typeface="Comic Sans MS"/>
                <a:sym typeface="Comic Sans MS"/>
              </a:rPr>
              <a:t>Thank you and God Bless</a:t>
            </a:r>
            <a:endParaRPr sz="4100" b="1">
              <a:latin typeface="Comic Sans MS"/>
              <a:ea typeface="Comic Sans MS"/>
              <a:cs typeface="Comic Sans MS"/>
              <a:sym typeface="Comic Sans MS"/>
            </a:endParaRPr>
          </a:p>
        </p:txBody>
      </p:sp>
      <p:sp>
        <p:nvSpPr>
          <p:cNvPr id="360" name="Google Shape;360;p38"/>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419" sz="2800" b="1" dirty="0">
                <a:solidFill>
                  <a:srgbClr val="9900FF"/>
                </a:solidFill>
                <a:latin typeface="Lobster"/>
                <a:ea typeface="Lobster"/>
                <a:cs typeface="Lobster"/>
                <a:sym typeface="Lobster"/>
              </a:rPr>
              <a:t>Mabel Alvarez </a:t>
            </a:r>
            <a:endParaRPr sz="2800" b="1" dirty="0">
              <a:solidFill>
                <a:srgbClr val="9900FF"/>
              </a:solidFill>
              <a:latin typeface="Lobster"/>
              <a:ea typeface="Lobster"/>
              <a:cs typeface="Lobster"/>
              <a:sym typeface="Lobster"/>
            </a:endParaRPr>
          </a:p>
        </p:txBody>
      </p:sp>
      <p:pic>
        <p:nvPicPr>
          <p:cNvPr id="2" name="Picture 1" descr="A picture containing text, clipart&#10;&#10;Description automatically generated">
            <a:extLst>
              <a:ext uri="{FF2B5EF4-FFF2-40B4-BE49-F238E27FC236}">
                <a16:creationId xmlns:a16="http://schemas.microsoft.com/office/drawing/2014/main" id="{FE43DE5E-A22A-C863-299C-085153CE3FF8}"/>
              </a:ext>
            </a:extLst>
          </p:cNvPr>
          <p:cNvPicPr>
            <a:picLocks noChangeAspect="1"/>
          </p:cNvPicPr>
          <p:nvPr/>
        </p:nvPicPr>
        <p:blipFill>
          <a:blip r:embed="rId3"/>
          <a:stretch>
            <a:fillRect/>
          </a:stretch>
        </p:blipFill>
        <p:spPr>
          <a:xfrm>
            <a:off x="223107" y="3975691"/>
            <a:ext cx="3904268" cy="97139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5"/>
          <p:cNvSpPr txBox="1">
            <a:spLocks noGrp="1"/>
          </p:cNvSpPr>
          <p:nvPr>
            <p:ph type="title"/>
          </p:nvPr>
        </p:nvSpPr>
        <p:spPr>
          <a:xfrm>
            <a:off x="3073350" y="175800"/>
            <a:ext cx="2997300" cy="72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4100" b="1">
                <a:latin typeface="Comic Sans MS"/>
                <a:ea typeface="Comic Sans MS"/>
                <a:cs typeface="Comic Sans MS"/>
                <a:sym typeface="Comic Sans MS"/>
              </a:rPr>
              <a:t>Objective</a:t>
            </a:r>
            <a:r>
              <a:rPr lang="es-419" sz="3200" b="1">
                <a:latin typeface="Comic Sans MS"/>
                <a:ea typeface="Comic Sans MS"/>
                <a:cs typeface="Comic Sans MS"/>
                <a:sym typeface="Comic Sans MS"/>
              </a:rPr>
              <a:t> </a:t>
            </a:r>
            <a:endParaRPr sz="3200" b="1">
              <a:latin typeface="Comic Sans MS"/>
              <a:ea typeface="Comic Sans MS"/>
              <a:cs typeface="Comic Sans MS"/>
              <a:sym typeface="Comic Sans MS"/>
            </a:endParaRPr>
          </a:p>
        </p:txBody>
      </p:sp>
      <p:pic>
        <p:nvPicPr>
          <p:cNvPr id="145" name="Google Shape;145;p15"/>
          <p:cNvPicPr preferRelativeResize="0"/>
          <p:nvPr/>
        </p:nvPicPr>
        <p:blipFill>
          <a:blip r:embed="rId3">
            <a:alphaModFix/>
          </a:blip>
          <a:stretch>
            <a:fillRect/>
          </a:stretch>
        </p:blipFill>
        <p:spPr>
          <a:xfrm>
            <a:off x="4812625" y="1241242"/>
            <a:ext cx="1092742" cy="2760700"/>
          </a:xfrm>
          <a:prstGeom prst="rect">
            <a:avLst/>
          </a:prstGeom>
          <a:noFill/>
          <a:ln>
            <a:noFill/>
          </a:ln>
        </p:spPr>
      </p:pic>
      <p:sp>
        <p:nvSpPr>
          <p:cNvPr id="146" name="Google Shape;146;p15"/>
          <p:cNvSpPr txBox="1"/>
          <p:nvPr/>
        </p:nvSpPr>
        <p:spPr>
          <a:xfrm>
            <a:off x="1036275" y="3730475"/>
            <a:ext cx="179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a:latin typeface="Calibri"/>
                <a:ea typeface="Calibri"/>
                <a:cs typeface="Calibri"/>
                <a:sym typeface="Calibri"/>
              </a:rPr>
              <a:t> </a:t>
            </a:r>
            <a:r>
              <a:rPr lang="es-419" b="1">
                <a:latin typeface="Calibri"/>
                <a:ea typeface="Calibri"/>
                <a:cs typeface="Calibri"/>
                <a:sym typeface="Calibri"/>
              </a:rPr>
              <a:t>Christ-like character </a:t>
            </a:r>
            <a:endParaRPr b="1">
              <a:latin typeface="Calibri"/>
              <a:ea typeface="Calibri"/>
              <a:cs typeface="Calibri"/>
              <a:sym typeface="Calibri"/>
            </a:endParaRPr>
          </a:p>
        </p:txBody>
      </p:sp>
      <p:sp>
        <p:nvSpPr>
          <p:cNvPr id="147" name="Google Shape;147;p15"/>
          <p:cNvSpPr txBox="1"/>
          <p:nvPr/>
        </p:nvSpPr>
        <p:spPr>
          <a:xfrm>
            <a:off x="1718700" y="897300"/>
            <a:ext cx="620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48" name="Google Shape;148;p15"/>
          <p:cNvSpPr txBox="1"/>
          <p:nvPr/>
        </p:nvSpPr>
        <p:spPr>
          <a:xfrm>
            <a:off x="1718700" y="836000"/>
            <a:ext cx="548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b="1">
                <a:latin typeface="Calibri"/>
                <a:ea typeface="Calibri"/>
                <a:cs typeface="Calibri"/>
                <a:sym typeface="Calibri"/>
              </a:rPr>
              <a:t>The Adventurer Club provides fun and creative ways for children …</a:t>
            </a:r>
            <a:endParaRPr b="1">
              <a:latin typeface="Calibri"/>
              <a:ea typeface="Calibri"/>
              <a:cs typeface="Calibri"/>
              <a:sym typeface="Calibri"/>
            </a:endParaRPr>
          </a:p>
        </p:txBody>
      </p:sp>
      <p:sp>
        <p:nvSpPr>
          <p:cNvPr id="149" name="Google Shape;149;p15"/>
          <p:cNvSpPr txBox="1"/>
          <p:nvPr/>
        </p:nvSpPr>
        <p:spPr>
          <a:xfrm>
            <a:off x="1036275" y="1150025"/>
            <a:ext cx="379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b="1">
                <a:latin typeface="Calibri"/>
                <a:ea typeface="Calibri"/>
                <a:cs typeface="Calibri"/>
                <a:sym typeface="Calibri"/>
              </a:rPr>
              <a:t>1.</a:t>
            </a:r>
            <a:endParaRPr b="1">
              <a:latin typeface="Calibri"/>
              <a:ea typeface="Calibri"/>
              <a:cs typeface="Calibri"/>
              <a:sym typeface="Calibri"/>
            </a:endParaRPr>
          </a:p>
        </p:txBody>
      </p:sp>
      <p:pic>
        <p:nvPicPr>
          <p:cNvPr id="150" name="Google Shape;150;p15"/>
          <p:cNvPicPr preferRelativeResize="0"/>
          <p:nvPr/>
        </p:nvPicPr>
        <p:blipFill>
          <a:blip r:embed="rId4">
            <a:alphaModFix/>
          </a:blip>
          <a:stretch>
            <a:fillRect/>
          </a:stretch>
        </p:blipFill>
        <p:spPr>
          <a:xfrm>
            <a:off x="3073346" y="1516097"/>
            <a:ext cx="1012425" cy="1830418"/>
          </a:xfrm>
          <a:prstGeom prst="rect">
            <a:avLst/>
          </a:prstGeom>
          <a:noFill/>
          <a:ln>
            <a:noFill/>
          </a:ln>
        </p:spPr>
      </p:pic>
      <p:sp>
        <p:nvSpPr>
          <p:cNvPr id="151" name="Google Shape;151;p15"/>
          <p:cNvSpPr txBox="1"/>
          <p:nvPr/>
        </p:nvSpPr>
        <p:spPr>
          <a:xfrm>
            <a:off x="2843450" y="1150025"/>
            <a:ext cx="379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b="1">
                <a:latin typeface="Calibri"/>
                <a:ea typeface="Calibri"/>
                <a:cs typeface="Calibri"/>
                <a:sym typeface="Calibri"/>
              </a:rPr>
              <a:t>2.</a:t>
            </a:r>
            <a:endParaRPr b="1">
              <a:latin typeface="Calibri"/>
              <a:ea typeface="Calibri"/>
              <a:cs typeface="Calibri"/>
              <a:sym typeface="Calibri"/>
            </a:endParaRPr>
          </a:p>
        </p:txBody>
      </p:sp>
      <p:sp>
        <p:nvSpPr>
          <p:cNvPr id="152" name="Google Shape;152;p15"/>
          <p:cNvSpPr txBox="1"/>
          <p:nvPr/>
        </p:nvSpPr>
        <p:spPr>
          <a:xfrm>
            <a:off x="2830875" y="3133350"/>
            <a:ext cx="1892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b="1" dirty="0">
                <a:latin typeface="Calibri"/>
                <a:ea typeface="Calibri"/>
                <a:cs typeface="Calibri"/>
                <a:sym typeface="Calibri"/>
              </a:rPr>
              <a:t>Joy and satisfaction </a:t>
            </a:r>
          </a:p>
          <a:p>
            <a:pPr marL="0" lvl="0" indent="0" algn="l" rtl="0">
              <a:spcBef>
                <a:spcPts val="0"/>
              </a:spcBef>
              <a:spcAft>
                <a:spcPts val="0"/>
              </a:spcAft>
              <a:buNone/>
            </a:pPr>
            <a:r>
              <a:rPr lang="es-419" b="1" dirty="0">
                <a:latin typeface="Calibri"/>
                <a:ea typeface="Calibri"/>
                <a:cs typeface="Calibri"/>
                <a:sym typeface="Calibri"/>
              </a:rPr>
              <a:t>of doing things well.</a:t>
            </a:r>
            <a:endParaRPr b="1" dirty="0">
              <a:latin typeface="Calibri"/>
              <a:ea typeface="Calibri"/>
              <a:cs typeface="Calibri"/>
              <a:sym typeface="Calibri"/>
            </a:endParaRPr>
          </a:p>
        </p:txBody>
      </p:sp>
      <p:pic>
        <p:nvPicPr>
          <p:cNvPr id="153" name="Google Shape;153;p15"/>
          <p:cNvPicPr preferRelativeResize="0"/>
          <p:nvPr/>
        </p:nvPicPr>
        <p:blipFill rotWithShape="1">
          <a:blip r:embed="rId5">
            <a:alphaModFix/>
          </a:blip>
          <a:srcRect r="13688" b="22510"/>
          <a:stretch/>
        </p:blipFill>
        <p:spPr>
          <a:xfrm>
            <a:off x="1115125" y="1777798"/>
            <a:ext cx="1407750" cy="2033858"/>
          </a:xfrm>
          <a:prstGeom prst="rect">
            <a:avLst/>
          </a:prstGeom>
          <a:noFill/>
          <a:ln>
            <a:noFill/>
          </a:ln>
        </p:spPr>
      </p:pic>
      <p:sp>
        <p:nvSpPr>
          <p:cNvPr id="154" name="Google Shape;154;p15"/>
          <p:cNvSpPr txBox="1"/>
          <p:nvPr/>
        </p:nvSpPr>
        <p:spPr>
          <a:xfrm>
            <a:off x="4636250" y="1150025"/>
            <a:ext cx="442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b="1">
                <a:latin typeface="Calibri"/>
                <a:ea typeface="Calibri"/>
                <a:cs typeface="Calibri"/>
                <a:sym typeface="Calibri"/>
              </a:rPr>
              <a:t>3.</a:t>
            </a:r>
            <a:endParaRPr b="1">
              <a:latin typeface="Calibri"/>
              <a:ea typeface="Calibri"/>
              <a:cs typeface="Calibri"/>
              <a:sym typeface="Calibri"/>
            </a:endParaRPr>
          </a:p>
        </p:txBody>
      </p:sp>
      <p:sp>
        <p:nvSpPr>
          <p:cNvPr id="155" name="Google Shape;155;p15"/>
          <p:cNvSpPr txBox="1"/>
          <p:nvPr/>
        </p:nvSpPr>
        <p:spPr>
          <a:xfrm>
            <a:off x="4655050" y="4062975"/>
            <a:ext cx="14079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1500" b="1">
                <a:latin typeface="Calibri"/>
                <a:ea typeface="Calibri"/>
                <a:cs typeface="Calibri"/>
                <a:sym typeface="Calibri"/>
              </a:rPr>
              <a:t>Love for Jesus </a:t>
            </a:r>
            <a:endParaRPr sz="1500" b="1">
              <a:latin typeface="Calibri"/>
              <a:ea typeface="Calibri"/>
              <a:cs typeface="Calibri"/>
              <a:sym typeface="Calibri"/>
            </a:endParaRPr>
          </a:p>
        </p:txBody>
      </p:sp>
      <p:sp>
        <p:nvSpPr>
          <p:cNvPr id="156" name="Google Shape;156;p15"/>
          <p:cNvSpPr txBox="1"/>
          <p:nvPr/>
        </p:nvSpPr>
        <p:spPr>
          <a:xfrm>
            <a:off x="6103950" y="1314300"/>
            <a:ext cx="379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b="1">
                <a:latin typeface="Calibri"/>
                <a:ea typeface="Calibri"/>
                <a:cs typeface="Calibri"/>
                <a:sym typeface="Calibri"/>
              </a:rPr>
              <a:t>4.</a:t>
            </a:r>
            <a:endParaRPr b="1">
              <a:latin typeface="Calibri"/>
              <a:ea typeface="Calibri"/>
              <a:cs typeface="Calibri"/>
              <a:sym typeface="Calibri"/>
            </a:endParaRPr>
          </a:p>
        </p:txBody>
      </p:sp>
      <p:sp>
        <p:nvSpPr>
          <p:cNvPr id="157" name="Google Shape;157;p15"/>
          <p:cNvSpPr txBox="1"/>
          <p:nvPr/>
        </p:nvSpPr>
        <p:spPr>
          <a:xfrm>
            <a:off x="6217675" y="2698679"/>
            <a:ext cx="2249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b="1">
                <a:latin typeface="Calibri"/>
                <a:ea typeface="Calibri"/>
                <a:cs typeface="Calibri"/>
                <a:sym typeface="Calibri"/>
              </a:rPr>
              <a:t>Strengthen their ability to get along with others</a:t>
            </a:r>
            <a:endParaRPr b="1">
              <a:latin typeface="Calibri"/>
              <a:ea typeface="Calibri"/>
              <a:cs typeface="Calibri"/>
              <a:sym typeface="Calibri"/>
            </a:endParaRPr>
          </a:p>
        </p:txBody>
      </p:sp>
      <p:pic>
        <p:nvPicPr>
          <p:cNvPr id="158" name="Google Shape;158;p15"/>
          <p:cNvPicPr preferRelativeResize="0"/>
          <p:nvPr/>
        </p:nvPicPr>
        <p:blipFill>
          <a:blip r:embed="rId6">
            <a:alphaModFix/>
          </a:blip>
          <a:stretch>
            <a:fillRect/>
          </a:stretch>
        </p:blipFill>
        <p:spPr>
          <a:xfrm>
            <a:off x="6744449" y="1037125"/>
            <a:ext cx="915125" cy="166155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16"/>
          <p:cNvPicPr preferRelativeResize="0"/>
          <p:nvPr/>
        </p:nvPicPr>
        <p:blipFill>
          <a:blip r:embed="rId3">
            <a:alphaModFix/>
          </a:blip>
          <a:stretch>
            <a:fillRect/>
          </a:stretch>
        </p:blipFill>
        <p:spPr>
          <a:xfrm>
            <a:off x="735550" y="1852058"/>
            <a:ext cx="1283800" cy="1352487"/>
          </a:xfrm>
          <a:prstGeom prst="rect">
            <a:avLst/>
          </a:prstGeom>
          <a:noFill/>
          <a:ln>
            <a:noFill/>
          </a:ln>
        </p:spPr>
      </p:pic>
      <p:sp>
        <p:nvSpPr>
          <p:cNvPr id="164" name="Google Shape;164;p16"/>
          <p:cNvSpPr txBox="1"/>
          <p:nvPr/>
        </p:nvSpPr>
        <p:spPr>
          <a:xfrm>
            <a:off x="404575" y="1289025"/>
            <a:ext cx="455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b="1">
                <a:latin typeface="Calibri"/>
                <a:ea typeface="Calibri"/>
                <a:cs typeface="Calibri"/>
                <a:sym typeface="Calibri"/>
              </a:rPr>
              <a:t>5.</a:t>
            </a:r>
            <a:endParaRPr b="1">
              <a:latin typeface="Calibri"/>
              <a:ea typeface="Calibri"/>
              <a:cs typeface="Calibri"/>
              <a:sym typeface="Calibri"/>
            </a:endParaRPr>
          </a:p>
        </p:txBody>
      </p:sp>
      <p:sp>
        <p:nvSpPr>
          <p:cNvPr id="165" name="Google Shape;165;p16"/>
          <p:cNvSpPr txBox="1"/>
          <p:nvPr/>
        </p:nvSpPr>
        <p:spPr>
          <a:xfrm>
            <a:off x="208500" y="3204530"/>
            <a:ext cx="2337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b="1">
                <a:latin typeface="Calibri"/>
                <a:ea typeface="Calibri"/>
                <a:cs typeface="Calibri"/>
                <a:sym typeface="Calibri"/>
              </a:rPr>
              <a:t>God-given abilities to benefit self and serve others</a:t>
            </a:r>
            <a:endParaRPr b="1">
              <a:latin typeface="Calibri"/>
              <a:ea typeface="Calibri"/>
              <a:cs typeface="Calibri"/>
              <a:sym typeface="Calibri"/>
            </a:endParaRPr>
          </a:p>
        </p:txBody>
      </p:sp>
      <p:pic>
        <p:nvPicPr>
          <p:cNvPr id="166" name="Google Shape;166;p16"/>
          <p:cNvPicPr preferRelativeResize="0"/>
          <p:nvPr/>
        </p:nvPicPr>
        <p:blipFill>
          <a:blip r:embed="rId4">
            <a:alphaModFix/>
          </a:blip>
          <a:stretch>
            <a:fillRect/>
          </a:stretch>
        </p:blipFill>
        <p:spPr>
          <a:xfrm>
            <a:off x="2846998" y="1473610"/>
            <a:ext cx="1406575" cy="2109332"/>
          </a:xfrm>
          <a:prstGeom prst="rect">
            <a:avLst/>
          </a:prstGeom>
          <a:noFill/>
          <a:ln>
            <a:noFill/>
          </a:ln>
        </p:spPr>
      </p:pic>
      <p:sp>
        <p:nvSpPr>
          <p:cNvPr id="167" name="Google Shape;167;p16"/>
          <p:cNvSpPr txBox="1"/>
          <p:nvPr/>
        </p:nvSpPr>
        <p:spPr>
          <a:xfrm>
            <a:off x="2502475" y="1499818"/>
            <a:ext cx="379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b="1">
                <a:latin typeface="Calibri"/>
                <a:ea typeface="Calibri"/>
                <a:cs typeface="Calibri"/>
                <a:sym typeface="Calibri"/>
              </a:rPr>
              <a:t>6.</a:t>
            </a:r>
            <a:endParaRPr b="1">
              <a:latin typeface="Calibri"/>
              <a:ea typeface="Calibri"/>
              <a:cs typeface="Calibri"/>
              <a:sym typeface="Calibri"/>
            </a:endParaRPr>
          </a:p>
        </p:txBody>
      </p:sp>
      <p:sp>
        <p:nvSpPr>
          <p:cNvPr id="168" name="Google Shape;168;p16"/>
          <p:cNvSpPr txBox="1"/>
          <p:nvPr/>
        </p:nvSpPr>
        <p:spPr>
          <a:xfrm>
            <a:off x="2818400" y="3571566"/>
            <a:ext cx="179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b="1">
                <a:latin typeface="Calibri"/>
                <a:ea typeface="Calibri"/>
                <a:cs typeface="Calibri"/>
                <a:sym typeface="Calibri"/>
              </a:rPr>
              <a:t>Discover God’s world</a:t>
            </a:r>
            <a:endParaRPr b="1">
              <a:latin typeface="Calibri"/>
              <a:ea typeface="Calibri"/>
              <a:cs typeface="Calibri"/>
              <a:sym typeface="Calibri"/>
            </a:endParaRPr>
          </a:p>
        </p:txBody>
      </p:sp>
      <p:pic>
        <p:nvPicPr>
          <p:cNvPr id="169" name="Google Shape;169;p16"/>
          <p:cNvPicPr preferRelativeResize="0"/>
          <p:nvPr/>
        </p:nvPicPr>
        <p:blipFill>
          <a:blip r:embed="rId5">
            <a:alphaModFix/>
          </a:blip>
          <a:stretch>
            <a:fillRect/>
          </a:stretch>
        </p:blipFill>
        <p:spPr>
          <a:xfrm>
            <a:off x="4750874" y="1669707"/>
            <a:ext cx="1892700" cy="1717191"/>
          </a:xfrm>
          <a:prstGeom prst="rect">
            <a:avLst/>
          </a:prstGeom>
          <a:noFill/>
          <a:ln>
            <a:noFill/>
          </a:ln>
        </p:spPr>
      </p:pic>
      <p:sp>
        <p:nvSpPr>
          <p:cNvPr id="170" name="Google Shape;170;p16"/>
          <p:cNvSpPr txBox="1"/>
          <p:nvPr/>
        </p:nvSpPr>
        <p:spPr>
          <a:xfrm>
            <a:off x="4524475" y="1747445"/>
            <a:ext cx="455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b="1">
                <a:latin typeface="Calibri"/>
                <a:ea typeface="Calibri"/>
                <a:cs typeface="Calibri"/>
                <a:sym typeface="Calibri"/>
              </a:rPr>
              <a:t>7.</a:t>
            </a:r>
            <a:endParaRPr b="1">
              <a:latin typeface="Calibri"/>
              <a:ea typeface="Calibri"/>
              <a:cs typeface="Calibri"/>
              <a:sym typeface="Calibri"/>
            </a:endParaRPr>
          </a:p>
        </p:txBody>
      </p:sp>
      <p:sp>
        <p:nvSpPr>
          <p:cNvPr id="171" name="Google Shape;171;p16"/>
          <p:cNvSpPr txBox="1"/>
          <p:nvPr/>
        </p:nvSpPr>
        <p:spPr>
          <a:xfrm>
            <a:off x="4673625" y="3204530"/>
            <a:ext cx="2047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b="1">
                <a:latin typeface="Calibri"/>
                <a:ea typeface="Calibri"/>
                <a:cs typeface="Calibri"/>
                <a:sym typeface="Calibri"/>
              </a:rPr>
              <a:t>Make families Strong</a:t>
            </a:r>
            <a:endParaRPr b="1">
              <a:latin typeface="Calibri"/>
              <a:ea typeface="Calibri"/>
              <a:cs typeface="Calibri"/>
              <a:sym typeface="Calibri"/>
            </a:endParaRPr>
          </a:p>
        </p:txBody>
      </p:sp>
      <p:pic>
        <p:nvPicPr>
          <p:cNvPr id="172" name="Google Shape;172;p16"/>
          <p:cNvPicPr preferRelativeResize="0"/>
          <p:nvPr/>
        </p:nvPicPr>
        <p:blipFill>
          <a:blip r:embed="rId6">
            <a:alphaModFix/>
          </a:blip>
          <a:stretch>
            <a:fillRect/>
          </a:stretch>
        </p:blipFill>
        <p:spPr>
          <a:xfrm>
            <a:off x="6838379" y="1499797"/>
            <a:ext cx="1771401" cy="1660286"/>
          </a:xfrm>
          <a:prstGeom prst="rect">
            <a:avLst/>
          </a:prstGeom>
          <a:noFill/>
          <a:ln>
            <a:noFill/>
          </a:ln>
        </p:spPr>
      </p:pic>
      <p:sp>
        <p:nvSpPr>
          <p:cNvPr id="173" name="Google Shape;173;p16"/>
          <p:cNvSpPr txBox="1"/>
          <p:nvPr/>
        </p:nvSpPr>
        <p:spPr>
          <a:xfrm>
            <a:off x="6963525" y="1289025"/>
            <a:ext cx="379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b="1">
                <a:latin typeface="Calibri"/>
                <a:ea typeface="Calibri"/>
                <a:cs typeface="Calibri"/>
                <a:sym typeface="Calibri"/>
              </a:rPr>
              <a:t>8.</a:t>
            </a:r>
            <a:endParaRPr b="1">
              <a:latin typeface="Calibri"/>
              <a:ea typeface="Calibri"/>
              <a:cs typeface="Calibri"/>
              <a:sym typeface="Calibri"/>
            </a:endParaRPr>
          </a:p>
        </p:txBody>
      </p:sp>
      <p:sp>
        <p:nvSpPr>
          <p:cNvPr id="174" name="Google Shape;174;p16"/>
          <p:cNvSpPr txBox="1"/>
          <p:nvPr/>
        </p:nvSpPr>
        <p:spPr>
          <a:xfrm>
            <a:off x="7140875" y="3204530"/>
            <a:ext cx="179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b="1">
                <a:latin typeface="Calibri"/>
                <a:ea typeface="Calibri"/>
                <a:cs typeface="Calibri"/>
                <a:sym typeface="Calibri"/>
              </a:rPr>
              <a:t>Parental support</a:t>
            </a:r>
            <a:endParaRPr b="1">
              <a:latin typeface="Calibri"/>
              <a:ea typeface="Calibri"/>
              <a:cs typeface="Calibri"/>
              <a:sym typeface="Calibri"/>
            </a:endParaRPr>
          </a:p>
        </p:txBody>
      </p:sp>
      <p:sp>
        <p:nvSpPr>
          <p:cNvPr id="175" name="Google Shape;175;p16"/>
          <p:cNvSpPr txBox="1">
            <a:spLocks noGrp="1"/>
          </p:cNvSpPr>
          <p:nvPr>
            <p:ph type="title"/>
          </p:nvPr>
        </p:nvSpPr>
        <p:spPr>
          <a:xfrm>
            <a:off x="3073350" y="175800"/>
            <a:ext cx="2997300" cy="72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4100" b="1">
                <a:latin typeface="Comic Sans MS"/>
                <a:ea typeface="Comic Sans MS"/>
                <a:cs typeface="Comic Sans MS"/>
                <a:sym typeface="Comic Sans MS"/>
              </a:rPr>
              <a:t>Objective</a:t>
            </a:r>
            <a:r>
              <a:rPr lang="es-419" sz="3200" b="1">
                <a:latin typeface="Comic Sans MS"/>
                <a:ea typeface="Comic Sans MS"/>
                <a:cs typeface="Comic Sans MS"/>
                <a:sym typeface="Comic Sans MS"/>
              </a:rPr>
              <a:t> </a:t>
            </a:r>
            <a:endParaRPr sz="3200" b="1">
              <a:latin typeface="Comic Sans MS"/>
              <a:ea typeface="Comic Sans MS"/>
              <a:cs typeface="Comic Sans MS"/>
              <a:sym typeface="Comic Sans M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7"/>
          <p:cNvSpPr txBox="1">
            <a:spLocks noGrp="1"/>
          </p:cNvSpPr>
          <p:nvPr>
            <p:ph type="title"/>
          </p:nvPr>
        </p:nvSpPr>
        <p:spPr>
          <a:xfrm>
            <a:off x="819150" y="522333"/>
            <a:ext cx="7505700" cy="346889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419" sz="7400" b="1" dirty="0">
                <a:latin typeface="Comic Sans MS"/>
                <a:ea typeface="Comic Sans MS"/>
                <a:cs typeface="Comic Sans MS"/>
                <a:sym typeface="Comic Sans MS"/>
              </a:rPr>
              <a:t>Breakout</a:t>
            </a:r>
            <a:br>
              <a:rPr lang="es-419" sz="7400" b="1" dirty="0">
                <a:latin typeface="Comic Sans MS"/>
                <a:ea typeface="Comic Sans MS"/>
                <a:cs typeface="Comic Sans MS"/>
                <a:sym typeface="Comic Sans MS"/>
              </a:rPr>
            </a:br>
            <a:br>
              <a:rPr lang="es-419" sz="3600" b="1" dirty="0">
                <a:latin typeface="Comic Sans MS"/>
                <a:ea typeface="Comic Sans MS"/>
                <a:cs typeface="Comic Sans MS"/>
                <a:sym typeface="Comic Sans MS"/>
              </a:rPr>
            </a:br>
            <a:r>
              <a:rPr lang="es-419" sz="3200" b="1" dirty="0">
                <a:latin typeface="Comic Sans MS"/>
                <a:ea typeface="Comic Sans MS"/>
                <a:cs typeface="Comic Sans MS"/>
                <a:sym typeface="Comic Sans MS"/>
              </a:rPr>
              <a:t>Why is Parent Involvment important</a:t>
            </a:r>
            <a:br>
              <a:rPr lang="es-419" sz="3200" b="1" dirty="0">
                <a:latin typeface="Comic Sans MS"/>
                <a:ea typeface="Comic Sans MS"/>
                <a:cs typeface="Comic Sans MS"/>
                <a:sym typeface="Comic Sans MS"/>
              </a:rPr>
            </a:br>
            <a:r>
              <a:rPr lang="es-419" sz="3200" b="1" dirty="0">
                <a:latin typeface="Comic Sans MS"/>
                <a:ea typeface="Comic Sans MS"/>
                <a:cs typeface="Comic Sans MS"/>
                <a:sym typeface="Comic Sans MS"/>
              </a:rPr>
              <a:t>to Adventurer Ministry</a:t>
            </a:r>
            <a:r>
              <a:rPr lang="es-419" sz="7400" b="1" dirty="0">
                <a:latin typeface="Comic Sans MS"/>
                <a:ea typeface="Comic Sans MS"/>
                <a:cs typeface="Comic Sans MS"/>
                <a:sym typeface="Comic Sans MS"/>
              </a:rPr>
              <a:t> </a:t>
            </a:r>
            <a:r>
              <a:rPr lang="es-419" sz="5900" dirty="0"/>
              <a:t> </a:t>
            </a:r>
            <a:endParaRPr sz="5900" dirty="0"/>
          </a:p>
        </p:txBody>
      </p:sp>
      <p:pic>
        <p:nvPicPr>
          <p:cNvPr id="3" name="Picture 2">
            <a:extLst>
              <a:ext uri="{FF2B5EF4-FFF2-40B4-BE49-F238E27FC236}">
                <a16:creationId xmlns:a16="http://schemas.microsoft.com/office/drawing/2014/main" id="{90BE6EB0-9151-A28B-3D84-6DC7ACC72349}"/>
              </a:ext>
            </a:extLst>
          </p:cNvPr>
          <p:cNvPicPr>
            <a:picLocks noChangeAspect="1"/>
          </p:cNvPicPr>
          <p:nvPr/>
        </p:nvPicPr>
        <p:blipFill>
          <a:blip r:embed="rId3"/>
          <a:stretch>
            <a:fillRect/>
          </a:stretch>
        </p:blipFill>
        <p:spPr>
          <a:xfrm>
            <a:off x="7313761" y="3594308"/>
            <a:ext cx="1207512" cy="107638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8"/>
          <p:cNvSpPr txBox="1">
            <a:spLocks noGrp="1"/>
          </p:cNvSpPr>
          <p:nvPr>
            <p:ph type="title"/>
          </p:nvPr>
        </p:nvSpPr>
        <p:spPr>
          <a:xfrm>
            <a:off x="2197269" y="572080"/>
            <a:ext cx="4749461" cy="9546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s-419" b="1" dirty="0">
                <a:solidFill>
                  <a:schemeClr val="accent6"/>
                </a:solidFill>
                <a:latin typeface="Comic Sans MS"/>
                <a:ea typeface="Comic Sans MS"/>
                <a:cs typeface="Comic Sans MS"/>
                <a:sym typeface="Comic Sans MS"/>
              </a:rPr>
              <a:t>We have a</a:t>
            </a:r>
            <a:br>
              <a:rPr lang="es-419" b="1" dirty="0">
                <a:solidFill>
                  <a:schemeClr val="accent6"/>
                </a:solidFill>
                <a:latin typeface="Comic Sans MS"/>
                <a:ea typeface="Comic Sans MS"/>
                <a:cs typeface="Comic Sans MS"/>
                <a:sym typeface="Comic Sans MS"/>
              </a:rPr>
            </a:br>
            <a:r>
              <a:rPr lang="es-419" b="1" dirty="0">
                <a:solidFill>
                  <a:schemeClr val="accent6"/>
                </a:solidFill>
                <a:latin typeface="Comic Sans MS"/>
                <a:ea typeface="Comic Sans MS"/>
                <a:cs typeface="Comic Sans MS"/>
                <a:sym typeface="Comic Sans MS"/>
              </a:rPr>
              <a:t>Nondiscrimination policy</a:t>
            </a:r>
            <a:endParaRPr b="1" dirty="0">
              <a:solidFill>
                <a:schemeClr val="accent6"/>
              </a:solidFill>
              <a:latin typeface="Comic Sans MS"/>
              <a:ea typeface="Comic Sans MS"/>
              <a:cs typeface="Comic Sans MS"/>
              <a:sym typeface="Comic Sans MS"/>
            </a:endParaRPr>
          </a:p>
        </p:txBody>
      </p:sp>
      <p:pic>
        <p:nvPicPr>
          <p:cNvPr id="186" name="Google Shape;186;p18"/>
          <p:cNvPicPr preferRelativeResize="0"/>
          <p:nvPr/>
        </p:nvPicPr>
        <p:blipFill>
          <a:blip r:embed="rId3">
            <a:alphaModFix/>
          </a:blip>
          <a:stretch>
            <a:fillRect/>
          </a:stretch>
        </p:blipFill>
        <p:spPr>
          <a:xfrm>
            <a:off x="1354777" y="1790120"/>
            <a:ext cx="6076950" cy="2781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0"/>
          <p:cNvSpPr txBox="1">
            <a:spLocks noGrp="1"/>
          </p:cNvSpPr>
          <p:nvPr>
            <p:ph type="title"/>
          </p:nvPr>
        </p:nvSpPr>
        <p:spPr>
          <a:xfrm>
            <a:off x="2720550" y="428550"/>
            <a:ext cx="37029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s-419" sz="4000" b="1" dirty="0">
                <a:latin typeface="Comic Sans MS"/>
                <a:ea typeface="Comic Sans MS"/>
                <a:cs typeface="Comic Sans MS"/>
                <a:sym typeface="Comic Sans MS"/>
              </a:rPr>
              <a:t>Curriculum</a:t>
            </a:r>
            <a:endParaRPr sz="4000" b="1" dirty="0">
              <a:latin typeface="Comic Sans MS"/>
              <a:ea typeface="Comic Sans MS"/>
              <a:cs typeface="Comic Sans MS"/>
              <a:sym typeface="Comic Sans MS"/>
            </a:endParaRPr>
          </a:p>
        </p:txBody>
      </p:sp>
      <p:sp>
        <p:nvSpPr>
          <p:cNvPr id="199" name="Google Shape;199;p20"/>
          <p:cNvSpPr txBox="1"/>
          <p:nvPr/>
        </p:nvSpPr>
        <p:spPr>
          <a:xfrm>
            <a:off x="606600" y="1145550"/>
            <a:ext cx="1693500" cy="569400"/>
          </a:xfrm>
          <a:prstGeom prst="rect">
            <a:avLst/>
          </a:prstGeom>
          <a:noFill/>
          <a:ln>
            <a:noFill/>
          </a:ln>
        </p:spPr>
        <p:txBody>
          <a:bodyPr spcFirstLastPara="1" wrap="square" lIns="91425" tIns="91425" rIns="91425" bIns="91425" anchor="t" anchorCtr="0">
            <a:spAutoFit/>
          </a:bodyPr>
          <a:lstStyle/>
          <a:p>
            <a:pPr marL="457200" lvl="0" indent="-387350" algn="l" rtl="0">
              <a:spcBef>
                <a:spcPts val="0"/>
              </a:spcBef>
              <a:spcAft>
                <a:spcPts val="0"/>
              </a:spcAft>
              <a:buSzPts val="2500"/>
              <a:buFont typeface="Comic Sans MS"/>
              <a:buAutoNum type="arabicPeriod"/>
            </a:pPr>
            <a:r>
              <a:rPr lang="es-419" sz="2500" b="1">
                <a:latin typeface="Comic Sans MS"/>
                <a:ea typeface="Comic Sans MS"/>
                <a:cs typeface="Comic Sans MS"/>
                <a:sym typeface="Comic Sans MS"/>
              </a:rPr>
              <a:t>Basic</a:t>
            </a:r>
            <a:endParaRPr sz="2500" b="1">
              <a:latin typeface="Comic Sans MS"/>
              <a:ea typeface="Comic Sans MS"/>
              <a:cs typeface="Comic Sans MS"/>
              <a:sym typeface="Comic Sans MS"/>
            </a:endParaRPr>
          </a:p>
        </p:txBody>
      </p:sp>
      <p:sp>
        <p:nvSpPr>
          <p:cNvPr id="200" name="Google Shape;200;p20"/>
          <p:cNvSpPr txBox="1"/>
          <p:nvPr/>
        </p:nvSpPr>
        <p:spPr>
          <a:xfrm>
            <a:off x="3271825" y="1600500"/>
            <a:ext cx="18576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2500" b="1">
                <a:latin typeface="Comic Sans MS"/>
                <a:ea typeface="Comic Sans MS"/>
                <a:cs typeface="Comic Sans MS"/>
                <a:sym typeface="Comic Sans MS"/>
              </a:rPr>
              <a:t>2. My God</a:t>
            </a:r>
            <a:endParaRPr sz="2500" b="1">
              <a:latin typeface="Comic Sans MS"/>
              <a:ea typeface="Comic Sans MS"/>
              <a:cs typeface="Comic Sans MS"/>
              <a:sym typeface="Comic Sans MS"/>
            </a:endParaRPr>
          </a:p>
        </p:txBody>
      </p:sp>
      <p:sp>
        <p:nvSpPr>
          <p:cNvPr id="201" name="Google Shape;201;p20"/>
          <p:cNvSpPr txBox="1"/>
          <p:nvPr/>
        </p:nvSpPr>
        <p:spPr>
          <a:xfrm>
            <a:off x="6037950" y="1383150"/>
            <a:ext cx="21357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2500" b="1">
                <a:latin typeface="Comic Sans MS"/>
                <a:ea typeface="Comic Sans MS"/>
                <a:cs typeface="Comic Sans MS"/>
                <a:sym typeface="Comic Sans MS"/>
              </a:rPr>
              <a:t>3. My Self</a:t>
            </a:r>
            <a:endParaRPr sz="2500" b="1">
              <a:latin typeface="Comic Sans MS"/>
              <a:ea typeface="Comic Sans MS"/>
              <a:cs typeface="Comic Sans MS"/>
              <a:sym typeface="Comic Sans MS"/>
            </a:endParaRPr>
          </a:p>
        </p:txBody>
      </p:sp>
      <p:sp>
        <p:nvSpPr>
          <p:cNvPr id="202" name="Google Shape;202;p20"/>
          <p:cNvSpPr txBox="1"/>
          <p:nvPr/>
        </p:nvSpPr>
        <p:spPr>
          <a:xfrm>
            <a:off x="871875" y="3361575"/>
            <a:ext cx="2337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2400" b="1">
                <a:latin typeface="Comic Sans MS"/>
                <a:ea typeface="Comic Sans MS"/>
                <a:cs typeface="Comic Sans MS"/>
                <a:sym typeface="Comic Sans MS"/>
              </a:rPr>
              <a:t>4. My Family</a:t>
            </a:r>
            <a:endParaRPr sz="2400" b="1">
              <a:latin typeface="Comic Sans MS"/>
              <a:ea typeface="Comic Sans MS"/>
              <a:cs typeface="Comic Sans MS"/>
              <a:sym typeface="Comic Sans MS"/>
            </a:endParaRPr>
          </a:p>
        </p:txBody>
      </p:sp>
      <p:sp>
        <p:nvSpPr>
          <p:cNvPr id="203" name="Google Shape;203;p20"/>
          <p:cNvSpPr txBox="1"/>
          <p:nvPr/>
        </p:nvSpPr>
        <p:spPr>
          <a:xfrm>
            <a:off x="5129425" y="3289550"/>
            <a:ext cx="23379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2500" b="1" dirty="0">
                <a:latin typeface="Comic Sans MS"/>
                <a:ea typeface="Comic Sans MS"/>
                <a:cs typeface="Comic Sans MS"/>
                <a:sym typeface="Comic Sans MS"/>
              </a:rPr>
              <a:t>5. My world</a:t>
            </a:r>
            <a:endParaRPr sz="2500" b="1" dirty="0">
              <a:latin typeface="Comic Sans MS"/>
              <a:ea typeface="Comic Sans MS"/>
              <a:cs typeface="Comic Sans MS"/>
              <a:sym typeface="Comic Sans MS"/>
            </a:endParaRPr>
          </a:p>
        </p:txBody>
      </p:sp>
      <p:pic>
        <p:nvPicPr>
          <p:cNvPr id="204" name="Google Shape;204;p20"/>
          <p:cNvPicPr preferRelativeResize="0"/>
          <p:nvPr/>
        </p:nvPicPr>
        <p:blipFill>
          <a:blip r:embed="rId3">
            <a:alphaModFix/>
          </a:blip>
          <a:stretch>
            <a:fillRect/>
          </a:stretch>
        </p:blipFill>
        <p:spPr>
          <a:xfrm>
            <a:off x="4119302" y="2144871"/>
            <a:ext cx="766850" cy="1355747"/>
          </a:xfrm>
          <a:prstGeom prst="rect">
            <a:avLst/>
          </a:prstGeom>
          <a:noFill/>
          <a:ln>
            <a:noFill/>
          </a:ln>
        </p:spPr>
      </p:pic>
      <p:pic>
        <p:nvPicPr>
          <p:cNvPr id="205" name="Google Shape;205;p20"/>
          <p:cNvPicPr preferRelativeResize="0"/>
          <p:nvPr/>
        </p:nvPicPr>
        <p:blipFill>
          <a:blip r:embed="rId4">
            <a:alphaModFix/>
          </a:blip>
          <a:stretch>
            <a:fillRect/>
          </a:stretch>
        </p:blipFill>
        <p:spPr>
          <a:xfrm>
            <a:off x="6579325" y="2057425"/>
            <a:ext cx="696450" cy="1127252"/>
          </a:xfrm>
          <a:prstGeom prst="rect">
            <a:avLst/>
          </a:prstGeom>
          <a:noFill/>
          <a:ln>
            <a:noFill/>
          </a:ln>
        </p:spPr>
      </p:pic>
      <p:pic>
        <p:nvPicPr>
          <p:cNvPr id="206" name="Google Shape;206;p20"/>
          <p:cNvPicPr preferRelativeResize="0"/>
          <p:nvPr/>
        </p:nvPicPr>
        <p:blipFill>
          <a:blip r:embed="rId5">
            <a:alphaModFix/>
          </a:blip>
          <a:stretch>
            <a:fillRect/>
          </a:stretch>
        </p:blipFill>
        <p:spPr>
          <a:xfrm>
            <a:off x="7399475" y="2057425"/>
            <a:ext cx="696449" cy="1190424"/>
          </a:xfrm>
          <a:prstGeom prst="rect">
            <a:avLst/>
          </a:prstGeom>
          <a:noFill/>
          <a:ln>
            <a:noFill/>
          </a:ln>
        </p:spPr>
      </p:pic>
      <p:pic>
        <p:nvPicPr>
          <p:cNvPr id="207" name="Google Shape;207;p20"/>
          <p:cNvPicPr preferRelativeResize="0"/>
          <p:nvPr/>
        </p:nvPicPr>
        <p:blipFill>
          <a:blip r:embed="rId6">
            <a:alphaModFix/>
          </a:blip>
          <a:stretch>
            <a:fillRect/>
          </a:stretch>
        </p:blipFill>
        <p:spPr>
          <a:xfrm>
            <a:off x="1094474" y="3856929"/>
            <a:ext cx="1892700" cy="916057"/>
          </a:xfrm>
          <a:prstGeom prst="rect">
            <a:avLst/>
          </a:prstGeom>
          <a:noFill/>
          <a:ln>
            <a:noFill/>
          </a:ln>
        </p:spPr>
      </p:pic>
      <p:pic>
        <p:nvPicPr>
          <p:cNvPr id="208" name="Google Shape;208;p20"/>
          <p:cNvPicPr preferRelativeResize="0"/>
          <p:nvPr/>
        </p:nvPicPr>
        <p:blipFill rotWithShape="1">
          <a:blip r:embed="rId7">
            <a:alphaModFix/>
          </a:blip>
          <a:srcRect t="5936" b="6765"/>
          <a:stretch/>
        </p:blipFill>
        <p:spPr>
          <a:xfrm>
            <a:off x="5882877" y="3852352"/>
            <a:ext cx="696450" cy="925205"/>
          </a:xfrm>
          <a:prstGeom prst="rect">
            <a:avLst/>
          </a:prstGeom>
          <a:noFill/>
          <a:ln>
            <a:noFill/>
          </a:ln>
        </p:spPr>
      </p:pic>
      <p:pic>
        <p:nvPicPr>
          <p:cNvPr id="2" name="Picture 1">
            <a:extLst>
              <a:ext uri="{FF2B5EF4-FFF2-40B4-BE49-F238E27FC236}">
                <a16:creationId xmlns:a16="http://schemas.microsoft.com/office/drawing/2014/main" id="{D71F661C-DD14-14D7-EF30-E1CAD8F09C76}"/>
              </a:ext>
            </a:extLst>
          </p:cNvPr>
          <p:cNvPicPr>
            <a:picLocks noChangeAspect="1"/>
          </p:cNvPicPr>
          <p:nvPr/>
        </p:nvPicPr>
        <p:blipFill>
          <a:blip r:embed="rId8"/>
          <a:stretch>
            <a:fillRect/>
          </a:stretch>
        </p:blipFill>
        <p:spPr>
          <a:xfrm>
            <a:off x="871875" y="1885200"/>
            <a:ext cx="1207512" cy="107638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1"/>
          <p:cNvSpPr txBox="1">
            <a:spLocks noGrp="1"/>
          </p:cNvSpPr>
          <p:nvPr>
            <p:ph type="title"/>
          </p:nvPr>
        </p:nvSpPr>
        <p:spPr>
          <a:xfrm>
            <a:off x="819150" y="403275"/>
            <a:ext cx="75057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s-419" sz="4800">
                <a:latin typeface="Comic Sans MS"/>
                <a:ea typeface="Comic Sans MS"/>
                <a:cs typeface="Comic Sans MS"/>
                <a:sym typeface="Comic Sans MS"/>
              </a:rPr>
              <a:t>Basic</a:t>
            </a:r>
            <a:endParaRPr sz="4800">
              <a:latin typeface="Comic Sans MS"/>
              <a:ea typeface="Comic Sans MS"/>
              <a:cs typeface="Comic Sans MS"/>
              <a:sym typeface="Comic Sans MS"/>
            </a:endParaRPr>
          </a:p>
        </p:txBody>
      </p:sp>
      <p:sp>
        <p:nvSpPr>
          <p:cNvPr id="215" name="Google Shape;215;p21"/>
          <p:cNvSpPr txBox="1">
            <a:spLocks noGrp="1"/>
          </p:cNvSpPr>
          <p:nvPr>
            <p:ph type="body" idx="1"/>
          </p:nvPr>
        </p:nvSpPr>
        <p:spPr>
          <a:xfrm>
            <a:off x="819150" y="1624200"/>
            <a:ext cx="7505700" cy="8781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s-419" sz="1800" b="1" dirty="0">
                <a:latin typeface="Comic Sans MS"/>
                <a:ea typeface="Comic Sans MS"/>
                <a:cs typeface="Comic Sans MS"/>
                <a:sym typeface="Comic Sans MS"/>
              </a:rPr>
              <a:t>Goal:</a:t>
            </a:r>
            <a:r>
              <a:rPr lang="es-419" sz="1800" b="1" dirty="0"/>
              <a:t> </a:t>
            </a:r>
            <a:r>
              <a:rPr lang="es-419" sz="1800" b="1" dirty="0">
                <a:latin typeface="Comic Sans MS"/>
                <a:ea typeface="Comic Sans MS"/>
                <a:cs typeface="Comic Sans MS"/>
                <a:sym typeface="Comic Sans MS"/>
              </a:rPr>
              <a:t>Promote understanding of the Club's ideals and inspire children with role models.</a:t>
            </a:r>
            <a:endParaRPr sz="1800" b="1" dirty="0">
              <a:latin typeface="Comic Sans MS"/>
              <a:ea typeface="Comic Sans MS"/>
              <a:cs typeface="Comic Sans MS"/>
              <a:sym typeface="Comic Sans MS"/>
            </a:endParaRPr>
          </a:p>
        </p:txBody>
      </p:sp>
      <p:pic>
        <p:nvPicPr>
          <p:cNvPr id="218" name="Google Shape;218;p21"/>
          <p:cNvPicPr preferRelativeResize="0"/>
          <p:nvPr/>
        </p:nvPicPr>
        <p:blipFill>
          <a:blip r:embed="rId3">
            <a:alphaModFix/>
          </a:blip>
          <a:stretch>
            <a:fillRect/>
          </a:stretch>
        </p:blipFill>
        <p:spPr>
          <a:xfrm>
            <a:off x="303300" y="2390800"/>
            <a:ext cx="3437424" cy="2336400"/>
          </a:xfrm>
          <a:prstGeom prst="rect">
            <a:avLst/>
          </a:prstGeom>
          <a:noFill/>
          <a:ln>
            <a:noFill/>
          </a:ln>
        </p:spPr>
      </p:pic>
      <p:pic>
        <p:nvPicPr>
          <p:cNvPr id="219" name="Google Shape;219;p21"/>
          <p:cNvPicPr preferRelativeResize="0"/>
          <p:nvPr/>
        </p:nvPicPr>
        <p:blipFill>
          <a:blip r:embed="rId4">
            <a:alphaModFix/>
          </a:blip>
          <a:stretch>
            <a:fillRect/>
          </a:stretch>
        </p:blipFill>
        <p:spPr>
          <a:xfrm>
            <a:off x="6925773" y="2095500"/>
            <a:ext cx="1702375" cy="2631691"/>
          </a:xfrm>
          <a:prstGeom prst="rect">
            <a:avLst/>
          </a:prstGeom>
          <a:noFill/>
          <a:ln>
            <a:noFill/>
          </a:ln>
        </p:spPr>
      </p:pic>
      <p:sp>
        <p:nvSpPr>
          <p:cNvPr id="220" name="Google Shape;220;p21"/>
          <p:cNvSpPr txBox="1"/>
          <p:nvPr/>
        </p:nvSpPr>
        <p:spPr>
          <a:xfrm>
            <a:off x="3677550" y="2881375"/>
            <a:ext cx="2894100" cy="1246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419" sz="2300" b="1">
                <a:solidFill>
                  <a:schemeClr val="lt1"/>
                </a:solidFill>
                <a:latin typeface="Comic Sans MS"/>
                <a:ea typeface="Comic Sans MS"/>
                <a:cs typeface="Comic Sans MS"/>
                <a:sym typeface="Comic Sans MS"/>
              </a:rPr>
              <a:t>Major components </a:t>
            </a:r>
            <a:endParaRPr sz="2300" b="1">
              <a:solidFill>
                <a:schemeClr val="lt1"/>
              </a:solidFill>
              <a:latin typeface="Comic Sans MS"/>
              <a:ea typeface="Comic Sans MS"/>
              <a:cs typeface="Comic Sans MS"/>
              <a:sym typeface="Comic Sans MS"/>
            </a:endParaRPr>
          </a:p>
          <a:p>
            <a:pPr marL="0" lvl="0" indent="0" algn="ctr" rtl="0">
              <a:spcBef>
                <a:spcPts val="0"/>
              </a:spcBef>
              <a:spcAft>
                <a:spcPts val="0"/>
              </a:spcAft>
              <a:buNone/>
            </a:pPr>
            <a:r>
              <a:rPr lang="es-419" sz="2300" b="1">
                <a:latin typeface="Comic Sans MS"/>
                <a:ea typeface="Comic Sans MS"/>
                <a:cs typeface="Comic Sans MS"/>
                <a:sym typeface="Comic Sans MS"/>
              </a:rPr>
              <a:t>*Responsibility  *Reinforcement</a:t>
            </a:r>
            <a:endParaRPr sz="2300" b="1">
              <a:latin typeface="Comic Sans MS"/>
              <a:ea typeface="Comic Sans MS"/>
              <a:cs typeface="Comic Sans MS"/>
              <a:sym typeface="Comic Sans MS"/>
            </a:endParaRPr>
          </a:p>
        </p:txBody>
      </p:sp>
      <p:pic>
        <p:nvPicPr>
          <p:cNvPr id="2" name="Picture 1">
            <a:extLst>
              <a:ext uri="{FF2B5EF4-FFF2-40B4-BE49-F238E27FC236}">
                <a16:creationId xmlns:a16="http://schemas.microsoft.com/office/drawing/2014/main" id="{36CAED04-8F42-BF70-0137-C5A7C1264C20}"/>
              </a:ext>
            </a:extLst>
          </p:cNvPr>
          <p:cNvPicPr>
            <a:picLocks noChangeAspect="1"/>
          </p:cNvPicPr>
          <p:nvPr/>
        </p:nvPicPr>
        <p:blipFill>
          <a:blip r:embed="rId5"/>
          <a:stretch>
            <a:fillRect/>
          </a:stretch>
        </p:blipFill>
        <p:spPr>
          <a:xfrm>
            <a:off x="5818593" y="420091"/>
            <a:ext cx="1207512" cy="107638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2"/>
          <p:cNvSpPr txBox="1">
            <a:spLocks noGrp="1"/>
          </p:cNvSpPr>
          <p:nvPr>
            <p:ph type="title"/>
          </p:nvPr>
        </p:nvSpPr>
        <p:spPr>
          <a:xfrm>
            <a:off x="3854475" y="668675"/>
            <a:ext cx="2502300" cy="764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s-419" b="1">
                <a:latin typeface="Comic Sans MS"/>
                <a:ea typeface="Comic Sans MS"/>
                <a:cs typeface="Comic Sans MS"/>
                <a:sym typeface="Comic Sans MS"/>
              </a:rPr>
              <a:t>My God</a:t>
            </a:r>
            <a:endParaRPr b="1">
              <a:latin typeface="Comic Sans MS"/>
              <a:ea typeface="Comic Sans MS"/>
              <a:cs typeface="Comic Sans MS"/>
              <a:sym typeface="Comic Sans MS"/>
            </a:endParaRPr>
          </a:p>
        </p:txBody>
      </p:sp>
      <p:sp>
        <p:nvSpPr>
          <p:cNvPr id="226" name="Google Shape;226;p22"/>
          <p:cNvSpPr txBox="1">
            <a:spLocks noGrp="1"/>
          </p:cNvSpPr>
          <p:nvPr>
            <p:ph type="body" idx="1"/>
          </p:nvPr>
        </p:nvSpPr>
        <p:spPr>
          <a:xfrm>
            <a:off x="2351250" y="1432775"/>
            <a:ext cx="5875800" cy="9546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1200"/>
              </a:spcAft>
              <a:buNone/>
            </a:pPr>
            <a:r>
              <a:rPr lang="es-419" sz="2400" b="1" dirty="0">
                <a:latin typeface="Comic Sans MS"/>
                <a:ea typeface="Comic Sans MS"/>
                <a:cs typeface="Comic Sans MS"/>
                <a:sym typeface="Comic Sans MS"/>
              </a:rPr>
              <a:t>Goal </a:t>
            </a:r>
            <a:r>
              <a:rPr lang="es-419" sz="2100" b="1" dirty="0">
                <a:latin typeface="Comic Sans MS"/>
                <a:ea typeface="Comic Sans MS"/>
                <a:cs typeface="Comic Sans MS"/>
                <a:sym typeface="Comic Sans MS"/>
              </a:rPr>
              <a:t>: Promote the spiritual relationship of children with God.</a:t>
            </a:r>
            <a:endParaRPr sz="2100" b="1" dirty="0">
              <a:latin typeface="Comic Sans MS"/>
              <a:ea typeface="Comic Sans MS"/>
              <a:cs typeface="Comic Sans MS"/>
              <a:sym typeface="Comic Sans MS"/>
            </a:endParaRPr>
          </a:p>
        </p:txBody>
      </p:sp>
      <p:pic>
        <p:nvPicPr>
          <p:cNvPr id="227" name="Google Shape;227;p22"/>
          <p:cNvPicPr preferRelativeResize="0"/>
          <p:nvPr/>
        </p:nvPicPr>
        <p:blipFill>
          <a:blip r:embed="rId3">
            <a:alphaModFix/>
          </a:blip>
          <a:stretch>
            <a:fillRect/>
          </a:stretch>
        </p:blipFill>
        <p:spPr>
          <a:xfrm>
            <a:off x="389064" y="241751"/>
            <a:ext cx="1793025" cy="4529875"/>
          </a:xfrm>
          <a:prstGeom prst="rect">
            <a:avLst/>
          </a:prstGeom>
          <a:noFill/>
          <a:ln>
            <a:noFill/>
          </a:ln>
        </p:spPr>
      </p:pic>
      <p:sp>
        <p:nvSpPr>
          <p:cNvPr id="228" name="Google Shape;228;p22"/>
          <p:cNvSpPr txBox="1"/>
          <p:nvPr/>
        </p:nvSpPr>
        <p:spPr>
          <a:xfrm>
            <a:off x="2259300" y="2861588"/>
            <a:ext cx="23127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1800" b="1" dirty="0">
                <a:solidFill>
                  <a:schemeClr val="accent6"/>
                </a:solidFill>
                <a:latin typeface="Comic Sans MS"/>
                <a:ea typeface="Comic Sans MS"/>
                <a:cs typeface="Comic Sans MS"/>
                <a:sym typeface="Comic Sans MS"/>
              </a:rPr>
              <a:t>His plan to save Me</a:t>
            </a:r>
            <a:endParaRPr sz="1800" b="1" dirty="0">
              <a:solidFill>
                <a:schemeClr val="accent6"/>
              </a:solidFill>
              <a:latin typeface="Comic Sans MS"/>
              <a:ea typeface="Comic Sans MS"/>
              <a:cs typeface="Comic Sans MS"/>
              <a:sym typeface="Comic Sans MS"/>
            </a:endParaRPr>
          </a:p>
        </p:txBody>
      </p:sp>
      <p:sp>
        <p:nvSpPr>
          <p:cNvPr id="229" name="Google Shape;229;p22"/>
          <p:cNvSpPr txBox="1"/>
          <p:nvPr/>
        </p:nvSpPr>
        <p:spPr>
          <a:xfrm>
            <a:off x="3949275" y="3535950"/>
            <a:ext cx="23127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1800" b="1" dirty="0">
                <a:solidFill>
                  <a:srgbClr val="FF0000"/>
                </a:solidFill>
                <a:latin typeface="Comic Sans MS"/>
                <a:ea typeface="Comic Sans MS"/>
                <a:cs typeface="Comic Sans MS"/>
                <a:sym typeface="Comic Sans MS"/>
              </a:rPr>
              <a:t>His message to Me </a:t>
            </a:r>
            <a:endParaRPr sz="1800" b="1" dirty="0">
              <a:solidFill>
                <a:srgbClr val="FF0000"/>
              </a:solidFill>
              <a:latin typeface="Comic Sans MS"/>
              <a:ea typeface="Comic Sans MS"/>
              <a:cs typeface="Comic Sans MS"/>
              <a:sym typeface="Comic Sans MS"/>
            </a:endParaRPr>
          </a:p>
        </p:txBody>
      </p:sp>
      <p:sp>
        <p:nvSpPr>
          <p:cNvPr id="230" name="Google Shape;230;p22"/>
          <p:cNvSpPr txBox="1"/>
          <p:nvPr/>
        </p:nvSpPr>
        <p:spPr>
          <a:xfrm>
            <a:off x="6053375" y="4121350"/>
            <a:ext cx="23127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1800" b="1" dirty="0">
                <a:solidFill>
                  <a:schemeClr val="accent6"/>
                </a:solidFill>
                <a:latin typeface="Comic Sans MS"/>
                <a:ea typeface="Comic Sans MS"/>
                <a:cs typeface="Comic Sans MS"/>
                <a:sym typeface="Comic Sans MS"/>
              </a:rPr>
              <a:t>His Power in my life</a:t>
            </a:r>
            <a:endParaRPr sz="1800" b="1" dirty="0">
              <a:solidFill>
                <a:schemeClr val="accent6"/>
              </a:solidFill>
              <a:latin typeface="Comic Sans MS"/>
              <a:ea typeface="Comic Sans MS"/>
              <a:cs typeface="Comic Sans MS"/>
              <a:sym typeface="Comic Sans MS"/>
            </a:endParaRPr>
          </a:p>
        </p:txBody>
      </p:sp>
      <p:sp>
        <p:nvSpPr>
          <p:cNvPr id="231" name="Google Shape;231;p22"/>
          <p:cNvSpPr txBox="1"/>
          <p:nvPr/>
        </p:nvSpPr>
        <p:spPr>
          <a:xfrm>
            <a:off x="4113525" y="2371650"/>
            <a:ext cx="30393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1800" b="1" dirty="0">
                <a:solidFill>
                  <a:srgbClr val="00FF00"/>
                </a:solidFill>
                <a:latin typeface="Comic Sans MS"/>
                <a:ea typeface="Comic Sans MS"/>
                <a:cs typeface="Comic Sans MS"/>
                <a:sym typeface="Comic Sans MS"/>
              </a:rPr>
              <a:t>Mayor components</a:t>
            </a:r>
            <a:r>
              <a:rPr lang="es-419" sz="1600" b="1" dirty="0">
                <a:solidFill>
                  <a:srgbClr val="00FF00"/>
                </a:solidFill>
                <a:latin typeface="Comic Sans MS"/>
                <a:ea typeface="Comic Sans MS"/>
                <a:cs typeface="Comic Sans MS"/>
                <a:sym typeface="Comic Sans MS"/>
              </a:rPr>
              <a:t> </a:t>
            </a:r>
            <a:endParaRPr sz="1600" b="1" dirty="0">
              <a:solidFill>
                <a:srgbClr val="00FF00"/>
              </a:solidFill>
              <a:latin typeface="Comic Sans MS"/>
              <a:ea typeface="Comic Sans MS"/>
              <a:cs typeface="Comic Sans MS"/>
              <a:sym typeface="Comic Sans MS"/>
            </a:endParaRPr>
          </a:p>
        </p:txBody>
      </p:sp>
      <p:sp>
        <p:nvSpPr>
          <p:cNvPr id="233" name="Google Shape;233;p22"/>
          <p:cNvSpPr txBox="1"/>
          <p:nvPr/>
        </p:nvSpPr>
        <p:spPr>
          <a:xfrm>
            <a:off x="653143" y="53502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TotalTime>
  <Words>1075</Words>
  <Application>Microsoft Macintosh PowerPoint</Application>
  <PresentationFormat>On-screen Show (16:9)</PresentationFormat>
  <Paragraphs>156</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Calibri</vt:lpstr>
      <vt:lpstr>Comic Sans MS</vt:lpstr>
      <vt:lpstr>Nunito</vt:lpstr>
      <vt:lpstr>Arial</vt:lpstr>
      <vt:lpstr>Lobster</vt:lpstr>
      <vt:lpstr>Shift</vt:lpstr>
      <vt:lpstr>Adventurer Curriculum  and Awards</vt:lpstr>
      <vt:lpstr>Philosophy of the Adventurer Club </vt:lpstr>
      <vt:lpstr>Objective </vt:lpstr>
      <vt:lpstr>Objective </vt:lpstr>
      <vt:lpstr>Breakout  Why is Parent Involvment important to Adventurer Ministry  </vt:lpstr>
      <vt:lpstr>We have a Nondiscrimination policy</vt:lpstr>
      <vt:lpstr>Curriculum</vt:lpstr>
      <vt:lpstr>Basic</vt:lpstr>
      <vt:lpstr>My God</vt:lpstr>
      <vt:lpstr>My Self</vt:lpstr>
      <vt:lpstr>My Family</vt:lpstr>
      <vt:lpstr>My World</vt:lpstr>
      <vt:lpstr>Breakout Why are the following important  for the Curriculum?  - My God - My Self - My Family - My World  </vt:lpstr>
      <vt:lpstr>How to Teach an Adventure Class</vt:lpstr>
      <vt:lpstr>PowerPoint Presentation</vt:lpstr>
      <vt:lpstr>PowerPoint Presentation</vt:lpstr>
      <vt:lpstr>3.Consider the children and the experience they will have in each class.      4.Always involve parents</vt:lpstr>
      <vt:lpstr>5. Schedule your class work.</vt:lpstr>
      <vt:lpstr>Breakout  Why is Classwork important?  </vt:lpstr>
      <vt:lpstr>Plan the class Period </vt:lpstr>
      <vt:lpstr>Breakout  Why is Planing class period important?  </vt:lpstr>
      <vt:lpstr>Adventurer Stars chips and Awards</vt:lpstr>
      <vt:lpstr>PowerPoint Presentation</vt:lpstr>
      <vt:lpstr>Thank you and God Bless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Adventurer Curriculum  and Awards</dc:title>
  <cp:lastModifiedBy>Cinthia Portanova</cp:lastModifiedBy>
  <cp:revision>4</cp:revision>
  <dcterms:modified xsi:type="dcterms:W3CDTF">2024-05-13T06:21:51Z</dcterms:modified>
</cp:coreProperties>
</file>