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12192000" cy="6858000"/>
  <p:notesSz cx="6858000" cy="9144000"/>
  <p:embeddedFontLst>
    <p:embeddedFont>
      <p:font typeface="Century Gothic" panose="020B0502020202020204" pitchFamily="34" charset="0"/>
      <p:regular r:id="rId45"/>
      <p:bold r:id="rId46"/>
      <p:italic r:id="rId47"/>
      <p:boldItalic r:id="rId48"/>
    </p:embeddedFont>
    <p:embeddedFont>
      <p:font typeface="Georgia" panose="02040502050405020303" pitchFamily="18"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gtQwbiDxPKQUe6ge8aF/W0Gsfjb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72"/>
    <p:restoredTop sz="95075"/>
  </p:normalViewPr>
  <p:slideViewPr>
    <p:cSldViewPr snapToGrid="0">
      <p:cViewPr varScale="1">
        <p:scale>
          <a:sx n="110" d="100"/>
          <a:sy n="110" d="100"/>
        </p:scale>
        <p:origin x="5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customschemas.google.com/relationships/presentationmetadata" Target="meta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 name="Google Shape;22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9" name="Google Shape;269;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2" name="Google Shape;312;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 name="Google Shape;318;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6" name="Google Shape;33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4" name="Google Shape;344;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4" name="Google Shape;35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9" name="Google Shape;36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1" name="Google Shape;38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5" name="Google Shape;39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d6b1db5cd8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d6b1db5cd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4" name="Google Shape;434;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0" name="Google Shape;45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5" name="Google Shape;46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2" name="Google Shape;47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8" name="Google Shape;488;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7" name="Google Shape;497;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5" name="Google Shape;505;p3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5" name="Google Shape;515;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1" name="Google Shape;521;p4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7" name="Google Shape;527;p4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 name="Google Shape;18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44"/>
          <p:cNvSpPr txBox="1">
            <a:spLocks noGrp="1"/>
          </p:cNvSpPr>
          <p:nvPr>
            <p:ph type="ctrTitle"/>
          </p:nvPr>
        </p:nvSpPr>
        <p:spPr>
          <a:xfrm>
            <a:off x="1751012" y="609601"/>
            <a:ext cx="8676222" cy="32004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chemeClr val="lt1"/>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44"/>
          <p:cNvSpPr txBox="1">
            <a:spLocks noGrp="1"/>
          </p:cNvSpPr>
          <p:nvPr>
            <p:ph type="subTitle" idx="1"/>
          </p:nvPr>
        </p:nvSpPr>
        <p:spPr>
          <a:xfrm>
            <a:off x="1751012" y="3886200"/>
            <a:ext cx="8676222" cy="1905000"/>
          </a:xfrm>
          <a:prstGeom prst="rect">
            <a:avLst/>
          </a:prstGeom>
          <a:noFill/>
          <a:ln>
            <a:noFill/>
          </a:ln>
        </p:spPr>
        <p:txBody>
          <a:bodyPr spcFirstLastPara="1" wrap="square" lIns="91425" tIns="45700" rIns="91425" bIns="45700" anchor="t" anchorCtr="0">
            <a:normAutofit/>
          </a:bodyPr>
          <a:lstStyle>
            <a:lvl1pPr lvl="0" algn="ctr">
              <a:spcBef>
                <a:spcPts val="420"/>
              </a:spcBef>
              <a:spcAft>
                <a:spcPts val="0"/>
              </a:spcAft>
              <a:buSzPts val="2100"/>
              <a:buNone/>
              <a:defRPr sz="2100">
                <a:solidFill>
                  <a:schemeClr val="lt1"/>
                </a:solidFill>
              </a:defRPr>
            </a:lvl1pPr>
            <a:lvl2pPr lvl="1" algn="ctr">
              <a:spcBef>
                <a:spcPts val="600"/>
              </a:spcBef>
              <a:spcAft>
                <a:spcPts val="0"/>
              </a:spcAft>
              <a:buSzPts val="1800"/>
              <a:buNone/>
              <a:defRPr>
                <a:solidFill>
                  <a:schemeClr val="lt1"/>
                </a:solidFill>
              </a:defRPr>
            </a:lvl2pPr>
            <a:lvl3pPr lvl="2" algn="ctr">
              <a:spcBef>
                <a:spcPts val="600"/>
              </a:spcBef>
              <a:spcAft>
                <a:spcPts val="0"/>
              </a:spcAft>
              <a:buSzPts val="1600"/>
              <a:buNone/>
              <a:defRPr>
                <a:solidFill>
                  <a:schemeClr val="lt1"/>
                </a:solidFill>
              </a:defRPr>
            </a:lvl3pPr>
            <a:lvl4pPr lvl="3" algn="ctr">
              <a:spcBef>
                <a:spcPts val="600"/>
              </a:spcBef>
              <a:spcAft>
                <a:spcPts val="0"/>
              </a:spcAft>
              <a:buSzPts val="1400"/>
              <a:buNone/>
              <a:defRPr>
                <a:solidFill>
                  <a:schemeClr val="lt1"/>
                </a:solidFill>
              </a:defRPr>
            </a:lvl4pPr>
            <a:lvl5pPr lvl="4" algn="ctr">
              <a:spcBef>
                <a:spcPts val="600"/>
              </a:spcBef>
              <a:spcAft>
                <a:spcPts val="0"/>
              </a:spcAft>
              <a:buSzPts val="1400"/>
              <a:buNone/>
              <a:defRPr>
                <a:solidFill>
                  <a:schemeClr val="lt1"/>
                </a:solidFill>
              </a:defRPr>
            </a:lvl5pPr>
            <a:lvl6pPr lvl="5" algn="ctr">
              <a:spcBef>
                <a:spcPts val="600"/>
              </a:spcBef>
              <a:spcAft>
                <a:spcPts val="0"/>
              </a:spcAft>
              <a:buSzPts val="1200"/>
              <a:buNone/>
              <a:defRPr>
                <a:solidFill>
                  <a:schemeClr val="lt1"/>
                </a:solidFill>
              </a:defRPr>
            </a:lvl6pPr>
            <a:lvl7pPr lvl="6" algn="ctr">
              <a:spcBef>
                <a:spcPts val="600"/>
              </a:spcBef>
              <a:spcAft>
                <a:spcPts val="0"/>
              </a:spcAft>
              <a:buSzPts val="1200"/>
              <a:buNone/>
              <a:defRPr>
                <a:solidFill>
                  <a:schemeClr val="lt1"/>
                </a:solidFill>
              </a:defRPr>
            </a:lvl7pPr>
            <a:lvl8pPr lvl="7" algn="ctr">
              <a:spcBef>
                <a:spcPts val="600"/>
              </a:spcBef>
              <a:spcAft>
                <a:spcPts val="0"/>
              </a:spcAft>
              <a:buSzPts val="1200"/>
              <a:buNone/>
              <a:defRPr>
                <a:solidFill>
                  <a:schemeClr val="lt1"/>
                </a:solidFill>
              </a:defRPr>
            </a:lvl8pPr>
            <a:lvl9pPr lvl="8" algn="ctr">
              <a:spcBef>
                <a:spcPts val="600"/>
              </a:spcBef>
              <a:spcAft>
                <a:spcPts val="600"/>
              </a:spcAft>
              <a:buSzPts val="1200"/>
              <a:buNone/>
              <a:defRPr>
                <a:solidFill>
                  <a:schemeClr val="lt1"/>
                </a:solidFill>
              </a:defRPr>
            </a:lvl9pPr>
          </a:lstStyle>
          <a:p>
            <a:endParaRPr/>
          </a:p>
        </p:txBody>
      </p:sp>
      <p:sp>
        <p:nvSpPr>
          <p:cNvPr id="14" name="Google Shape;14;p44"/>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44"/>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44"/>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53"/>
          <p:cNvSpPr txBox="1">
            <a:spLocks noGrp="1"/>
          </p:cNvSpPr>
          <p:nvPr>
            <p:ph type="title"/>
          </p:nvPr>
        </p:nvSpPr>
        <p:spPr>
          <a:xfrm>
            <a:off x="1141411" y="1600200"/>
            <a:ext cx="3549121" cy="1371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3"/>
          <p:cNvSpPr txBox="1">
            <a:spLocks noGrp="1"/>
          </p:cNvSpPr>
          <p:nvPr>
            <p:ph type="body" idx="1"/>
          </p:nvPr>
        </p:nvSpPr>
        <p:spPr>
          <a:xfrm>
            <a:off x="5103812" y="609601"/>
            <a:ext cx="5943601" cy="5181600"/>
          </a:xfrm>
          <a:prstGeom prst="rect">
            <a:avLst/>
          </a:prstGeom>
          <a:noFill/>
          <a:ln>
            <a:noFill/>
          </a:ln>
        </p:spPr>
        <p:txBody>
          <a:bodyPr spcFirstLastPara="1" wrap="square" lIns="91425" tIns="45700" rIns="91425" bIns="45700" anchor="ctr" anchorCtr="0">
            <a:normAutofit/>
          </a:bodyPr>
          <a:lstStyle>
            <a:lvl1pPr marL="457200" lvl="0" indent="-355600" algn="l">
              <a:spcBef>
                <a:spcPts val="400"/>
              </a:spcBef>
              <a:spcAft>
                <a:spcPts val="0"/>
              </a:spcAft>
              <a:buSzPts val="2000"/>
              <a:buChar char="•"/>
              <a:defRPr sz="2000"/>
            </a:lvl1pPr>
            <a:lvl2pPr marL="914400" lvl="1" indent="-342900" algn="l">
              <a:spcBef>
                <a:spcPts val="600"/>
              </a:spcBef>
              <a:spcAft>
                <a:spcPts val="0"/>
              </a:spcAft>
              <a:buSzPts val="1800"/>
              <a:buChar char="•"/>
              <a:defRPr sz="1800"/>
            </a:lvl2pPr>
            <a:lvl3pPr marL="1371600" lvl="2" indent="-330200" algn="l">
              <a:spcBef>
                <a:spcPts val="600"/>
              </a:spcBef>
              <a:spcAft>
                <a:spcPts val="0"/>
              </a:spcAft>
              <a:buSzPts val="1600"/>
              <a:buChar char="•"/>
              <a:defRPr sz="1600"/>
            </a:lvl3pPr>
            <a:lvl4pPr marL="1828800" lvl="3" indent="-317500" algn="l">
              <a:spcBef>
                <a:spcPts val="600"/>
              </a:spcBef>
              <a:spcAft>
                <a:spcPts val="0"/>
              </a:spcAft>
              <a:buSzPts val="1400"/>
              <a:buChar char="•"/>
              <a:defRPr sz="1400"/>
            </a:lvl4pPr>
            <a:lvl5pPr marL="2286000" lvl="4" indent="-317500" algn="l">
              <a:spcBef>
                <a:spcPts val="600"/>
              </a:spcBef>
              <a:spcAft>
                <a:spcPts val="0"/>
              </a:spcAft>
              <a:buSzPts val="1400"/>
              <a:buChar char="•"/>
              <a:defRPr sz="1400"/>
            </a:lvl5pPr>
            <a:lvl6pPr marL="2743200" lvl="5" indent="-317500" algn="l">
              <a:spcBef>
                <a:spcPts val="600"/>
              </a:spcBef>
              <a:spcAft>
                <a:spcPts val="0"/>
              </a:spcAft>
              <a:buSzPts val="1400"/>
              <a:buChar char="•"/>
              <a:defRPr sz="1400"/>
            </a:lvl6pPr>
            <a:lvl7pPr marL="3200400" lvl="6" indent="-317500" algn="l">
              <a:spcBef>
                <a:spcPts val="600"/>
              </a:spcBef>
              <a:spcAft>
                <a:spcPts val="0"/>
              </a:spcAft>
              <a:buSzPts val="1400"/>
              <a:buChar char="•"/>
              <a:defRPr sz="1400"/>
            </a:lvl7pPr>
            <a:lvl8pPr marL="3657600" lvl="7" indent="-317500" algn="l">
              <a:spcBef>
                <a:spcPts val="600"/>
              </a:spcBef>
              <a:spcAft>
                <a:spcPts val="0"/>
              </a:spcAft>
              <a:buSzPts val="1400"/>
              <a:buChar char="•"/>
              <a:defRPr sz="1400"/>
            </a:lvl8pPr>
            <a:lvl9pPr marL="4114800" lvl="8" indent="-317500" algn="l">
              <a:spcBef>
                <a:spcPts val="600"/>
              </a:spcBef>
              <a:spcAft>
                <a:spcPts val="600"/>
              </a:spcAft>
              <a:buSzPts val="1400"/>
              <a:buChar char="•"/>
              <a:defRPr sz="1400"/>
            </a:lvl9pPr>
          </a:lstStyle>
          <a:p>
            <a:endParaRPr/>
          </a:p>
        </p:txBody>
      </p:sp>
      <p:sp>
        <p:nvSpPr>
          <p:cNvPr id="73" name="Google Shape;73;p53"/>
          <p:cNvSpPr txBox="1">
            <a:spLocks noGrp="1"/>
          </p:cNvSpPr>
          <p:nvPr>
            <p:ph type="body" idx="2"/>
          </p:nvPr>
        </p:nvSpPr>
        <p:spPr>
          <a:xfrm>
            <a:off x="1141411" y="2971800"/>
            <a:ext cx="3549121" cy="1828800"/>
          </a:xfrm>
          <a:prstGeom prst="rect">
            <a:avLst/>
          </a:prstGeom>
          <a:noFill/>
          <a:ln>
            <a:noFill/>
          </a:ln>
        </p:spPr>
        <p:txBody>
          <a:bodyPr spcFirstLastPara="1" wrap="square" lIns="91425" tIns="45700" rIns="91425" bIns="45700" anchor="ctr" anchorCtr="0">
            <a:normAutofit/>
          </a:bodyPr>
          <a:lstStyle>
            <a:lvl1pPr marL="457200" lvl="0" indent="-228600" algn="l">
              <a:spcBef>
                <a:spcPts val="320"/>
              </a:spcBef>
              <a:spcAft>
                <a:spcPts val="0"/>
              </a:spcAft>
              <a:buSzPts val="1600"/>
              <a:buNone/>
              <a:defRPr sz="1600"/>
            </a:lvl1pPr>
            <a:lvl2pPr marL="914400" lvl="1" indent="-228600" algn="l">
              <a:spcBef>
                <a:spcPts val="600"/>
              </a:spcBef>
              <a:spcAft>
                <a:spcPts val="0"/>
              </a:spcAft>
              <a:buSzPts val="1200"/>
              <a:buNone/>
              <a:defRPr sz="1200"/>
            </a:lvl2pPr>
            <a:lvl3pPr marL="1371600" lvl="2" indent="-228600" algn="l">
              <a:spcBef>
                <a:spcPts val="600"/>
              </a:spcBef>
              <a:spcAft>
                <a:spcPts val="0"/>
              </a:spcAft>
              <a:buSzPts val="1000"/>
              <a:buNone/>
              <a:defRPr sz="1000"/>
            </a:lvl3pPr>
            <a:lvl4pPr marL="1828800" lvl="3" indent="-228600" algn="l">
              <a:spcBef>
                <a:spcPts val="600"/>
              </a:spcBef>
              <a:spcAft>
                <a:spcPts val="0"/>
              </a:spcAft>
              <a:buSzPts val="900"/>
              <a:buNone/>
              <a:defRPr sz="900"/>
            </a:lvl4pPr>
            <a:lvl5pPr marL="2286000" lvl="4" indent="-228600" algn="l">
              <a:spcBef>
                <a:spcPts val="600"/>
              </a:spcBef>
              <a:spcAft>
                <a:spcPts val="0"/>
              </a:spcAft>
              <a:buSzPts val="900"/>
              <a:buNone/>
              <a:defRPr sz="900"/>
            </a:lvl5pPr>
            <a:lvl6pPr marL="2743200" lvl="5" indent="-228600" algn="l">
              <a:spcBef>
                <a:spcPts val="600"/>
              </a:spcBef>
              <a:spcAft>
                <a:spcPts val="0"/>
              </a:spcAft>
              <a:buSzPts val="900"/>
              <a:buNone/>
              <a:defRPr sz="900"/>
            </a:lvl6pPr>
            <a:lvl7pPr marL="3200400" lvl="6" indent="-228600" algn="l">
              <a:spcBef>
                <a:spcPts val="600"/>
              </a:spcBef>
              <a:spcAft>
                <a:spcPts val="0"/>
              </a:spcAft>
              <a:buSzPts val="900"/>
              <a:buNone/>
              <a:defRPr sz="900"/>
            </a:lvl7pPr>
            <a:lvl8pPr marL="3657600" lvl="7" indent="-228600" algn="l">
              <a:spcBef>
                <a:spcPts val="600"/>
              </a:spcBef>
              <a:spcAft>
                <a:spcPts val="0"/>
              </a:spcAft>
              <a:buSzPts val="900"/>
              <a:buNone/>
              <a:defRPr sz="900"/>
            </a:lvl8pPr>
            <a:lvl9pPr marL="4114800" lvl="8" indent="-228600" algn="l">
              <a:spcBef>
                <a:spcPts val="600"/>
              </a:spcBef>
              <a:spcAft>
                <a:spcPts val="600"/>
              </a:spcAft>
              <a:buSzPts val="900"/>
              <a:buNone/>
              <a:defRPr sz="900"/>
            </a:lvl9pPr>
          </a:lstStyle>
          <a:p>
            <a:endParaRPr/>
          </a:p>
        </p:txBody>
      </p:sp>
      <p:sp>
        <p:nvSpPr>
          <p:cNvPr id="74" name="Google Shape;74;p53"/>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53"/>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3"/>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7"/>
        <p:cNvGrpSpPr/>
        <p:nvPr/>
      </p:nvGrpSpPr>
      <p:grpSpPr>
        <a:xfrm>
          <a:off x="0" y="0"/>
          <a:ext cx="0" cy="0"/>
          <a:chOff x="0" y="0"/>
          <a:chExt cx="0" cy="0"/>
        </a:xfrm>
      </p:grpSpPr>
      <p:sp>
        <p:nvSpPr>
          <p:cNvPr id="78" name="Google Shape;78;p54"/>
          <p:cNvSpPr txBox="1">
            <a:spLocks noGrp="1"/>
          </p:cNvSpPr>
          <p:nvPr>
            <p:ph type="title"/>
          </p:nvPr>
        </p:nvSpPr>
        <p:spPr>
          <a:xfrm>
            <a:off x="1141413" y="4732865"/>
            <a:ext cx="99060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4"/>
          <p:cNvSpPr>
            <a:spLocks noGrp="1"/>
          </p:cNvSpPr>
          <p:nvPr>
            <p:ph type="pic" idx="2"/>
          </p:nvPr>
        </p:nvSpPr>
        <p:spPr>
          <a:xfrm>
            <a:off x="1979612" y="932112"/>
            <a:ext cx="8225944" cy="3164976"/>
          </a:xfrm>
          <a:prstGeom prst="roundRect">
            <a:avLst>
              <a:gd name="adj" fmla="val 4380"/>
            </a:avLst>
          </a:prstGeom>
          <a:noFill/>
          <a:ln w="38100" cap="flat" cmpd="sng">
            <a:solidFill>
              <a:schemeClr val="dk2"/>
            </a:solidFill>
            <a:prstDash val="solid"/>
            <a:round/>
            <a:headEnd type="none" w="sm" len="sm"/>
            <a:tailEnd type="none" w="sm" len="sm"/>
          </a:ln>
        </p:spPr>
      </p:sp>
      <p:sp>
        <p:nvSpPr>
          <p:cNvPr id="80" name="Google Shape;80;p54"/>
          <p:cNvSpPr txBox="1">
            <a:spLocks noGrp="1"/>
          </p:cNvSpPr>
          <p:nvPr>
            <p:ph type="body" idx="1"/>
          </p:nvPr>
        </p:nvSpPr>
        <p:spPr>
          <a:xfrm>
            <a:off x="1141413" y="5299603"/>
            <a:ext cx="9906000" cy="493712"/>
          </a:xfrm>
          <a:prstGeom prst="rect">
            <a:avLst/>
          </a:prstGeom>
          <a:noFill/>
          <a:ln>
            <a:noFill/>
          </a:ln>
        </p:spPr>
        <p:txBody>
          <a:bodyPr spcFirstLastPara="1" wrap="square" lIns="91425" tIns="45700" rIns="91425" bIns="45700" anchor="ctr" anchorCtr="0">
            <a:normAutofit/>
          </a:bodyPr>
          <a:lstStyle>
            <a:lvl1pPr marL="457200" lvl="0" indent="-228600" algn="l">
              <a:spcBef>
                <a:spcPts val="280"/>
              </a:spcBef>
              <a:spcAft>
                <a:spcPts val="0"/>
              </a:spcAft>
              <a:buSzPts val="1400"/>
              <a:buNone/>
              <a:defRPr sz="1400"/>
            </a:lvl1pPr>
            <a:lvl2pPr marL="914400" lvl="1" indent="-228600" algn="l">
              <a:spcBef>
                <a:spcPts val="600"/>
              </a:spcBef>
              <a:spcAft>
                <a:spcPts val="0"/>
              </a:spcAft>
              <a:buSzPts val="1200"/>
              <a:buNone/>
              <a:defRPr sz="1200"/>
            </a:lvl2pPr>
            <a:lvl3pPr marL="1371600" lvl="2" indent="-228600" algn="l">
              <a:spcBef>
                <a:spcPts val="600"/>
              </a:spcBef>
              <a:spcAft>
                <a:spcPts val="0"/>
              </a:spcAft>
              <a:buSzPts val="1000"/>
              <a:buNone/>
              <a:defRPr sz="1000"/>
            </a:lvl3pPr>
            <a:lvl4pPr marL="1828800" lvl="3" indent="-228600" algn="l">
              <a:spcBef>
                <a:spcPts val="600"/>
              </a:spcBef>
              <a:spcAft>
                <a:spcPts val="0"/>
              </a:spcAft>
              <a:buSzPts val="900"/>
              <a:buNone/>
              <a:defRPr sz="900"/>
            </a:lvl4pPr>
            <a:lvl5pPr marL="2286000" lvl="4" indent="-228600" algn="l">
              <a:spcBef>
                <a:spcPts val="600"/>
              </a:spcBef>
              <a:spcAft>
                <a:spcPts val="0"/>
              </a:spcAft>
              <a:buSzPts val="900"/>
              <a:buNone/>
              <a:defRPr sz="900"/>
            </a:lvl5pPr>
            <a:lvl6pPr marL="2743200" lvl="5" indent="-228600" algn="l">
              <a:spcBef>
                <a:spcPts val="600"/>
              </a:spcBef>
              <a:spcAft>
                <a:spcPts val="0"/>
              </a:spcAft>
              <a:buSzPts val="900"/>
              <a:buNone/>
              <a:defRPr sz="900"/>
            </a:lvl6pPr>
            <a:lvl7pPr marL="3200400" lvl="6" indent="-228600" algn="l">
              <a:spcBef>
                <a:spcPts val="600"/>
              </a:spcBef>
              <a:spcAft>
                <a:spcPts val="0"/>
              </a:spcAft>
              <a:buSzPts val="900"/>
              <a:buNone/>
              <a:defRPr sz="900"/>
            </a:lvl7pPr>
            <a:lvl8pPr marL="3657600" lvl="7" indent="-228600" algn="l">
              <a:spcBef>
                <a:spcPts val="600"/>
              </a:spcBef>
              <a:spcAft>
                <a:spcPts val="0"/>
              </a:spcAft>
              <a:buSzPts val="900"/>
              <a:buNone/>
              <a:defRPr sz="900"/>
            </a:lvl8pPr>
            <a:lvl9pPr marL="4114800" lvl="8" indent="-228600" algn="l">
              <a:spcBef>
                <a:spcPts val="600"/>
              </a:spcBef>
              <a:spcAft>
                <a:spcPts val="600"/>
              </a:spcAft>
              <a:buSzPts val="900"/>
              <a:buNone/>
              <a:defRPr sz="900"/>
            </a:lvl9pPr>
          </a:lstStyle>
          <a:p>
            <a:endParaRPr/>
          </a:p>
        </p:txBody>
      </p:sp>
      <p:sp>
        <p:nvSpPr>
          <p:cNvPr id="81" name="Google Shape;81;p54"/>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4"/>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4"/>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84"/>
        <p:cNvGrpSpPr/>
        <p:nvPr/>
      </p:nvGrpSpPr>
      <p:grpSpPr>
        <a:xfrm>
          <a:off x="0" y="0"/>
          <a:ext cx="0" cy="0"/>
          <a:chOff x="0" y="0"/>
          <a:chExt cx="0" cy="0"/>
        </a:xfrm>
      </p:grpSpPr>
      <p:sp>
        <p:nvSpPr>
          <p:cNvPr id="85" name="Google Shape;85;p55"/>
          <p:cNvSpPr txBox="1">
            <a:spLocks noGrp="1"/>
          </p:cNvSpPr>
          <p:nvPr>
            <p:ph type="title"/>
          </p:nvPr>
        </p:nvSpPr>
        <p:spPr>
          <a:xfrm>
            <a:off x="1141412" y="609601"/>
            <a:ext cx="9905999" cy="312419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Century Gothic"/>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55"/>
          <p:cNvSpPr txBox="1">
            <a:spLocks noGrp="1"/>
          </p:cNvSpPr>
          <p:nvPr>
            <p:ph type="body" idx="1"/>
          </p:nvPr>
        </p:nvSpPr>
        <p:spPr>
          <a:xfrm>
            <a:off x="1141411" y="4343400"/>
            <a:ext cx="9906000" cy="1447800"/>
          </a:xfrm>
          <a:prstGeom prst="rect">
            <a:avLst/>
          </a:prstGeom>
          <a:noFill/>
          <a:ln>
            <a:noFill/>
          </a:ln>
        </p:spPr>
        <p:txBody>
          <a:bodyPr spcFirstLastPara="1" wrap="square" lIns="91425" tIns="45700" rIns="91425" bIns="45700" anchor="ctr" anchorCtr="0">
            <a:normAutofit/>
          </a:bodyPr>
          <a:lstStyle>
            <a:lvl1pPr marL="457200" lvl="0" indent="-228600" algn="l">
              <a:spcBef>
                <a:spcPts val="400"/>
              </a:spcBef>
              <a:spcAft>
                <a:spcPts val="0"/>
              </a:spcAft>
              <a:buSzPts val="2000"/>
              <a:buNone/>
              <a:defRPr sz="2000">
                <a:solidFill>
                  <a:schemeClr val="lt1"/>
                </a:solidFill>
              </a:defRPr>
            </a:lvl1pPr>
            <a:lvl2pPr marL="914400" lvl="1" indent="-228600" algn="l">
              <a:spcBef>
                <a:spcPts val="600"/>
              </a:spcBef>
              <a:spcAft>
                <a:spcPts val="0"/>
              </a:spcAft>
              <a:buSzPts val="1800"/>
              <a:buNone/>
              <a:defRPr sz="1800">
                <a:solidFill>
                  <a:schemeClr val="lt1"/>
                </a:solidFill>
              </a:defRPr>
            </a:lvl2pPr>
            <a:lvl3pPr marL="1371600" lvl="2" indent="-228600" algn="l">
              <a:spcBef>
                <a:spcPts val="600"/>
              </a:spcBef>
              <a:spcAft>
                <a:spcPts val="0"/>
              </a:spcAft>
              <a:buSzPts val="1600"/>
              <a:buNone/>
              <a:defRPr sz="1600">
                <a:solidFill>
                  <a:schemeClr val="lt1"/>
                </a:solidFill>
              </a:defRPr>
            </a:lvl3pPr>
            <a:lvl4pPr marL="1828800" lvl="3" indent="-228600" algn="l">
              <a:spcBef>
                <a:spcPts val="600"/>
              </a:spcBef>
              <a:spcAft>
                <a:spcPts val="0"/>
              </a:spcAft>
              <a:buSzPts val="1400"/>
              <a:buNone/>
              <a:defRPr sz="1400">
                <a:solidFill>
                  <a:schemeClr val="lt1"/>
                </a:solidFill>
              </a:defRPr>
            </a:lvl4pPr>
            <a:lvl5pPr marL="2286000" lvl="4" indent="-228600" algn="l">
              <a:spcBef>
                <a:spcPts val="600"/>
              </a:spcBef>
              <a:spcAft>
                <a:spcPts val="0"/>
              </a:spcAft>
              <a:buSzPts val="1400"/>
              <a:buNone/>
              <a:defRPr sz="1400">
                <a:solidFill>
                  <a:schemeClr val="lt1"/>
                </a:solidFill>
              </a:defRPr>
            </a:lvl5pPr>
            <a:lvl6pPr marL="2743200" lvl="5" indent="-228600" algn="l">
              <a:spcBef>
                <a:spcPts val="600"/>
              </a:spcBef>
              <a:spcAft>
                <a:spcPts val="0"/>
              </a:spcAft>
              <a:buSzPts val="1400"/>
              <a:buNone/>
              <a:defRPr sz="1400">
                <a:solidFill>
                  <a:schemeClr val="lt1"/>
                </a:solidFill>
              </a:defRPr>
            </a:lvl6pPr>
            <a:lvl7pPr marL="3200400" lvl="6" indent="-228600" algn="l">
              <a:spcBef>
                <a:spcPts val="600"/>
              </a:spcBef>
              <a:spcAft>
                <a:spcPts val="0"/>
              </a:spcAft>
              <a:buSzPts val="1400"/>
              <a:buNone/>
              <a:defRPr sz="1400">
                <a:solidFill>
                  <a:schemeClr val="lt1"/>
                </a:solidFill>
              </a:defRPr>
            </a:lvl7pPr>
            <a:lvl8pPr marL="3657600" lvl="7" indent="-228600" algn="l">
              <a:spcBef>
                <a:spcPts val="600"/>
              </a:spcBef>
              <a:spcAft>
                <a:spcPts val="0"/>
              </a:spcAft>
              <a:buSzPts val="1400"/>
              <a:buNone/>
              <a:defRPr sz="1400">
                <a:solidFill>
                  <a:schemeClr val="lt1"/>
                </a:solidFill>
              </a:defRPr>
            </a:lvl8pPr>
            <a:lvl9pPr marL="4114800" lvl="8" indent="-228600" algn="l">
              <a:spcBef>
                <a:spcPts val="600"/>
              </a:spcBef>
              <a:spcAft>
                <a:spcPts val="600"/>
              </a:spcAft>
              <a:buSzPts val="1400"/>
              <a:buNone/>
              <a:defRPr sz="1400">
                <a:solidFill>
                  <a:schemeClr val="lt1"/>
                </a:solidFill>
              </a:defRPr>
            </a:lvl9pPr>
          </a:lstStyle>
          <a:p>
            <a:endParaRPr/>
          </a:p>
        </p:txBody>
      </p:sp>
      <p:sp>
        <p:nvSpPr>
          <p:cNvPr id="87" name="Google Shape;87;p55"/>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55"/>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55"/>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90"/>
        <p:cNvGrpSpPr/>
        <p:nvPr/>
      </p:nvGrpSpPr>
      <p:grpSpPr>
        <a:xfrm>
          <a:off x="0" y="0"/>
          <a:ext cx="0" cy="0"/>
          <a:chOff x="0" y="0"/>
          <a:chExt cx="0" cy="0"/>
        </a:xfrm>
      </p:grpSpPr>
      <p:sp>
        <p:nvSpPr>
          <p:cNvPr id="91" name="Google Shape;91;p56"/>
          <p:cNvSpPr txBox="1">
            <a:spLocks noGrp="1"/>
          </p:cNvSpPr>
          <p:nvPr>
            <p:ph type="title"/>
          </p:nvPr>
        </p:nvSpPr>
        <p:spPr>
          <a:xfrm>
            <a:off x="1141412" y="3308581"/>
            <a:ext cx="9906000"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200"/>
              <a:buFont typeface="Century Gothic"/>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56"/>
          <p:cNvSpPr txBox="1">
            <a:spLocks noGrp="1"/>
          </p:cNvSpPr>
          <p:nvPr>
            <p:ph type="body" idx="1"/>
          </p:nvPr>
        </p:nvSpPr>
        <p:spPr>
          <a:xfrm>
            <a:off x="1141410" y="4777381"/>
            <a:ext cx="9906001" cy="860400"/>
          </a:xfrm>
          <a:prstGeom prst="rect">
            <a:avLst/>
          </a:prstGeom>
          <a:noFill/>
          <a:ln>
            <a:noFill/>
          </a:ln>
        </p:spPr>
        <p:txBody>
          <a:bodyPr spcFirstLastPara="1" wrap="square" lIns="91425" tIns="45700" rIns="91425" bIns="45700" anchor="t" anchorCtr="0">
            <a:normAutofit/>
          </a:bodyPr>
          <a:lstStyle>
            <a:lvl1pPr marL="457200" lvl="0" indent="-355600" algn="l">
              <a:spcBef>
                <a:spcPts val="400"/>
              </a:spcBef>
              <a:spcAft>
                <a:spcPts val="0"/>
              </a:spcAft>
              <a:buSzPts val="2000"/>
              <a:buChar char="•"/>
              <a:defRPr sz="2000">
                <a:solidFill>
                  <a:schemeClr val="lt1"/>
                </a:solidFill>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93" name="Google Shape;93;p56"/>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56"/>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56"/>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96"/>
        <p:cNvGrpSpPr/>
        <p:nvPr/>
      </p:nvGrpSpPr>
      <p:grpSpPr>
        <a:xfrm>
          <a:off x="0" y="0"/>
          <a:ext cx="0" cy="0"/>
          <a:chOff x="0" y="0"/>
          <a:chExt cx="0" cy="0"/>
        </a:xfrm>
      </p:grpSpPr>
      <p:sp>
        <p:nvSpPr>
          <p:cNvPr id="97" name="Google Shape;97;p57"/>
          <p:cNvSpPr txBox="1"/>
          <p:nvPr/>
        </p:nvSpPr>
        <p:spPr>
          <a:xfrm>
            <a:off x="836612" y="786824"/>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accent1"/>
              </a:buClr>
              <a:buSzPts val="8000"/>
              <a:buFont typeface="Century Gothic"/>
              <a:buNone/>
            </a:pPr>
            <a:r>
              <a:rPr lang="en-US" sz="8000" b="0" cap="none">
                <a:solidFill>
                  <a:schemeClr val="accent1"/>
                </a:solidFill>
                <a:latin typeface="Century Gothic"/>
                <a:ea typeface="Century Gothic"/>
                <a:cs typeface="Century Gothic"/>
                <a:sym typeface="Century Gothic"/>
              </a:rPr>
              <a:t>“</a:t>
            </a:r>
            <a:endParaRPr/>
          </a:p>
        </p:txBody>
      </p:sp>
      <p:sp>
        <p:nvSpPr>
          <p:cNvPr id="98" name="Google Shape;98;p57"/>
          <p:cNvSpPr txBox="1"/>
          <p:nvPr/>
        </p:nvSpPr>
        <p:spPr>
          <a:xfrm>
            <a:off x="10437812" y="2743200"/>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accent1"/>
              </a:buClr>
              <a:buSzPts val="8000"/>
              <a:buFont typeface="Century Gothic"/>
              <a:buNone/>
            </a:pPr>
            <a:r>
              <a:rPr lang="en-US" sz="8000" b="0" cap="none">
                <a:solidFill>
                  <a:schemeClr val="accent1"/>
                </a:solidFill>
                <a:latin typeface="Century Gothic"/>
                <a:ea typeface="Century Gothic"/>
                <a:cs typeface="Century Gothic"/>
                <a:sym typeface="Century Gothic"/>
              </a:rPr>
              <a:t>”</a:t>
            </a:r>
            <a:endParaRPr/>
          </a:p>
        </p:txBody>
      </p:sp>
      <p:sp>
        <p:nvSpPr>
          <p:cNvPr id="99" name="Google Shape;99;p57"/>
          <p:cNvSpPr txBox="1">
            <a:spLocks noGrp="1"/>
          </p:cNvSpPr>
          <p:nvPr>
            <p:ph type="title"/>
          </p:nvPr>
        </p:nvSpPr>
        <p:spPr>
          <a:xfrm>
            <a:off x="1446213" y="609601"/>
            <a:ext cx="9296398" cy="274319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Century Gothic"/>
              <a:buNone/>
              <a:defRPr sz="3200" b="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57"/>
          <p:cNvSpPr txBox="1">
            <a:spLocks noGrp="1"/>
          </p:cNvSpPr>
          <p:nvPr>
            <p:ph type="body" idx="1"/>
          </p:nvPr>
        </p:nvSpPr>
        <p:spPr>
          <a:xfrm>
            <a:off x="1141412" y="3886200"/>
            <a:ext cx="9906000" cy="889000"/>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SzPts val="2400"/>
              <a:buNone/>
              <a:defRPr sz="2400" b="0" cap="none">
                <a:solidFill>
                  <a:schemeClr val="lt1"/>
                </a:solidFill>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101" name="Google Shape;101;p57"/>
          <p:cNvSpPr txBox="1">
            <a:spLocks noGrp="1"/>
          </p:cNvSpPr>
          <p:nvPr>
            <p:ph type="body" idx="2"/>
          </p:nvPr>
        </p:nvSpPr>
        <p:spPr>
          <a:xfrm>
            <a:off x="1141411" y="4775200"/>
            <a:ext cx="9906000" cy="10160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800"/>
              <a:buNone/>
              <a:defRPr sz="1800">
                <a:solidFill>
                  <a:schemeClr val="lt1"/>
                </a:solidFill>
              </a:defRPr>
            </a:lvl1pPr>
            <a:lvl2pPr marL="914400" lvl="1" indent="-228600" algn="l">
              <a:spcBef>
                <a:spcPts val="600"/>
              </a:spcBef>
              <a:spcAft>
                <a:spcPts val="0"/>
              </a:spcAft>
              <a:buSzPts val="1800"/>
              <a:buNone/>
              <a:defRPr sz="1800">
                <a:solidFill>
                  <a:schemeClr val="lt1"/>
                </a:solidFill>
              </a:defRPr>
            </a:lvl2pPr>
            <a:lvl3pPr marL="1371600" lvl="2" indent="-228600" algn="l">
              <a:spcBef>
                <a:spcPts val="600"/>
              </a:spcBef>
              <a:spcAft>
                <a:spcPts val="0"/>
              </a:spcAft>
              <a:buSzPts val="1600"/>
              <a:buNone/>
              <a:defRPr sz="1600">
                <a:solidFill>
                  <a:schemeClr val="lt1"/>
                </a:solidFill>
              </a:defRPr>
            </a:lvl3pPr>
            <a:lvl4pPr marL="1828800" lvl="3" indent="-228600" algn="l">
              <a:spcBef>
                <a:spcPts val="600"/>
              </a:spcBef>
              <a:spcAft>
                <a:spcPts val="0"/>
              </a:spcAft>
              <a:buSzPts val="1400"/>
              <a:buNone/>
              <a:defRPr sz="1400">
                <a:solidFill>
                  <a:schemeClr val="lt1"/>
                </a:solidFill>
              </a:defRPr>
            </a:lvl4pPr>
            <a:lvl5pPr marL="2286000" lvl="4" indent="-228600" algn="l">
              <a:spcBef>
                <a:spcPts val="600"/>
              </a:spcBef>
              <a:spcAft>
                <a:spcPts val="0"/>
              </a:spcAft>
              <a:buSzPts val="1400"/>
              <a:buNone/>
              <a:defRPr sz="1400">
                <a:solidFill>
                  <a:schemeClr val="lt1"/>
                </a:solidFill>
              </a:defRPr>
            </a:lvl5pPr>
            <a:lvl6pPr marL="2743200" lvl="5" indent="-228600" algn="l">
              <a:spcBef>
                <a:spcPts val="600"/>
              </a:spcBef>
              <a:spcAft>
                <a:spcPts val="0"/>
              </a:spcAft>
              <a:buSzPts val="1400"/>
              <a:buNone/>
              <a:defRPr sz="1400">
                <a:solidFill>
                  <a:schemeClr val="lt1"/>
                </a:solidFill>
              </a:defRPr>
            </a:lvl6pPr>
            <a:lvl7pPr marL="3200400" lvl="6" indent="-228600" algn="l">
              <a:spcBef>
                <a:spcPts val="600"/>
              </a:spcBef>
              <a:spcAft>
                <a:spcPts val="0"/>
              </a:spcAft>
              <a:buSzPts val="1400"/>
              <a:buNone/>
              <a:defRPr sz="1400">
                <a:solidFill>
                  <a:schemeClr val="lt1"/>
                </a:solidFill>
              </a:defRPr>
            </a:lvl7pPr>
            <a:lvl8pPr marL="3657600" lvl="7" indent="-228600" algn="l">
              <a:spcBef>
                <a:spcPts val="600"/>
              </a:spcBef>
              <a:spcAft>
                <a:spcPts val="0"/>
              </a:spcAft>
              <a:buSzPts val="1400"/>
              <a:buNone/>
              <a:defRPr sz="1400">
                <a:solidFill>
                  <a:schemeClr val="lt1"/>
                </a:solidFill>
              </a:defRPr>
            </a:lvl8pPr>
            <a:lvl9pPr marL="4114800" lvl="8" indent="-228600" algn="l">
              <a:spcBef>
                <a:spcPts val="600"/>
              </a:spcBef>
              <a:spcAft>
                <a:spcPts val="600"/>
              </a:spcAft>
              <a:buSzPts val="1400"/>
              <a:buNone/>
              <a:defRPr sz="1400">
                <a:solidFill>
                  <a:schemeClr val="lt1"/>
                </a:solidFill>
              </a:defRPr>
            </a:lvl9pPr>
          </a:lstStyle>
          <a:p>
            <a:endParaRPr/>
          </a:p>
        </p:txBody>
      </p:sp>
      <p:sp>
        <p:nvSpPr>
          <p:cNvPr id="102" name="Google Shape;102;p57"/>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57"/>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57"/>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05"/>
        <p:cNvGrpSpPr/>
        <p:nvPr/>
      </p:nvGrpSpPr>
      <p:grpSpPr>
        <a:xfrm>
          <a:off x="0" y="0"/>
          <a:ext cx="0" cy="0"/>
          <a:chOff x="0" y="0"/>
          <a:chExt cx="0" cy="0"/>
        </a:xfrm>
      </p:grpSpPr>
      <p:sp>
        <p:nvSpPr>
          <p:cNvPr id="106" name="Google Shape;106;p58"/>
          <p:cNvSpPr txBox="1">
            <a:spLocks noGrp="1"/>
          </p:cNvSpPr>
          <p:nvPr>
            <p:ph type="title"/>
          </p:nvPr>
        </p:nvSpPr>
        <p:spPr>
          <a:xfrm>
            <a:off x="1141412" y="609601"/>
            <a:ext cx="9905999" cy="274319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Century Gothic"/>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58"/>
          <p:cNvSpPr txBox="1">
            <a:spLocks noGrp="1"/>
          </p:cNvSpPr>
          <p:nvPr>
            <p:ph type="body" idx="1"/>
          </p:nvPr>
        </p:nvSpPr>
        <p:spPr>
          <a:xfrm>
            <a:off x="1141412" y="3505200"/>
            <a:ext cx="9906000" cy="838200"/>
          </a:xfrm>
          <a:prstGeom prst="rect">
            <a:avLst/>
          </a:prstGeom>
          <a:noFill/>
          <a:ln>
            <a:noFill/>
          </a:ln>
        </p:spPr>
        <p:txBody>
          <a:bodyPr spcFirstLastPara="1" wrap="square" lIns="91425" tIns="45700" rIns="91425" bIns="45700" anchor="b" anchorCtr="0">
            <a:normAutofit/>
          </a:bodyPr>
          <a:lstStyle>
            <a:lvl1pPr marL="457200" lvl="0" indent="-228600" algn="l">
              <a:spcBef>
                <a:spcPts val="560"/>
              </a:spcBef>
              <a:spcAft>
                <a:spcPts val="0"/>
              </a:spcAft>
              <a:buSzPts val="2800"/>
              <a:buNone/>
              <a:defRPr sz="2800" b="0" cap="none">
                <a:solidFill>
                  <a:schemeClr val="lt1"/>
                </a:solidFill>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108" name="Google Shape;108;p58"/>
          <p:cNvSpPr txBox="1">
            <a:spLocks noGrp="1"/>
          </p:cNvSpPr>
          <p:nvPr>
            <p:ph type="body" idx="2"/>
          </p:nvPr>
        </p:nvSpPr>
        <p:spPr>
          <a:xfrm>
            <a:off x="1141411" y="4343400"/>
            <a:ext cx="9906000" cy="14478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800"/>
              <a:buNone/>
              <a:defRPr sz="1800">
                <a:solidFill>
                  <a:schemeClr val="lt1"/>
                </a:solidFill>
              </a:defRPr>
            </a:lvl1pPr>
            <a:lvl2pPr marL="914400" lvl="1" indent="-228600" algn="l">
              <a:spcBef>
                <a:spcPts val="600"/>
              </a:spcBef>
              <a:spcAft>
                <a:spcPts val="0"/>
              </a:spcAft>
              <a:buSzPts val="1800"/>
              <a:buNone/>
              <a:defRPr sz="1800">
                <a:solidFill>
                  <a:schemeClr val="lt1"/>
                </a:solidFill>
              </a:defRPr>
            </a:lvl2pPr>
            <a:lvl3pPr marL="1371600" lvl="2" indent="-228600" algn="l">
              <a:spcBef>
                <a:spcPts val="600"/>
              </a:spcBef>
              <a:spcAft>
                <a:spcPts val="0"/>
              </a:spcAft>
              <a:buSzPts val="1600"/>
              <a:buNone/>
              <a:defRPr sz="1600">
                <a:solidFill>
                  <a:schemeClr val="lt1"/>
                </a:solidFill>
              </a:defRPr>
            </a:lvl3pPr>
            <a:lvl4pPr marL="1828800" lvl="3" indent="-228600" algn="l">
              <a:spcBef>
                <a:spcPts val="600"/>
              </a:spcBef>
              <a:spcAft>
                <a:spcPts val="0"/>
              </a:spcAft>
              <a:buSzPts val="1400"/>
              <a:buNone/>
              <a:defRPr sz="1400">
                <a:solidFill>
                  <a:schemeClr val="lt1"/>
                </a:solidFill>
              </a:defRPr>
            </a:lvl4pPr>
            <a:lvl5pPr marL="2286000" lvl="4" indent="-228600" algn="l">
              <a:spcBef>
                <a:spcPts val="600"/>
              </a:spcBef>
              <a:spcAft>
                <a:spcPts val="0"/>
              </a:spcAft>
              <a:buSzPts val="1400"/>
              <a:buNone/>
              <a:defRPr sz="1400">
                <a:solidFill>
                  <a:schemeClr val="lt1"/>
                </a:solidFill>
              </a:defRPr>
            </a:lvl5pPr>
            <a:lvl6pPr marL="2743200" lvl="5" indent="-228600" algn="l">
              <a:spcBef>
                <a:spcPts val="600"/>
              </a:spcBef>
              <a:spcAft>
                <a:spcPts val="0"/>
              </a:spcAft>
              <a:buSzPts val="1400"/>
              <a:buNone/>
              <a:defRPr sz="1400">
                <a:solidFill>
                  <a:schemeClr val="lt1"/>
                </a:solidFill>
              </a:defRPr>
            </a:lvl6pPr>
            <a:lvl7pPr marL="3200400" lvl="6" indent="-228600" algn="l">
              <a:spcBef>
                <a:spcPts val="600"/>
              </a:spcBef>
              <a:spcAft>
                <a:spcPts val="0"/>
              </a:spcAft>
              <a:buSzPts val="1400"/>
              <a:buNone/>
              <a:defRPr sz="1400">
                <a:solidFill>
                  <a:schemeClr val="lt1"/>
                </a:solidFill>
              </a:defRPr>
            </a:lvl7pPr>
            <a:lvl8pPr marL="3657600" lvl="7" indent="-228600" algn="l">
              <a:spcBef>
                <a:spcPts val="600"/>
              </a:spcBef>
              <a:spcAft>
                <a:spcPts val="0"/>
              </a:spcAft>
              <a:buSzPts val="1400"/>
              <a:buNone/>
              <a:defRPr sz="1400">
                <a:solidFill>
                  <a:schemeClr val="lt1"/>
                </a:solidFill>
              </a:defRPr>
            </a:lvl8pPr>
            <a:lvl9pPr marL="4114800" lvl="8" indent="-228600" algn="l">
              <a:spcBef>
                <a:spcPts val="600"/>
              </a:spcBef>
              <a:spcAft>
                <a:spcPts val="600"/>
              </a:spcAft>
              <a:buSzPts val="1400"/>
              <a:buNone/>
              <a:defRPr sz="1400">
                <a:solidFill>
                  <a:schemeClr val="lt1"/>
                </a:solidFill>
              </a:defRPr>
            </a:lvl9pPr>
          </a:lstStyle>
          <a:p>
            <a:endParaRPr/>
          </a:p>
        </p:txBody>
      </p:sp>
      <p:sp>
        <p:nvSpPr>
          <p:cNvPr id="109" name="Google Shape;109;p58"/>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58"/>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58"/>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2"/>
        <p:cNvGrpSpPr/>
        <p:nvPr/>
      </p:nvGrpSpPr>
      <p:grpSpPr>
        <a:xfrm>
          <a:off x="0" y="0"/>
          <a:ext cx="0" cy="0"/>
          <a:chOff x="0" y="0"/>
          <a:chExt cx="0" cy="0"/>
        </a:xfrm>
      </p:grpSpPr>
      <p:sp>
        <p:nvSpPr>
          <p:cNvPr id="113" name="Google Shape;113;p59"/>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59"/>
          <p:cNvSpPr txBox="1">
            <a:spLocks noGrp="1"/>
          </p:cNvSpPr>
          <p:nvPr>
            <p:ph type="body" idx="1"/>
          </p:nvPr>
        </p:nvSpPr>
        <p:spPr>
          <a:xfrm rot="5400000">
            <a:off x="4532312" y="-723899"/>
            <a:ext cx="3124201" cy="9905998"/>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115" name="Google Shape;115;p59"/>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59"/>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59"/>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8"/>
        <p:cNvGrpSpPr/>
        <p:nvPr/>
      </p:nvGrpSpPr>
      <p:grpSpPr>
        <a:xfrm>
          <a:off x="0" y="0"/>
          <a:ext cx="0" cy="0"/>
          <a:chOff x="0" y="0"/>
          <a:chExt cx="0" cy="0"/>
        </a:xfrm>
      </p:grpSpPr>
      <p:sp>
        <p:nvSpPr>
          <p:cNvPr id="119" name="Google Shape;119;p60"/>
          <p:cNvSpPr txBox="1">
            <a:spLocks noGrp="1"/>
          </p:cNvSpPr>
          <p:nvPr>
            <p:ph type="title"/>
          </p:nvPr>
        </p:nvSpPr>
        <p:spPr>
          <a:xfrm rot="5400000">
            <a:off x="7351354" y="2095143"/>
            <a:ext cx="5181601" cy="221051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60"/>
          <p:cNvSpPr txBox="1">
            <a:spLocks noGrp="1"/>
          </p:cNvSpPr>
          <p:nvPr>
            <p:ph type="body" idx="1"/>
          </p:nvPr>
        </p:nvSpPr>
        <p:spPr>
          <a:xfrm rot="5400000">
            <a:off x="2322512" y="-571500"/>
            <a:ext cx="5181600" cy="7543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121" name="Google Shape;121;p60"/>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60"/>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60"/>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7"/>
        <p:cNvGrpSpPr/>
        <p:nvPr/>
      </p:nvGrpSpPr>
      <p:grpSpPr>
        <a:xfrm>
          <a:off x="0" y="0"/>
          <a:ext cx="0" cy="0"/>
          <a:chOff x="0" y="0"/>
          <a:chExt cx="0" cy="0"/>
        </a:xfrm>
      </p:grpSpPr>
      <p:sp>
        <p:nvSpPr>
          <p:cNvPr id="18" name="Google Shape;18;p45"/>
          <p:cNvSpPr txBox="1"/>
          <p:nvPr/>
        </p:nvSpPr>
        <p:spPr>
          <a:xfrm>
            <a:off x="836612" y="786824"/>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accent1"/>
              </a:buClr>
              <a:buSzPts val="8000"/>
              <a:buFont typeface="Century Gothic"/>
              <a:buNone/>
            </a:pPr>
            <a:r>
              <a:rPr lang="en-US" sz="8000" b="0" i="0" u="none" strike="noStrike" cap="none">
                <a:solidFill>
                  <a:schemeClr val="accent1"/>
                </a:solidFill>
                <a:latin typeface="Century Gothic"/>
                <a:ea typeface="Century Gothic"/>
                <a:cs typeface="Century Gothic"/>
                <a:sym typeface="Century Gothic"/>
              </a:rPr>
              <a:t>“</a:t>
            </a:r>
            <a:endParaRPr/>
          </a:p>
        </p:txBody>
      </p:sp>
      <p:sp>
        <p:nvSpPr>
          <p:cNvPr id="19" name="Google Shape;19;p45"/>
          <p:cNvSpPr txBox="1"/>
          <p:nvPr/>
        </p:nvSpPr>
        <p:spPr>
          <a:xfrm>
            <a:off x="10437812" y="2743200"/>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accent1"/>
              </a:buClr>
              <a:buSzPts val="8000"/>
              <a:buFont typeface="Century Gothic"/>
              <a:buNone/>
            </a:pPr>
            <a:r>
              <a:rPr lang="en-US" sz="8000" b="0" i="0" u="none" strike="noStrike" cap="none">
                <a:solidFill>
                  <a:schemeClr val="accent1"/>
                </a:solidFill>
                <a:latin typeface="Century Gothic"/>
                <a:ea typeface="Century Gothic"/>
                <a:cs typeface="Century Gothic"/>
                <a:sym typeface="Century Gothic"/>
              </a:rPr>
              <a:t>”</a:t>
            </a:r>
            <a:endParaRPr/>
          </a:p>
        </p:txBody>
      </p:sp>
      <p:sp>
        <p:nvSpPr>
          <p:cNvPr id="20" name="Google Shape;20;p45"/>
          <p:cNvSpPr txBox="1">
            <a:spLocks noGrp="1"/>
          </p:cNvSpPr>
          <p:nvPr>
            <p:ph type="title"/>
          </p:nvPr>
        </p:nvSpPr>
        <p:spPr>
          <a:xfrm>
            <a:off x="1446213" y="609601"/>
            <a:ext cx="9296398" cy="274319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Century Gothic"/>
              <a:buNone/>
              <a:defRPr sz="3200" b="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5"/>
          <p:cNvSpPr txBox="1">
            <a:spLocks noGrp="1"/>
          </p:cNvSpPr>
          <p:nvPr>
            <p:ph type="body" idx="1"/>
          </p:nvPr>
        </p:nvSpPr>
        <p:spPr>
          <a:xfrm>
            <a:off x="1674812" y="3352800"/>
            <a:ext cx="8839202" cy="381000"/>
          </a:xfrm>
          <a:prstGeom prst="rect">
            <a:avLst/>
          </a:prstGeom>
          <a:noFill/>
          <a:ln>
            <a:noFill/>
          </a:ln>
        </p:spPr>
        <p:txBody>
          <a:bodyPr spcFirstLastPara="1" wrap="square" lIns="91425" tIns="45700" rIns="91425" bIns="45700" anchor="ctr" anchorCtr="0">
            <a:normAutofit/>
          </a:bodyPr>
          <a:lstStyle>
            <a:lvl1pPr marL="457200" lvl="0" indent="-228600" algn="l">
              <a:spcBef>
                <a:spcPts val="400"/>
              </a:spcBef>
              <a:spcAft>
                <a:spcPts val="0"/>
              </a:spcAft>
              <a:buSzPts val="2000"/>
              <a:buFont typeface="Century Gothic"/>
              <a:buNone/>
              <a:defRPr/>
            </a:lvl1pPr>
            <a:lvl2pPr marL="914400" lvl="1" indent="-228600" algn="l">
              <a:spcBef>
                <a:spcPts val="600"/>
              </a:spcBef>
              <a:spcAft>
                <a:spcPts val="0"/>
              </a:spcAft>
              <a:buSzPts val="1800"/>
              <a:buFont typeface="Century Gothic"/>
              <a:buNone/>
              <a:defRPr/>
            </a:lvl2pPr>
            <a:lvl3pPr marL="1371600" lvl="2" indent="-228600" algn="l">
              <a:spcBef>
                <a:spcPts val="600"/>
              </a:spcBef>
              <a:spcAft>
                <a:spcPts val="0"/>
              </a:spcAft>
              <a:buSzPts val="1600"/>
              <a:buFont typeface="Century Gothic"/>
              <a:buNone/>
              <a:defRPr/>
            </a:lvl3pPr>
            <a:lvl4pPr marL="1828800" lvl="3" indent="-228600" algn="l">
              <a:spcBef>
                <a:spcPts val="600"/>
              </a:spcBef>
              <a:spcAft>
                <a:spcPts val="0"/>
              </a:spcAft>
              <a:buSzPts val="1400"/>
              <a:buFont typeface="Century Gothic"/>
              <a:buNone/>
              <a:defRPr/>
            </a:lvl4pPr>
            <a:lvl5pPr marL="2286000" lvl="4" indent="-228600" algn="l">
              <a:spcBef>
                <a:spcPts val="600"/>
              </a:spcBef>
              <a:spcAft>
                <a:spcPts val="0"/>
              </a:spcAft>
              <a:buSzPts val="1400"/>
              <a:buFont typeface="Century Gothic"/>
              <a:buNone/>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22" name="Google Shape;22;p45"/>
          <p:cNvSpPr txBox="1">
            <a:spLocks noGrp="1"/>
          </p:cNvSpPr>
          <p:nvPr>
            <p:ph type="body" idx="2"/>
          </p:nvPr>
        </p:nvSpPr>
        <p:spPr>
          <a:xfrm>
            <a:off x="1141411" y="4343400"/>
            <a:ext cx="9906000" cy="1447800"/>
          </a:xfrm>
          <a:prstGeom prst="rect">
            <a:avLst/>
          </a:prstGeom>
          <a:noFill/>
          <a:ln>
            <a:noFill/>
          </a:ln>
        </p:spPr>
        <p:txBody>
          <a:bodyPr spcFirstLastPara="1" wrap="square" lIns="91425" tIns="45700" rIns="91425" bIns="45700" anchor="ctr" anchorCtr="0">
            <a:normAutofit/>
          </a:bodyPr>
          <a:lstStyle>
            <a:lvl1pPr marL="457200" lvl="0" indent="-228600" algn="l">
              <a:spcBef>
                <a:spcPts val="400"/>
              </a:spcBef>
              <a:spcAft>
                <a:spcPts val="0"/>
              </a:spcAft>
              <a:buSzPts val="2000"/>
              <a:buNone/>
              <a:defRPr sz="2000">
                <a:solidFill>
                  <a:schemeClr val="lt1"/>
                </a:solidFill>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23" name="Google Shape;23;p45"/>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5"/>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5"/>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
        <p:cNvGrpSpPr/>
        <p:nvPr/>
      </p:nvGrpSpPr>
      <p:grpSpPr>
        <a:xfrm>
          <a:off x="0" y="0"/>
          <a:ext cx="0" cy="0"/>
          <a:chOff x="0" y="0"/>
          <a:chExt cx="0" cy="0"/>
        </a:xfrm>
      </p:grpSpPr>
      <p:sp>
        <p:nvSpPr>
          <p:cNvPr id="27" name="Google Shape;27;p46"/>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6"/>
          <p:cNvSpPr txBox="1">
            <a:spLocks noGrp="1"/>
          </p:cNvSpPr>
          <p:nvPr>
            <p:ph type="body" idx="1"/>
          </p:nvPr>
        </p:nvSpPr>
        <p:spPr>
          <a:xfrm>
            <a:off x="1141412" y="2666999"/>
            <a:ext cx="4876800" cy="3124201"/>
          </a:xfrm>
          <a:prstGeom prst="rect">
            <a:avLst/>
          </a:prstGeom>
          <a:noFill/>
          <a:ln>
            <a:noFill/>
          </a:ln>
        </p:spPr>
        <p:txBody>
          <a:bodyPr spcFirstLastPara="1" wrap="square" lIns="91425" tIns="45700" rIns="91425" bIns="45700" anchor="ctr" anchorCtr="0">
            <a:normAutofit/>
          </a:bodyPr>
          <a:lstStyle>
            <a:lvl1pPr marL="457200" lvl="0" indent="-342900" algn="l">
              <a:spcBef>
                <a:spcPts val="360"/>
              </a:spcBef>
              <a:spcAft>
                <a:spcPts val="0"/>
              </a:spcAft>
              <a:buSzPts val="1800"/>
              <a:buChar char="•"/>
              <a:defRPr sz="1800"/>
            </a:lvl1pPr>
            <a:lvl2pPr marL="914400" lvl="1" indent="-330200" algn="l">
              <a:spcBef>
                <a:spcPts val="600"/>
              </a:spcBef>
              <a:spcAft>
                <a:spcPts val="0"/>
              </a:spcAft>
              <a:buSzPts val="1600"/>
              <a:buChar char="•"/>
              <a:defRPr sz="1600"/>
            </a:lvl2pPr>
            <a:lvl3pPr marL="1371600" lvl="2" indent="-317500" algn="l">
              <a:spcBef>
                <a:spcPts val="600"/>
              </a:spcBef>
              <a:spcAft>
                <a:spcPts val="0"/>
              </a:spcAft>
              <a:buSzPts val="1400"/>
              <a:buChar char="•"/>
              <a:defRPr sz="1400"/>
            </a:lvl3pPr>
            <a:lvl4pPr marL="1828800" lvl="3" indent="-304800" algn="l">
              <a:spcBef>
                <a:spcPts val="600"/>
              </a:spcBef>
              <a:spcAft>
                <a:spcPts val="0"/>
              </a:spcAft>
              <a:buSzPts val="1200"/>
              <a:buChar char="•"/>
              <a:defRPr sz="1200"/>
            </a:lvl4pPr>
            <a:lvl5pPr marL="2286000" lvl="4" indent="-304800" algn="l">
              <a:spcBef>
                <a:spcPts val="600"/>
              </a:spcBef>
              <a:spcAft>
                <a:spcPts val="0"/>
              </a:spcAft>
              <a:buSzPts val="1200"/>
              <a:buChar char="•"/>
              <a:defRPr sz="1200"/>
            </a:lvl5pPr>
            <a:lvl6pPr marL="2743200" lvl="5" indent="-304800" algn="l">
              <a:spcBef>
                <a:spcPts val="600"/>
              </a:spcBef>
              <a:spcAft>
                <a:spcPts val="0"/>
              </a:spcAft>
              <a:buSzPts val="1200"/>
              <a:buChar char="•"/>
              <a:defRPr sz="1200"/>
            </a:lvl6pPr>
            <a:lvl7pPr marL="3200400" lvl="6" indent="-304800" algn="l">
              <a:spcBef>
                <a:spcPts val="600"/>
              </a:spcBef>
              <a:spcAft>
                <a:spcPts val="0"/>
              </a:spcAft>
              <a:buSzPts val="1200"/>
              <a:buChar char="•"/>
              <a:defRPr sz="1200"/>
            </a:lvl7pPr>
            <a:lvl8pPr marL="3657600" lvl="7" indent="-304800" algn="l">
              <a:spcBef>
                <a:spcPts val="600"/>
              </a:spcBef>
              <a:spcAft>
                <a:spcPts val="0"/>
              </a:spcAft>
              <a:buSzPts val="1200"/>
              <a:buChar char="•"/>
              <a:defRPr sz="1200"/>
            </a:lvl8pPr>
            <a:lvl9pPr marL="4114800" lvl="8" indent="-304800" algn="l">
              <a:spcBef>
                <a:spcPts val="600"/>
              </a:spcBef>
              <a:spcAft>
                <a:spcPts val="600"/>
              </a:spcAft>
              <a:buSzPts val="1200"/>
              <a:buChar char="•"/>
              <a:defRPr sz="1200"/>
            </a:lvl9pPr>
          </a:lstStyle>
          <a:p>
            <a:endParaRPr/>
          </a:p>
        </p:txBody>
      </p:sp>
      <p:sp>
        <p:nvSpPr>
          <p:cNvPr id="29" name="Google Shape;29;p46"/>
          <p:cNvSpPr txBox="1">
            <a:spLocks noGrp="1"/>
          </p:cNvSpPr>
          <p:nvPr>
            <p:ph type="body" idx="2"/>
          </p:nvPr>
        </p:nvSpPr>
        <p:spPr>
          <a:xfrm>
            <a:off x="6170612" y="2667000"/>
            <a:ext cx="4876800" cy="3124200"/>
          </a:xfrm>
          <a:prstGeom prst="rect">
            <a:avLst/>
          </a:prstGeom>
          <a:noFill/>
          <a:ln>
            <a:noFill/>
          </a:ln>
        </p:spPr>
        <p:txBody>
          <a:bodyPr spcFirstLastPara="1" wrap="square" lIns="91425" tIns="45700" rIns="91425" bIns="45700" anchor="ctr" anchorCtr="0">
            <a:normAutofit/>
          </a:bodyPr>
          <a:lstStyle>
            <a:lvl1pPr marL="457200" lvl="0" indent="-342900" algn="l">
              <a:spcBef>
                <a:spcPts val="360"/>
              </a:spcBef>
              <a:spcAft>
                <a:spcPts val="0"/>
              </a:spcAft>
              <a:buSzPts val="1800"/>
              <a:buChar char="•"/>
              <a:defRPr sz="1800"/>
            </a:lvl1pPr>
            <a:lvl2pPr marL="914400" lvl="1" indent="-330200" algn="l">
              <a:spcBef>
                <a:spcPts val="600"/>
              </a:spcBef>
              <a:spcAft>
                <a:spcPts val="0"/>
              </a:spcAft>
              <a:buSzPts val="1600"/>
              <a:buChar char="•"/>
              <a:defRPr sz="1600"/>
            </a:lvl2pPr>
            <a:lvl3pPr marL="1371600" lvl="2" indent="-317500" algn="l">
              <a:spcBef>
                <a:spcPts val="600"/>
              </a:spcBef>
              <a:spcAft>
                <a:spcPts val="0"/>
              </a:spcAft>
              <a:buSzPts val="1400"/>
              <a:buChar char="•"/>
              <a:defRPr sz="1400"/>
            </a:lvl3pPr>
            <a:lvl4pPr marL="1828800" lvl="3" indent="-304800" algn="l">
              <a:spcBef>
                <a:spcPts val="600"/>
              </a:spcBef>
              <a:spcAft>
                <a:spcPts val="0"/>
              </a:spcAft>
              <a:buSzPts val="1200"/>
              <a:buChar char="•"/>
              <a:defRPr sz="1200"/>
            </a:lvl4pPr>
            <a:lvl5pPr marL="2286000" lvl="4" indent="-304800" algn="l">
              <a:spcBef>
                <a:spcPts val="600"/>
              </a:spcBef>
              <a:spcAft>
                <a:spcPts val="0"/>
              </a:spcAft>
              <a:buSzPts val="1200"/>
              <a:buChar char="•"/>
              <a:defRPr sz="1200"/>
            </a:lvl5pPr>
            <a:lvl6pPr marL="2743200" lvl="5" indent="-304800" algn="l">
              <a:spcBef>
                <a:spcPts val="600"/>
              </a:spcBef>
              <a:spcAft>
                <a:spcPts val="0"/>
              </a:spcAft>
              <a:buSzPts val="1200"/>
              <a:buChar char="•"/>
              <a:defRPr sz="1200"/>
            </a:lvl6pPr>
            <a:lvl7pPr marL="3200400" lvl="6" indent="-304800" algn="l">
              <a:spcBef>
                <a:spcPts val="600"/>
              </a:spcBef>
              <a:spcAft>
                <a:spcPts val="0"/>
              </a:spcAft>
              <a:buSzPts val="1200"/>
              <a:buChar char="•"/>
              <a:defRPr sz="1200"/>
            </a:lvl7pPr>
            <a:lvl8pPr marL="3657600" lvl="7" indent="-304800" algn="l">
              <a:spcBef>
                <a:spcPts val="600"/>
              </a:spcBef>
              <a:spcAft>
                <a:spcPts val="0"/>
              </a:spcAft>
              <a:buSzPts val="1200"/>
              <a:buChar char="•"/>
              <a:defRPr sz="1200"/>
            </a:lvl8pPr>
            <a:lvl9pPr marL="4114800" lvl="8" indent="-304800" algn="l">
              <a:spcBef>
                <a:spcPts val="600"/>
              </a:spcBef>
              <a:spcAft>
                <a:spcPts val="600"/>
              </a:spcAft>
              <a:buSzPts val="1200"/>
              <a:buChar char="•"/>
              <a:defRPr sz="1200"/>
            </a:lvl9pPr>
          </a:lstStyle>
          <a:p>
            <a:endParaRPr/>
          </a:p>
        </p:txBody>
      </p:sp>
      <p:sp>
        <p:nvSpPr>
          <p:cNvPr id="30" name="Google Shape;30;p46"/>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6"/>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6"/>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
        <p:cNvGrpSpPr/>
        <p:nvPr/>
      </p:nvGrpSpPr>
      <p:grpSpPr>
        <a:xfrm>
          <a:off x="0" y="0"/>
          <a:ext cx="0" cy="0"/>
          <a:chOff x="0" y="0"/>
          <a:chExt cx="0" cy="0"/>
        </a:xfrm>
      </p:grpSpPr>
      <p:sp>
        <p:nvSpPr>
          <p:cNvPr id="34" name="Google Shape;34;p47"/>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7"/>
          <p:cNvSpPr txBox="1">
            <a:spLocks noGrp="1"/>
          </p:cNvSpPr>
          <p:nvPr>
            <p:ph type="body" idx="1"/>
          </p:nvPr>
        </p:nvSpPr>
        <p:spPr>
          <a:xfrm>
            <a:off x="1141413" y="2666999"/>
            <a:ext cx="9905998" cy="3124201"/>
          </a:xfrm>
          <a:prstGeom prst="rect">
            <a:avLst/>
          </a:prstGeom>
          <a:noFill/>
          <a:ln>
            <a:noFill/>
          </a:ln>
        </p:spPr>
        <p:txBody>
          <a:bodyPr spcFirstLastPara="1" wrap="square" lIns="91425" tIns="45700" rIns="91425" bIns="45700" anchor="ctr" anchorCtr="0">
            <a:norm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36" name="Google Shape;36;p47"/>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7"/>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7"/>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
        <p:cNvGrpSpPr/>
        <p:nvPr/>
      </p:nvGrpSpPr>
      <p:grpSpPr>
        <a:xfrm>
          <a:off x="0" y="0"/>
          <a:ext cx="0" cy="0"/>
          <a:chOff x="0" y="0"/>
          <a:chExt cx="0" cy="0"/>
        </a:xfrm>
      </p:grpSpPr>
      <p:sp>
        <p:nvSpPr>
          <p:cNvPr id="40" name="Google Shape;40;p48"/>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8"/>
          <p:cNvSpPr txBox="1">
            <a:spLocks noGrp="1"/>
          </p:cNvSpPr>
          <p:nvPr>
            <p:ph type="body" idx="1"/>
          </p:nvPr>
        </p:nvSpPr>
        <p:spPr>
          <a:xfrm>
            <a:off x="1429280" y="2658533"/>
            <a:ext cx="4588931"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2800"/>
              <a:buNone/>
              <a:defRPr sz="2800" b="0"/>
            </a:lvl1pPr>
            <a:lvl2pPr marL="914400" lvl="1" indent="-228600" algn="l">
              <a:spcBef>
                <a:spcPts val="600"/>
              </a:spcBef>
              <a:spcAft>
                <a:spcPts val="0"/>
              </a:spcAft>
              <a:buSzPts val="2000"/>
              <a:buNone/>
              <a:defRPr sz="2000" b="1"/>
            </a:lvl2pPr>
            <a:lvl3pPr marL="1371600" lvl="2" indent="-228600" algn="l">
              <a:spcBef>
                <a:spcPts val="600"/>
              </a:spcBef>
              <a:spcAft>
                <a:spcPts val="0"/>
              </a:spcAft>
              <a:buSzPts val="1800"/>
              <a:buNone/>
              <a:defRPr sz="1800" b="1"/>
            </a:lvl3pPr>
            <a:lvl4pPr marL="1828800" lvl="3" indent="-228600" algn="l">
              <a:spcBef>
                <a:spcPts val="600"/>
              </a:spcBef>
              <a:spcAft>
                <a:spcPts val="0"/>
              </a:spcAft>
              <a:buSzPts val="1600"/>
              <a:buNone/>
              <a:defRPr sz="1600" b="1"/>
            </a:lvl4pPr>
            <a:lvl5pPr marL="2286000" lvl="4" indent="-228600" algn="l">
              <a:spcBef>
                <a:spcPts val="600"/>
              </a:spcBef>
              <a:spcAft>
                <a:spcPts val="0"/>
              </a:spcAft>
              <a:buSzPts val="1600"/>
              <a:buNone/>
              <a:defRPr sz="1600" b="1"/>
            </a:lvl5pPr>
            <a:lvl6pPr marL="2743200" lvl="5" indent="-228600" algn="l">
              <a:spcBef>
                <a:spcPts val="600"/>
              </a:spcBef>
              <a:spcAft>
                <a:spcPts val="0"/>
              </a:spcAft>
              <a:buSzPts val="1600"/>
              <a:buNone/>
              <a:defRPr sz="1600" b="1"/>
            </a:lvl6pPr>
            <a:lvl7pPr marL="3200400" lvl="6" indent="-228600" algn="l">
              <a:spcBef>
                <a:spcPts val="600"/>
              </a:spcBef>
              <a:spcAft>
                <a:spcPts val="0"/>
              </a:spcAft>
              <a:buSzPts val="1600"/>
              <a:buNone/>
              <a:defRPr sz="1600" b="1"/>
            </a:lvl7pPr>
            <a:lvl8pPr marL="3657600" lvl="7" indent="-228600" algn="l">
              <a:spcBef>
                <a:spcPts val="600"/>
              </a:spcBef>
              <a:spcAft>
                <a:spcPts val="0"/>
              </a:spcAft>
              <a:buSzPts val="1600"/>
              <a:buNone/>
              <a:defRPr sz="1600" b="1"/>
            </a:lvl8pPr>
            <a:lvl9pPr marL="4114800" lvl="8" indent="-228600" algn="l">
              <a:spcBef>
                <a:spcPts val="600"/>
              </a:spcBef>
              <a:spcAft>
                <a:spcPts val="600"/>
              </a:spcAft>
              <a:buSzPts val="1600"/>
              <a:buNone/>
              <a:defRPr sz="1600" b="1"/>
            </a:lvl9pPr>
          </a:lstStyle>
          <a:p>
            <a:endParaRPr/>
          </a:p>
        </p:txBody>
      </p:sp>
      <p:sp>
        <p:nvSpPr>
          <p:cNvPr id="42" name="Google Shape;42;p48"/>
          <p:cNvSpPr txBox="1">
            <a:spLocks noGrp="1"/>
          </p:cNvSpPr>
          <p:nvPr>
            <p:ph type="body" idx="2"/>
          </p:nvPr>
        </p:nvSpPr>
        <p:spPr>
          <a:xfrm>
            <a:off x="1141412" y="3243262"/>
            <a:ext cx="4876800" cy="2547937"/>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sz="1800"/>
            </a:lvl1pPr>
            <a:lvl2pPr marL="914400" lvl="1" indent="-330200" algn="l">
              <a:spcBef>
                <a:spcPts val="600"/>
              </a:spcBef>
              <a:spcAft>
                <a:spcPts val="0"/>
              </a:spcAft>
              <a:buSzPts val="1600"/>
              <a:buChar char="•"/>
              <a:defRPr sz="1600"/>
            </a:lvl2pPr>
            <a:lvl3pPr marL="1371600" lvl="2" indent="-317500" algn="l">
              <a:spcBef>
                <a:spcPts val="600"/>
              </a:spcBef>
              <a:spcAft>
                <a:spcPts val="0"/>
              </a:spcAft>
              <a:buSzPts val="1400"/>
              <a:buChar char="•"/>
              <a:defRPr sz="1400"/>
            </a:lvl3pPr>
            <a:lvl4pPr marL="1828800" lvl="3" indent="-304800" algn="l">
              <a:spcBef>
                <a:spcPts val="600"/>
              </a:spcBef>
              <a:spcAft>
                <a:spcPts val="0"/>
              </a:spcAft>
              <a:buSzPts val="1200"/>
              <a:buChar char="•"/>
              <a:defRPr sz="1200"/>
            </a:lvl4pPr>
            <a:lvl5pPr marL="2286000" lvl="4" indent="-304800" algn="l">
              <a:spcBef>
                <a:spcPts val="600"/>
              </a:spcBef>
              <a:spcAft>
                <a:spcPts val="0"/>
              </a:spcAft>
              <a:buSzPts val="1200"/>
              <a:buChar char="•"/>
              <a:defRPr sz="1200"/>
            </a:lvl5pPr>
            <a:lvl6pPr marL="2743200" lvl="5" indent="-304800" algn="l">
              <a:spcBef>
                <a:spcPts val="600"/>
              </a:spcBef>
              <a:spcAft>
                <a:spcPts val="0"/>
              </a:spcAft>
              <a:buSzPts val="1200"/>
              <a:buChar char="•"/>
              <a:defRPr sz="1200"/>
            </a:lvl6pPr>
            <a:lvl7pPr marL="3200400" lvl="6" indent="-304800" algn="l">
              <a:spcBef>
                <a:spcPts val="600"/>
              </a:spcBef>
              <a:spcAft>
                <a:spcPts val="0"/>
              </a:spcAft>
              <a:buSzPts val="1200"/>
              <a:buChar char="•"/>
              <a:defRPr sz="1200"/>
            </a:lvl7pPr>
            <a:lvl8pPr marL="3657600" lvl="7" indent="-304800" algn="l">
              <a:spcBef>
                <a:spcPts val="600"/>
              </a:spcBef>
              <a:spcAft>
                <a:spcPts val="0"/>
              </a:spcAft>
              <a:buSzPts val="1200"/>
              <a:buChar char="•"/>
              <a:defRPr sz="1200"/>
            </a:lvl8pPr>
            <a:lvl9pPr marL="4114800" lvl="8" indent="-304800" algn="l">
              <a:spcBef>
                <a:spcPts val="600"/>
              </a:spcBef>
              <a:spcAft>
                <a:spcPts val="600"/>
              </a:spcAft>
              <a:buSzPts val="1200"/>
              <a:buChar char="•"/>
              <a:defRPr sz="1200"/>
            </a:lvl9pPr>
          </a:lstStyle>
          <a:p>
            <a:endParaRPr/>
          </a:p>
        </p:txBody>
      </p:sp>
      <p:sp>
        <p:nvSpPr>
          <p:cNvPr id="43" name="Google Shape;43;p48"/>
          <p:cNvSpPr txBox="1">
            <a:spLocks noGrp="1"/>
          </p:cNvSpPr>
          <p:nvPr>
            <p:ph type="body" idx="3"/>
          </p:nvPr>
        </p:nvSpPr>
        <p:spPr>
          <a:xfrm>
            <a:off x="6443133" y="2667000"/>
            <a:ext cx="4604280"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2800"/>
              <a:buNone/>
              <a:defRPr sz="2800" b="0"/>
            </a:lvl1pPr>
            <a:lvl2pPr marL="914400" lvl="1" indent="-228600" algn="l">
              <a:spcBef>
                <a:spcPts val="600"/>
              </a:spcBef>
              <a:spcAft>
                <a:spcPts val="0"/>
              </a:spcAft>
              <a:buSzPts val="2000"/>
              <a:buNone/>
              <a:defRPr sz="2000" b="1"/>
            </a:lvl2pPr>
            <a:lvl3pPr marL="1371600" lvl="2" indent="-228600" algn="l">
              <a:spcBef>
                <a:spcPts val="600"/>
              </a:spcBef>
              <a:spcAft>
                <a:spcPts val="0"/>
              </a:spcAft>
              <a:buSzPts val="1800"/>
              <a:buNone/>
              <a:defRPr sz="1800" b="1"/>
            </a:lvl3pPr>
            <a:lvl4pPr marL="1828800" lvl="3" indent="-228600" algn="l">
              <a:spcBef>
                <a:spcPts val="600"/>
              </a:spcBef>
              <a:spcAft>
                <a:spcPts val="0"/>
              </a:spcAft>
              <a:buSzPts val="1600"/>
              <a:buNone/>
              <a:defRPr sz="1600" b="1"/>
            </a:lvl4pPr>
            <a:lvl5pPr marL="2286000" lvl="4" indent="-228600" algn="l">
              <a:spcBef>
                <a:spcPts val="600"/>
              </a:spcBef>
              <a:spcAft>
                <a:spcPts val="0"/>
              </a:spcAft>
              <a:buSzPts val="1600"/>
              <a:buNone/>
              <a:defRPr sz="1600" b="1"/>
            </a:lvl5pPr>
            <a:lvl6pPr marL="2743200" lvl="5" indent="-228600" algn="l">
              <a:spcBef>
                <a:spcPts val="600"/>
              </a:spcBef>
              <a:spcAft>
                <a:spcPts val="0"/>
              </a:spcAft>
              <a:buSzPts val="1600"/>
              <a:buNone/>
              <a:defRPr sz="1600" b="1"/>
            </a:lvl6pPr>
            <a:lvl7pPr marL="3200400" lvl="6" indent="-228600" algn="l">
              <a:spcBef>
                <a:spcPts val="600"/>
              </a:spcBef>
              <a:spcAft>
                <a:spcPts val="0"/>
              </a:spcAft>
              <a:buSzPts val="1600"/>
              <a:buNone/>
              <a:defRPr sz="1600" b="1"/>
            </a:lvl7pPr>
            <a:lvl8pPr marL="3657600" lvl="7" indent="-228600" algn="l">
              <a:spcBef>
                <a:spcPts val="600"/>
              </a:spcBef>
              <a:spcAft>
                <a:spcPts val="0"/>
              </a:spcAft>
              <a:buSzPts val="1600"/>
              <a:buNone/>
              <a:defRPr sz="1600" b="1"/>
            </a:lvl8pPr>
            <a:lvl9pPr marL="4114800" lvl="8" indent="-228600" algn="l">
              <a:spcBef>
                <a:spcPts val="600"/>
              </a:spcBef>
              <a:spcAft>
                <a:spcPts val="600"/>
              </a:spcAft>
              <a:buSzPts val="1600"/>
              <a:buNone/>
              <a:defRPr sz="1600" b="1"/>
            </a:lvl9pPr>
          </a:lstStyle>
          <a:p>
            <a:endParaRPr/>
          </a:p>
        </p:txBody>
      </p:sp>
      <p:sp>
        <p:nvSpPr>
          <p:cNvPr id="44" name="Google Shape;44;p48"/>
          <p:cNvSpPr txBox="1">
            <a:spLocks noGrp="1"/>
          </p:cNvSpPr>
          <p:nvPr>
            <p:ph type="body" idx="4"/>
          </p:nvPr>
        </p:nvSpPr>
        <p:spPr>
          <a:xfrm>
            <a:off x="6170612" y="3243262"/>
            <a:ext cx="4876801" cy="2547937"/>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sz="1800"/>
            </a:lvl1pPr>
            <a:lvl2pPr marL="914400" lvl="1" indent="-330200" algn="l">
              <a:spcBef>
                <a:spcPts val="600"/>
              </a:spcBef>
              <a:spcAft>
                <a:spcPts val="0"/>
              </a:spcAft>
              <a:buSzPts val="1600"/>
              <a:buChar char="•"/>
              <a:defRPr sz="1600"/>
            </a:lvl2pPr>
            <a:lvl3pPr marL="1371600" lvl="2" indent="-317500" algn="l">
              <a:spcBef>
                <a:spcPts val="600"/>
              </a:spcBef>
              <a:spcAft>
                <a:spcPts val="0"/>
              </a:spcAft>
              <a:buSzPts val="1400"/>
              <a:buChar char="•"/>
              <a:defRPr sz="1400"/>
            </a:lvl3pPr>
            <a:lvl4pPr marL="1828800" lvl="3" indent="-304800" algn="l">
              <a:spcBef>
                <a:spcPts val="600"/>
              </a:spcBef>
              <a:spcAft>
                <a:spcPts val="0"/>
              </a:spcAft>
              <a:buSzPts val="1200"/>
              <a:buChar char="•"/>
              <a:defRPr sz="1200"/>
            </a:lvl4pPr>
            <a:lvl5pPr marL="2286000" lvl="4" indent="-304800" algn="l">
              <a:spcBef>
                <a:spcPts val="600"/>
              </a:spcBef>
              <a:spcAft>
                <a:spcPts val="0"/>
              </a:spcAft>
              <a:buSzPts val="1200"/>
              <a:buChar char="•"/>
              <a:defRPr sz="1200"/>
            </a:lvl5pPr>
            <a:lvl6pPr marL="2743200" lvl="5" indent="-304800" algn="l">
              <a:spcBef>
                <a:spcPts val="600"/>
              </a:spcBef>
              <a:spcAft>
                <a:spcPts val="0"/>
              </a:spcAft>
              <a:buSzPts val="1200"/>
              <a:buChar char="•"/>
              <a:defRPr sz="1200"/>
            </a:lvl6pPr>
            <a:lvl7pPr marL="3200400" lvl="6" indent="-304800" algn="l">
              <a:spcBef>
                <a:spcPts val="600"/>
              </a:spcBef>
              <a:spcAft>
                <a:spcPts val="0"/>
              </a:spcAft>
              <a:buSzPts val="1200"/>
              <a:buChar char="•"/>
              <a:defRPr sz="1200"/>
            </a:lvl7pPr>
            <a:lvl8pPr marL="3657600" lvl="7" indent="-304800" algn="l">
              <a:spcBef>
                <a:spcPts val="600"/>
              </a:spcBef>
              <a:spcAft>
                <a:spcPts val="0"/>
              </a:spcAft>
              <a:buSzPts val="1200"/>
              <a:buChar char="•"/>
              <a:defRPr sz="1200"/>
            </a:lvl8pPr>
            <a:lvl9pPr marL="4114800" lvl="8" indent="-304800" algn="l">
              <a:spcBef>
                <a:spcPts val="600"/>
              </a:spcBef>
              <a:spcAft>
                <a:spcPts val="600"/>
              </a:spcAft>
              <a:buSzPts val="1200"/>
              <a:buChar char="•"/>
              <a:defRPr sz="1200"/>
            </a:lvl9pPr>
          </a:lstStyle>
          <a:p>
            <a:endParaRPr/>
          </a:p>
        </p:txBody>
      </p:sp>
      <p:sp>
        <p:nvSpPr>
          <p:cNvPr id="45" name="Google Shape;45;p48"/>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48"/>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8"/>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
        <p:cNvGrpSpPr/>
        <p:nvPr/>
      </p:nvGrpSpPr>
      <p:grpSpPr>
        <a:xfrm>
          <a:off x="0" y="0"/>
          <a:ext cx="0" cy="0"/>
          <a:chOff x="0" y="0"/>
          <a:chExt cx="0" cy="0"/>
        </a:xfrm>
      </p:grpSpPr>
      <p:sp>
        <p:nvSpPr>
          <p:cNvPr id="49" name="Google Shape;49;p49"/>
          <p:cNvSpPr txBox="1">
            <a:spLocks noGrp="1"/>
          </p:cNvSpPr>
          <p:nvPr>
            <p:ph type="title"/>
          </p:nvPr>
        </p:nvSpPr>
        <p:spPr>
          <a:xfrm>
            <a:off x="1141411" y="1600200"/>
            <a:ext cx="5334001" cy="1371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800"/>
              <a:buFont typeface="Century Gothic"/>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9"/>
          <p:cNvSpPr>
            <a:spLocks noGrp="1"/>
          </p:cNvSpPr>
          <p:nvPr>
            <p:ph type="pic" idx="2"/>
          </p:nvPr>
        </p:nvSpPr>
        <p:spPr>
          <a:xfrm>
            <a:off x="7433733" y="-18288"/>
            <a:ext cx="3276599" cy="6903720"/>
          </a:xfrm>
          <a:prstGeom prst="rect">
            <a:avLst/>
          </a:prstGeom>
          <a:noFill/>
          <a:ln w="38100" cap="flat" cmpd="sng">
            <a:solidFill>
              <a:schemeClr val="dk2"/>
            </a:solidFill>
            <a:prstDash val="solid"/>
            <a:round/>
            <a:headEnd type="none" w="sm" len="sm"/>
            <a:tailEnd type="none" w="sm" len="sm"/>
          </a:ln>
        </p:spPr>
      </p:sp>
      <p:sp>
        <p:nvSpPr>
          <p:cNvPr id="51" name="Google Shape;51;p49"/>
          <p:cNvSpPr txBox="1">
            <a:spLocks noGrp="1"/>
          </p:cNvSpPr>
          <p:nvPr>
            <p:ph type="body" idx="1"/>
          </p:nvPr>
        </p:nvSpPr>
        <p:spPr>
          <a:xfrm>
            <a:off x="1141411" y="2971800"/>
            <a:ext cx="5334001" cy="1828800"/>
          </a:xfrm>
          <a:prstGeom prst="rect">
            <a:avLst/>
          </a:prstGeom>
          <a:noFill/>
          <a:ln>
            <a:noFill/>
          </a:ln>
        </p:spPr>
        <p:txBody>
          <a:bodyPr spcFirstLastPara="1" wrap="square" lIns="91425" tIns="45700" rIns="91425" bIns="45700" anchor="ctr" anchorCtr="0">
            <a:normAutofit/>
          </a:bodyPr>
          <a:lstStyle>
            <a:lvl1pPr marL="457200" lvl="0" indent="-228600" algn="l">
              <a:spcBef>
                <a:spcPts val="360"/>
              </a:spcBef>
              <a:spcAft>
                <a:spcPts val="0"/>
              </a:spcAft>
              <a:buSzPts val="1800"/>
              <a:buNone/>
              <a:defRPr sz="1800"/>
            </a:lvl1pPr>
            <a:lvl2pPr marL="914400" lvl="1" indent="-228600" algn="l">
              <a:spcBef>
                <a:spcPts val="600"/>
              </a:spcBef>
              <a:spcAft>
                <a:spcPts val="0"/>
              </a:spcAft>
              <a:buSzPts val="1200"/>
              <a:buNone/>
              <a:defRPr sz="1200"/>
            </a:lvl2pPr>
            <a:lvl3pPr marL="1371600" lvl="2" indent="-228600" algn="l">
              <a:spcBef>
                <a:spcPts val="600"/>
              </a:spcBef>
              <a:spcAft>
                <a:spcPts val="0"/>
              </a:spcAft>
              <a:buSzPts val="1000"/>
              <a:buNone/>
              <a:defRPr sz="1000"/>
            </a:lvl3pPr>
            <a:lvl4pPr marL="1828800" lvl="3" indent="-228600" algn="l">
              <a:spcBef>
                <a:spcPts val="600"/>
              </a:spcBef>
              <a:spcAft>
                <a:spcPts val="0"/>
              </a:spcAft>
              <a:buSzPts val="900"/>
              <a:buNone/>
              <a:defRPr sz="900"/>
            </a:lvl4pPr>
            <a:lvl5pPr marL="2286000" lvl="4" indent="-228600" algn="l">
              <a:spcBef>
                <a:spcPts val="600"/>
              </a:spcBef>
              <a:spcAft>
                <a:spcPts val="0"/>
              </a:spcAft>
              <a:buSzPts val="900"/>
              <a:buNone/>
              <a:defRPr sz="900"/>
            </a:lvl5pPr>
            <a:lvl6pPr marL="2743200" lvl="5" indent="-228600" algn="l">
              <a:spcBef>
                <a:spcPts val="600"/>
              </a:spcBef>
              <a:spcAft>
                <a:spcPts val="0"/>
              </a:spcAft>
              <a:buSzPts val="900"/>
              <a:buNone/>
              <a:defRPr sz="900"/>
            </a:lvl6pPr>
            <a:lvl7pPr marL="3200400" lvl="6" indent="-228600" algn="l">
              <a:spcBef>
                <a:spcPts val="600"/>
              </a:spcBef>
              <a:spcAft>
                <a:spcPts val="0"/>
              </a:spcAft>
              <a:buSzPts val="900"/>
              <a:buNone/>
              <a:defRPr sz="900"/>
            </a:lvl7pPr>
            <a:lvl8pPr marL="3657600" lvl="7" indent="-228600" algn="l">
              <a:spcBef>
                <a:spcPts val="600"/>
              </a:spcBef>
              <a:spcAft>
                <a:spcPts val="0"/>
              </a:spcAft>
              <a:buSzPts val="900"/>
              <a:buNone/>
              <a:defRPr sz="900"/>
            </a:lvl8pPr>
            <a:lvl9pPr marL="4114800" lvl="8" indent="-228600" algn="l">
              <a:spcBef>
                <a:spcPts val="600"/>
              </a:spcBef>
              <a:spcAft>
                <a:spcPts val="600"/>
              </a:spcAft>
              <a:buSzPts val="900"/>
              <a:buNone/>
              <a:defRPr sz="900"/>
            </a:lvl9pPr>
          </a:lstStyle>
          <a:p>
            <a:endParaRPr/>
          </a:p>
        </p:txBody>
      </p:sp>
      <p:sp>
        <p:nvSpPr>
          <p:cNvPr id="52" name="Google Shape;52;p49"/>
          <p:cNvSpPr txBox="1">
            <a:spLocks noGrp="1"/>
          </p:cNvSpPr>
          <p:nvPr>
            <p:ph type="dt" idx="10"/>
          </p:nvPr>
        </p:nvSpPr>
        <p:spPr>
          <a:xfrm>
            <a:off x="6399212" y="5883275"/>
            <a:ext cx="9144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9"/>
          <p:cNvSpPr txBox="1">
            <a:spLocks noGrp="1"/>
          </p:cNvSpPr>
          <p:nvPr>
            <p:ph type="ftr" idx="11"/>
          </p:nvPr>
        </p:nvSpPr>
        <p:spPr>
          <a:xfrm>
            <a:off x="1141412" y="5883275"/>
            <a:ext cx="5105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49"/>
          <p:cNvSpPr txBox="1">
            <a:spLocks noGrp="1"/>
          </p:cNvSpPr>
          <p:nvPr>
            <p:ph type="sldNum" idx="12"/>
          </p:nvPr>
        </p:nvSpPr>
        <p:spPr>
          <a:xfrm>
            <a:off x="10742612" y="5883275"/>
            <a:ext cx="3225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50"/>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0"/>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50"/>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9"/>
        <p:cNvGrpSpPr/>
        <p:nvPr/>
      </p:nvGrpSpPr>
      <p:grpSpPr>
        <a:xfrm>
          <a:off x="0" y="0"/>
          <a:ext cx="0" cy="0"/>
          <a:chOff x="0" y="0"/>
          <a:chExt cx="0" cy="0"/>
        </a:xfrm>
      </p:grpSpPr>
      <p:sp>
        <p:nvSpPr>
          <p:cNvPr id="60" name="Google Shape;60;p51"/>
          <p:cNvSpPr txBox="1">
            <a:spLocks noGrp="1"/>
          </p:cNvSpPr>
          <p:nvPr>
            <p:ph type="title"/>
          </p:nvPr>
        </p:nvSpPr>
        <p:spPr>
          <a:xfrm>
            <a:off x="1751013" y="3308581"/>
            <a:ext cx="8686800" cy="1468800"/>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lt1"/>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51"/>
          <p:cNvSpPr txBox="1">
            <a:spLocks noGrp="1"/>
          </p:cNvSpPr>
          <p:nvPr>
            <p:ph type="body" idx="1"/>
          </p:nvPr>
        </p:nvSpPr>
        <p:spPr>
          <a:xfrm>
            <a:off x="1751011" y="4777381"/>
            <a:ext cx="8686801" cy="860400"/>
          </a:xfrm>
          <a:prstGeom prst="rect">
            <a:avLst/>
          </a:prstGeom>
          <a:noFill/>
          <a:ln>
            <a:noFill/>
          </a:ln>
        </p:spPr>
        <p:txBody>
          <a:bodyPr spcFirstLastPara="1" wrap="square" lIns="91425" tIns="45700" rIns="91425" bIns="45700" anchor="t" anchorCtr="0">
            <a:normAutofit/>
          </a:bodyPr>
          <a:lstStyle>
            <a:lvl1pPr marL="457200" lvl="0" indent="-228600" algn="r">
              <a:spcBef>
                <a:spcPts val="400"/>
              </a:spcBef>
              <a:spcAft>
                <a:spcPts val="0"/>
              </a:spcAft>
              <a:buSzPts val="2000"/>
              <a:buNone/>
              <a:defRPr sz="2000">
                <a:solidFill>
                  <a:schemeClr val="lt1"/>
                </a:solidFill>
              </a:defRPr>
            </a:lvl1pPr>
            <a:lvl2pPr marL="914400" lvl="1" indent="-228600" algn="l">
              <a:spcBef>
                <a:spcPts val="600"/>
              </a:spcBef>
              <a:spcAft>
                <a:spcPts val="0"/>
              </a:spcAft>
              <a:buSzPts val="1800"/>
              <a:buNone/>
              <a:defRPr sz="1800">
                <a:solidFill>
                  <a:schemeClr val="lt1"/>
                </a:solidFill>
              </a:defRPr>
            </a:lvl2pPr>
            <a:lvl3pPr marL="1371600" lvl="2" indent="-228600" algn="l">
              <a:spcBef>
                <a:spcPts val="600"/>
              </a:spcBef>
              <a:spcAft>
                <a:spcPts val="0"/>
              </a:spcAft>
              <a:buSzPts val="1600"/>
              <a:buNone/>
              <a:defRPr sz="1600">
                <a:solidFill>
                  <a:schemeClr val="lt1"/>
                </a:solidFill>
              </a:defRPr>
            </a:lvl3pPr>
            <a:lvl4pPr marL="1828800" lvl="3" indent="-228600" algn="l">
              <a:spcBef>
                <a:spcPts val="600"/>
              </a:spcBef>
              <a:spcAft>
                <a:spcPts val="0"/>
              </a:spcAft>
              <a:buSzPts val="1400"/>
              <a:buNone/>
              <a:defRPr sz="1400">
                <a:solidFill>
                  <a:schemeClr val="lt1"/>
                </a:solidFill>
              </a:defRPr>
            </a:lvl4pPr>
            <a:lvl5pPr marL="2286000" lvl="4" indent="-228600" algn="l">
              <a:spcBef>
                <a:spcPts val="600"/>
              </a:spcBef>
              <a:spcAft>
                <a:spcPts val="0"/>
              </a:spcAft>
              <a:buSzPts val="1400"/>
              <a:buNone/>
              <a:defRPr sz="1400">
                <a:solidFill>
                  <a:schemeClr val="lt1"/>
                </a:solidFill>
              </a:defRPr>
            </a:lvl5pPr>
            <a:lvl6pPr marL="2743200" lvl="5" indent="-228600" algn="l">
              <a:spcBef>
                <a:spcPts val="600"/>
              </a:spcBef>
              <a:spcAft>
                <a:spcPts val="0"/>
              </a:spcAft>
              <a:buSzPts val="1400"/>
              <a:buNone/>
              <a:defRPr sz="1400">
                <a:solidFill>
                  <a:schemeClr val="lt1"/>
                </a:solidFill>
              </a:defRPr>
            </a:lvl6pPr>
            <a:lvl7pPr marL="3200400" lvl="6" indent="-228600" algn="l">
              <a:spcBef>
                <a:spcPts val="600"/>
              </a:spcBef>
              <a:spcAft>
                <a:spcPts val="0"/>
              </a:spcAft>
              <a:buSzPts val="1400"/>
              <a:buNone/>
              <a:defRPr sz="1400">
                <a:solidFill>
                  <a:schemeClr val="lt1"/>
                </a:solidFill>
              </a:defRPr>
            </a:lvl7pPr>
            <a:lvl8pPr marL="3657600" lvl="7" indent="-228600" algn="l">
              <a:spcBef>
                <a:spcPts val="600"/>
              </a:spcBef>
              <a:spcAft>
                <a:spcPts val="0"/>
              </a:spcAft>
              <a:buSzPts val="1400"/>
              <a:buNone/>
              <a:defRPr sz="1400">
                <a:solidFill>
                  <a:schemeClr val="lt1"/>
                </a:solidFill>
              </a:defRPr>
            </a:lvl8pPr>
            <a:lvl9pPr marL="4114800" lvl="8" indent="-228600" algn="l">
              <a:spcBef>
                <a:spcPts val="600"/>
              </a:spcBef>
              <a:spcAft>
                <a:spcPts val="600"/>
              </a:spcAft>
              <a:buSzPts val="1400"/>
              <a:buNone/>
              <a:defRPr sz="1400">
                <a:solidFill>
                  <a:schemeClr val="lt1"/>
                </a:solidFill>
              </a:defRPr>
            </a:lvl9pPr>
          </a:lstStyle>
          <a:p>
            <a:endParaRPr/>
          </a:p>
        </p:txBody>
      </p:sp>
      <p:sp>
        <p:nvSpPr>
          <p:cNvPr id="62" name="Google Shape;62;p51"/>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1"/>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1"/>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52"/>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52"/>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52"/>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52"/>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6" name="Google Shape;6;p43"/>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7" name="Google Shape;7;p43"/>
          <p:cNvSpPr txBox="1">
            <a:spLocks noGrp="1"/>
          </p:cNvSpPr>
          <p:nvPr>
            <p:ph type="body" idx="1"/>
          </p:nvPr>
        </p:nvSpPr>
        <p:spPr>
          <a:xfrm>
            <a:off x="1141413" y="2666999"/>
            <a:ext cx="9905998" cy="3124201"/>
          </a:xfrm>
          <a:prstGeom prst="rect">
            <a:avLst/>
          </a:prstGeom>
          <a:noFill/>
          <a:ln>
            <a:noFill/>
          </a:ln>
        </p:spPr>
        <p:txBody>
          <a:bodyPr spcFirstLastPara="1" wrap="square" lIns="91425" tIns="45700" rIns="91425" bIns="45700" anchor="ctr" anchorCtr="0">
            <a:normAutofit/>
          </a:bodyPr>
          <a:lstStyle>
            <a:lvl1pPr marL="457200" marR="0" lvl="0" indent="-355600" algn="l" rtl="0">
              <a:spcBef>
                <a:spcPts val="400"/>
              </a:spcBef>
              <a:spcAft>
                <a:spcPts val="0"/>
              </a:spcAft>
              <a:buClr>
                <a:schemeClr val="lt1"/>
              </a:buClr>
              <a:buSzPts val="2000"/>
              <a:buFont typeface="Arial"/>
              <a:buChar char="•"/>
              <a:defRPr sz="2000" b="0" i="0" u="none" strike="noStrike" cap="small">
                <a:solidFill>
                  <a:schemeClr val="lt1"/>
                </a:solidFill>
                <a:latin typeface="Century Gothic"/>
                <a:ea typeface="Century Gothic"/>
                <a:cs typeface="Century Gothic"/>
                <a:sym typeface="Century Gothic"/>
              </a:defRPr>
            </a:lvl1pPr>
            <a:lvl2pPr marL="914400" marR="0" lvl="1" indent="-342900" algn="l" rtl="0">
              <a:spcBef>
                <a:spcPts val="600"/>
              </a:spcBef>
              <a:spcAft>
                <a:spcPts val="0"/>
              </a:spcAft>
              <a:buClr>
                <a:schemeClr val="lt1"/>
              </a:buClr>
              <a:buSzPts val="1800"/>
              <a:buFont typeface="Arial"/>
              <a:buChar char="•"/>
              <a:defRPr sz="1800" b="0" i="0" u="none" strike="noStrike" cap="small">
                <a:solidFill>
                  <a:schemeClr val="lt1"/>
                </a:solidFill>
                <a:latin typeface="Century Gothic"/>
                <a:ea typeface="Century Gothic"/>
                <a:cs typeface="Century Gothic"/>
                <a:sym typeface="Century Gothic"/>
              </a:defRPr>
            </a:lvl2pPr>
            <a:lvl3pPr marL="1371600" marR="0" lvl="2" indent="-330200" algn="l" rtl="0">
              <a:spcBef>
                <a:spcPts val="600"/>
              </a:spcBef>
              <a:spcAft>
                <a:spcPts val="0"/>
              </a:spcAft>
              <a:buClr>
                <a:schemeClr val="lt1"/>
              </a:buClr>
              <a:buSzPts val="1600"/>
              <a:buFont typeface="Arial"/>
              <a:buChar char="•"/>
              <a:defRPr sz="1600" b="0" i="0" u="none" strike="noStrike" cap="small">
                <a:solidFill>
                  <a:schemeClr val="lt1"/>
                </a:solidFill>
                <a:latin typeface="Century Gothic"/>
                <a:ea typeface="Century Gothic"/>
                <a:cs typeface="Century Gothic"/>
                <a:sym typeface="Century Gothic"/>
              </a:defRPr>
            </a:lvl3pPr>
            <a:lvl4pPr marL="1828800" marR="0" lvl="3" indent="-317500" algn="l" rtl="0">
              <a:spcBef>
                <a:spcPts val="600"/>
              </a:spcBef>
              <a:spcAft>
                <a:spcPts val="0"/>
              </a:spcAft>
              <a:buClr>
                <a:schemeClr val="lt1"/>
              </a:buClr>
              <a:buSzPts val="1400"/>
              <a:buFont typeface="Arial"/>
              <a:buChar char="•"/>
              <a:defRPr sz="1400" b="0" i="0" u="none" strike="noStrike" cap="small">
                <a:solidFill>
                  <a:schemeClr val="lt1"/>
                </a:solidFill>
                <a:latin typeface="Century Gothic"/>
                <a:ea typeface="Century Gothic"/>
                <a:cs typeface="Century Gothic"/>
                <a:sym typeface="Century Gothic"/>
              </a:defRPr>
            </a:lvl4pPr>
            <a:lvl5pPr marL="2286000" marR="0" lvl="4" indent="-317500" algn="l" rtl="0">
              <a:spcBef>
                <a:spcPts val="600"/>
              </a:spcBef>
              <a:spcAft>
                <a:spcPts val="0"/>
              </a:spcAft>
              <a:buClr>
                <a:schemeClr val="lt1"/>
              </a:buClr>
              <a:buSzPts val="1400"/>
              <a:buFont typeface="Arial"/>
              <a:buChar char="•"/>
              <a:defRPr sz="1400" b="0" i="0" u="none" strike="noStrike" cap="small">
                <a:solidFill>
                  <a:schemeClr val="lt1"/>
                </a:solidFill>
                <a:latin typeface="Century Gothic"/>
                <a:ea typeface="Century Gothic"/>
                <a:cs typeface="Century Gothic"/>
                <a:sym typeface="Century Gothic"/>
              </a:defRPr>
            </a:lvl5pPr>
            <a:lvl6pPr marL="2743200" marR="0" lvl="5" indent="-304800" algn="l" rtl="0">
              <a:spcBef>
                <a:spcPts val="600"/>
              </a:spcBef>
              <a:spcAft>
                <a:spcPts val="0"/>
              </a:spcAft>
              <a:buClr>
                <a:schemeClr val="lt1"/>
              </a:buClr>
              <a:buSzPts val="1200"/>
              <a:buFont typeface="Arial"/>
              <a:buChar char="•"/>
              <a:defRPr sz="1200" b="0" i="0" u="none" strike="noStrike" cap="small">
                <a:solidFill>
                  <a:schemeClr val="lt1"/>
                </a:solidFill>
                <a:latin typeface="Century Gothic"/>
                <a:ea typeface="Century Gothic"/>
                <a:cs typeface="Century Gothic"/>
                <a:sym typeface="Century Gothic"/>
              </a:defRPr>
            </a:lvl6pPr>
            <a:lvl7pPr marL="3200400" marR="0" lvl="6" indent="-304800" algn="l" rtl="0">
              <a:spcBef>
                <a:spcPts val="600"/>
              </a:spcBef>
              <a:spcAft>
                <a:spcPts val="0"/>
              </a:spcAft>
              <a:buClr>
                <a:schemeClr val="lt1"/>
              </a:buClr>
              <a:buSzPts val="1200"/>
              <a:buFont typeface="Arial"/>
              <a:buChar char="•"/>
              <a:defRPr sz="1200" b="0" i="0" u="none" strike="noStrike" cap="small">
                <a:solidFill>
                  <a:schemeClr val="lt1"/>
                </a:solidFill>
                <a:latin typeface="Century Gothic"/>
                <a:ea typeface="Century Gothic"/>
                <a:cs typeface="Century Gothic"/>
                <a:sym typeface="Century Gothic"/>
              </a:defRPr>
            </a:lvl7pPr>
            <a:lvl8pPr marL="3657600" marR="0" lvl="7" indent="-304800" algn="l" rtl="0">
              <a:spcBef>
                <a:spcPts val="600"/>
              </a:spcBef>
              <a:spcAft>
                <a:spcPts val="0"/>
              </a:spcAft>
              <a:buClr>
                <a:schemeClr val="lt1"/>
              </a:buClr>
              <a:buSzPts val="1200"/>
              <a:buFont typeface="Arial"/>
              <a:buChar char="•"/>
              <a:defRPr sz="1200" b="0" i="0" u="none" strike="noStrike" cap="small">
                <a:solidFill>
                  <a:schemeClr val="lt1"/>
                </a:solidFill>
                <a:latin typeface="Century Gothic"/>
                <a:ea typeface="Century Gothic"/>
                <a:cs typeface="Century Gothic"/>
                <a:sym typeface="Century Gothic"/>
              </a:defRPr>
            </a:lvl8pPr>
            <a:lvl9pPr marL="4114800" marR="0" lvl="8" indent="-304800" algn="l" rtl="0">
              <a:spcBef>
                <a:spcPts val="600"/>
              </a:spcBef>
              <a:spcAft>
                <a:spcPts val="600"/>
              </a:spcAft>
              <a:buClr>
                <a:schemeClr val="lt1"/>
              </a:buClr>
              <a:buSzPts val="1200"/>
              <a:buFont typeface="Arial"/>
              <a:buChar char="•"/>
              <a:defRPr sz="1200" b="0" i="0" u="none" strike="noStrike" cap="small">
                <a:solidFill>
                  <a:schemeClr val="lt1"/>
                </a:solidFill>
                <a:latin typeface="Century Gothic"/>
                <a:ea typeface="Century Gothic"/>
                <a:cs typeface="Century Gothic"/>
                <a:sym typeface="Century Gothic"/>
              </a:defRPr>
            </a:lvl9pPr>
          </a:lstStyle>
          <a:p>
            <a:endParaRPr/>
          </a:p>
        </p:txBody>
      </p:sp>
      <p:sp>
        <p:nvSpPr>
          <p:cNvPr id="8" name="Google Shape;8;p43"/>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1" i="0" u="none" strike="noStrike" cap="none">
                <a:solidFill>
                  <a:srgbClr val="BFBFBF"/>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9" name="Google Shape;9;p43"/>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1" i="0" u="none" strike="noStrike" cap="none">
                <a:solidFill>
                  <a:srgbClr val="BFBFBF"/>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0" name="Google Shape;10;p43"/>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1" i="0" u="none" strike="noStrike" cap="none">
                <a:solidFill>
                  <a:srgbClr val="BFBFBF"/>
                </a:solidFill>
                <a:latin typeface="Century Gothic"/>
                <a:ea typeface="Century Gothic"/>
                <a:cs typeface="Century Gothic"/>
                <a:sym typeface="Century Gothic"/>
              </a:defRPr>
            </a:lvl1pPr>
            <a:lvl2pPr marL="0" marR="0" lvl="1" indent="0" algn="r" rtl="0">
              <a:spcBef>
                <a:spcPts val="0"/>
              </a:spcBef>
              <a:buNone/>
              <a:defRPr sz="900" b="1" i="0" u="none" strike="noStrike" cap="none">
                <a:solidFill>
                  <a:srgbClr val="BFBFBF"/>
                </a:solidFill>
                <a:latin typeface="Century Gothic"/>
                <a:ea typeface="Century Gothic"/>
                <a:cs typeface="Century Gothic"/>
                <a:sym typeface="Century Gothic"/>
              </a:defRPr>
            </a:lvl2pPr>
            <a:lvl3pPr marL="0" marR="0" lvl="2" indent="0" algn="r" rtl="0">
              <a:spcBef>
                <a:spcPts val="0"/>
              </a:spcBef>
              <a:buNone/>
              <a:defRPr sz="900" b="1" i="0" u="none" strike="noStrike" cap="none">
                <a:solidFill>
                  <a:srgbClr val="BFBFBF"/>
                </a:solidFill>
                <a:latin typeface="Century Gothic"/>
                <a:ea typeface="Century Gothic"/>
                <a:cs typeface="Century Gothic"/>
                <a:sym typeface="Century Gothic"/>
              </a:defRPr>
            </a:lvl3pPr>
            <a:lvl4pPr marL="0" marR="0" lvl="3" indent="0" algn="r" rtl="0">
              <a:spcBef>
                <a:spcPts val="0"/>
              </a:spcBef>
              <a:buNone/>
              <a:defRPr sz="900" b="1" i="0" u="none" strike="noStrike" cap="none">
                <a:solidFill>
                  <a:srgbClr val="BFBFBF"/>
                </a:solidFill>
                <a:latin typeface="Century Gothic"/>
                <a:ea typeface="Century Gothic"/>
                <a:cs typeface="Century Gothic"/>
                <a:sym typeface="Century Gothic"/>
              </a:defRPr>
            </a:lvl4pPr>
            <a:lvl5pPr marL="0" marR="0" lvl="4" indent="0" algn="r" rtl="0">
              <a:spcBef>
                <a:spcPts val="0"/>
              </a:spcBef>
              <a:buNone/>
              <a:defRPr sz="900" b="1" i="0" u="none" strike="noStrike" cap="none">
                <a:solidFill>
                  <a:srgbClr val="BFBFBF"/>
                </a:solidFill>
                <a:latin typeface="Century Gothic"/>
                <a:ea typeface="Century Gothic"/>
                <a:cs typeface="Century Gothic"/>
                <a:sym typeface="Century Gothic"/>
              </a:defRPr>
            </a:lvl5pPr>
            <a:lvl6pPr marL="0" marR="0" lvl="5" indent="0" algn="r" rtl="0">
              <a:spcBef>
                <a:spcPts val="0"/>
              </a:spcBef>
              <a:buNone/>
              <a:defRPr sz="900" b="1" i="0" u="none" strike="noStrike" cap="none">
                <a:solidFill>
                  <a:srgbClr val="BFBFBF"/>
                </a:solidFill>
                <a:latin typeface="Century Gothic"/>
                <a:ea typeface="Century Gothic"/>
                <a:cs typeface="Century Gothic"/>
                <a:sym typeface="Century Gothic"/>
              </a:defRPr>
            </a:lvl6pPr>
            <a:lvl7pPr marL="0" marR="0" lvl="6" indent="0" algn="r" rtl="0">
              <a:spcBef>
                <a:spcPts val="0"/>
              </a:spcBef>
              <a:buNone/>
              <a:defRPr sz="900" b="1" i="0" u="none" strike="noStrike" cap="none">
                <a:solidFill>
                  <a:srgbClr val="BFBFBF"/>
                </a:solidFill>
                <a:latin typeface="Century Gothic"/>
                <a:ea typeface="Century Gothic"/>
                <a:cs typeface="Century Gothic"/>
                <a:sym typeface="Century Gothic"/>
              </a:defRPr>
            </a:lvl7pPr>
            <a:lvl8pPr marL="0" marR="0" lvl="7" indent="0" algn="r" rtl="0">
              <a:spcBef>
                <a:spcPts val="0"/>
              </a:spcBef>
              <a:buNone/>
              <a:defRPr sz="900" b="1" i="0" u="none" strike="noStrike" cap="none">
                <a:solidFill>
                  <a:srgbClr val="BFBFBF"/>
                </a:solidFill>
                <a:latin typeface="Century Gothic"/>
                <a:ea typeface="Century Gothic"/>
                <a:cs typeface="Century Gothic"/>
                <a:sym typeface="Century Gothic"/>
              </a:defRPr>
            </a:lvl8pPr>
            <a:lvl9pPr marL="0" marR="0" lvl="8" indent="0" algn="r" rtl="0">
              <a:spcBef>
                <a:spcPts val="0"/>
              </a:spcBef>
              <a:buNone/>
              <a:defRPr sz="900" b="1" i="0" u="none" strike="noStrike" cap="none">
                <a:solidFill>
                  <a:srgbClr val="BFBFB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45.jpg"/><Relationship Id="rId4" Type="http://schemas.openxmlformats.org/officeDocument/2006/relationships/image" Target="../media/image44.jp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8.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60.gif"/><Relationship Id="rId5" Type="http://schemas.openxmlformats.org/officeDocument/2006/relationships/image" Target="../media/image59.jpg"/><Relationship Id="rId4" Type="http://schemas.openxmlformats.org/officeDocument/2006/relationships/image" Target="../media/image58.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7.jp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755C5C"/>
            </a:gs>
            <a:gs pos="50000">
              <a:srgbClr val="444E5B"/>
            </a:gs>
            <a:gs pos="100000">
              <a:srgbClr val="242F1B"/>
            </a:gs>
          </a:gsLst>
          <a:lin ang="2520000" scaled="0"/>
        </a:gradFill>
        <a:effectLst/>
      </p:bgPr>
    </p:bg>
    <p:spTree>
      <p:nvGrpSpPr>
        <p:cNvPr id="1" name="Shape 127"/>
        <p:cNvGrpSpPr/>
        <p:nvPr/>
      </p:nvGrpSpPr>
      <p:grpSpPr>
        <a:xfrm>
          <a:off x="0" y="0"/>
          <a:ext cx="0" cy="0"/>
          <a:chOff x="0" y="0"/>
          <a:chExt cx="0" cy="0"/>
        </a:xfrm>
      </p:grpSpPr>
      <p:pic>
        <p:nvPicPr>
          <p:cNvPr id="128" name="Google Shape;128;p1"/>
          <p:cNvPicPr preferRelativeResize="0"/>
          <p:nvPr/>
        </p:nvPicPr>
        <p:blipFill rotWithShape="1">
          <a:blip r:embed="rId3">
            <a:alphaModFix/>
          </a:blip>
          <a:srcRect l="20337" r="20336" b="-1"/>
          <a:stretch/>
        </p:blipFill>
        <p:spPr>
          <a:xfrm>
            <a:off x="6093556" y="10"/>
            <a:ext cx="6095267" cy="6857990"/>
          </a:xfrm>
          <a:prstGeom prst="rect">
            <a:avLst/>
          </a:prstGeom>
          <a:noFill/>
          <a:ln>
            <a:noFill/>
          </a:ln>
        </p:spPr>
      </p:pic>
      <p:sp>
        <p:nvSpPr>
          <p:cNvPr id="129" name="Google Shape;129;p1"/>
          <p:cNvSpPr txBox="1">
            <a:spLocks noGrp="1"/>
          </p:cNvSpPr>
          <p:nvPr>
            <p:ph type="ctrTitle"/>
          </p:nvPr>
        </p:nvSpPr>
        <p:spPr>
          <a:xfrm>
            <a:off x="534549" y="535083"/>
            <a:ext cx="5192940" cy="1074611"/>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rgbClr val="FFFF00"/>
              </a:buClr>
              <a:buSzPts val="4800"/>
              <a:buFont typeface="Century Gothic"/>
              <a:buNone/>
            </a:pPr>
            <a:r>
              <a:rPr lang="en-US" b="1" dirty="0">
                <a:solidFill>
                  <a:srgbClr val="FFFF00"/>
                </a:solidFill>
              </a:rPr>
              <a:t>LET’S TALK</a:t>
            </a:r>
            <a:endParaRPr dirty="0"/>
          </a:p>
        </p:txBody>
      </p:sp>
      <p:sp>
        <p:nvSpPr>
          <p:cNvPr id="130" name="Google Shape;130;p1"/>
          <p:cNvSpPr txBox="1">
            <a:spLocks noGrp="1"/>
          </p:cNvSpPr>
          <p:nvPr>
            <p:ph type="subTitle" idx="1"/>
          </p:nvPr>
        </p:nvSpPr>
        <p:spPr>
          <a:xfrm>
            <a:off x="534549" y="2362200"/>
            <a:ext cx="5192940" cy="2133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2200"/>
              <a:buNone/>
            </a:pPr>
            <a:r>
              <a:rPr lang="en-US" sz="2200" b="1" dirty="0">
                <a:solidFill>
                  <a:srgbClr val="FFFF00"/>
                </a:solidFill>
              </a:rPr>
              <a:t>How to create great questions that contribute to meaningful discussions</a:t>
            </a:r>
            <a:endParaRPr dirty="0"/>
          </a:p>
          <a:p>
            <a:pPr marL="0" lvl="0" indent="0" algn="ctr" rtl="0">
              <a:spcBef>
                <a:spcPts val="880"/>
              </a:spcBef>
              <a:spcAft>
                <a:spcPts val="0"/>
              </a:spcAft>
              <a:buSzPts val="1400"/>
              <a:buNone/>
            </a:pPr>
            <a:endParaRPr sz="1400" dirty="0"/>
          </a:p>
          <a:p>
            <a:pPr marL="0" lvl="0" indent="0" algn="ctr" rtl="0">
              <a:spcBef>
                <a:spcPts val="880"/>
              </a:spcBef>
              <a:spcAft>
                <a:spcPts val="0"/>
              </a:spcAft>
              <a:buSzPts val="1400"/>
              <a:buNone/>
            </a:pPr>
            <a:r>
              <a:rPr lang="en-US" sz="1400" dirty="0"/>
              <a:t>By John Rivera</a:t>
            </a:r>
            <a:endParaRPr dirty="0"/>
          </a:p>
          <a:p>
            <a:pPr marL="0" lvl="0" indent="0" algn="ctr" rtl="0">
              <a:spcBef>
                <a:spcPts val="1000"/>
              </a:spcBef>
              <a:spcAft>
                <a:spcPts val="0"/>
              </a:spcAft>
              <a:buSzPts val="2000"/>
              <a:buNone/>
            </a:pPr>
            <a:r>
              <a:rPr lang="en-US" sz="2000" b="1" dirty="0">
                <a:solidFill>
                  <a:srgbClr val="00B050"/>
                </a:solidFill>
              </a:rPr>
              <a:t>New Jersey Conference </a:t>
            </a:r>
            <a:endParaRPr dirty="0"/>
          </a:p>
          <a:p>
            <a:pPr marL="0" lvl="0" indent="0" algn="ctr" rtl="0">
              <a:spcBef>
                <a:spcPts val="880"/>
              </a:spcBef>
              <a:spcAft>
                <a:spcPts val="0"/>
              </a:spcAft>
              <a:buSzPts val="1400"/>
              <a:buNone/>
            </a:pPr>
            <a:endParaRPr sz="1400" dirty="0"/>
          </a:p>
        </p:txBody>
      </p:sp>
      <p:pic>
        <p:nvPicPr>
          <p:cNvPr id="3" name="Picture 2">
            <a:extLst>
              <a:ext uri="{FF2B5EF4-FFF2-40B4-BE49-F238E27FC236}">
                <a16:creationId xmlns:a16="http://schemas.microsoft.com/office/drawing/2014/main" id="{786E57D0-2417-F59D-640A-9C0C0A7755BB}"/>
              </a:ext>
            </a:extLst>
          </p:cNvPr>
          <p:cNvPicPr>
            <a:picLocks noChangeAspect="1"/>
          </p:cNvPicPr>
          <p:nvPr/>
        </p:nvPicPr>
        <p:blipFill>
          <a:blip r:embed="rId4"/>
          <a:stretch>
            <a:fillRect/>
          </a:stretch>
        </p:blipFill>
        <p:spPr>
          <a:xfrm>
            <a:off x="2108276" y="5741454"/>
            <a:ext cx="2337033" cy="5814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282D34"/>
            </a:gs>
          </a:gsLst>
          <a:lin ang="5400000" scaled="0"/>
        </a:gradFill>
        <a:effectLst/>
      </p:bgPr>
    </p:bg>
    <p:spTree>
      <p:nvGrpSpPr>
        <p:cNvPr id="1" name="Shape 223"/>
        <p:cNvGrpSpPr/>
        <p:nvPr/>
      </p:nvGrpSpPr>
      <p:grpSpPr>
        <a:xfrm>
          <a:off x="0" y="0"/>
          <a:ext cx="0" cy="0"/>
          <a:chOff x="0" y="0"/>
          <a:chExt cx="0" cy="0"/>
        </a:xfrm>
      </p:grpSpPr>
      <p:sp>
        <p:nvSpPr>
          <p:cNvPr id="224" name="Google Shape;224;p10"/>
          <p:cNvSpPr txBox="1">
            <a:spLocks noGrp="1"/>
          </p:cNvSpPr>
          <p:nvPr>
            <p:ph type="title"/>
          </p:nvPr>
        </p:nvSpPr>
        <p:spPr>
          <a:xfrm>
            <a:off x="112713" y="254794"/>
            <a:ext cx="5905498" cy="812007"/>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FF0000"/>
              </a:buClr>
              <a:buSzPct val="100000"/>
              <a:buFont typeface="Century Gothic"/>
              <a:buNone/>
            </a:pPr>
            <a:r>
              <a:rPr lang="en-US" sz="3600" b="1">
                <a:solidFill>
                  <a:srgbClr val="FF0000"/>
                </a:solidFill>
              </a:rPr>
              <a:t>C</a:t>
            </a:r>
            <a:r>
              <a:rPr lang="en-US" sz="3600" b="1">
                <a:solidFill>
                  <a:srgbClr val="FFFF00"/>
                </a:solidFill>
              </a:rPr>
              <a:t>LEAR:</a:t>
            </a:r>
            <a:br>
              <a:rPr lang="en-US"/>
            </a:br>
            <a:endParaRPr/>
          </a:p>
        </p:txBody>
      </p:sp>
      <p:sp>
        <p:nvSpPr>
          <p:cNvPr id="225" name="Google Shape;225;p10"/>
          <p:cNvSpPr txBox="1">
            <a:spLocks noGrp="1"/>
          </p:cNvSpPr>
          <p:nvPr>
            <p:ph type="body" idx="2"/>
          </p:nvPr>
        </p:nvSpPr>
        <p:spPr>
          <a:xfrm>
            <a:off x="112713" y="811287"/>
            <a:ext cx="5905498" cy="991756"/>
          </a:xfrm>
          <a:prstGeom prst="rect">
            <a:avLst/>
          </a:prstGeom>
          <a:noFill/>
          <a:ln>
            <a:noFill/>
          </a:ln>
        </p:spPr>
        <p:txBody>
          <a:bodyPr spcFirstLastPara="1" wrap="square" lIns="91425" tIns="45700" rIns="91425" bIns="45700" anchor="t" anchorCtr="0">
            <a:normAutofit fontScale="77500" lnSpcReduction="20000"/>
          </a:bodyPr>
          <a:lstStyle/>
          <a:p>
            <a:pPr marL="285750" lvl="0" indent="-285750" algn="l" rtl="0">
              <a:spcBef>
                <a:spcPts val="0"/>
              </a:spcBef>
              <a:spcAft>
                <a:spcPts val="0"/>
              </a:spcAft>
              <a:buSzPct val="100000"/>
              <a:buChar char="•"/>
            </a:pPr>
            <a:r>
              <a:rPr lang="en-US" sz="2900" b="1"/>
              <a:t>Be sure to be clear with the listener(s) because, your question maybe clear to you, but not to everyone.</a:t>
            </a:r>
            <a:endParaRPr/>
          </a:p>
          <a:p>
            <a:pPr marL="285750" lvl="0" indent="-205740" algn="l" rtl="0">
              <a:spcBef>
                <a:spcPts val="852"/>
              </a:spcBef>
              <a:spcAft>
                <a:spcPts val="0"/>
              </a:spcAft>
              <a:buSzPct val="100000"/>
              <a:buNone/>
            </a:pPr>
            <a:endParaRPr b="1"/>
          </a:p>
        </p:txBody>
      </p:sp>
      <p:sp>
        <p:nvSpPr>
          <p:cNvPr id="226" name="Google Shape;226;p10"/>
          <p:cNvSpPr txBox="1">
            <a:spLocks noGrp="1"/>
          </p:cNvSpPr>
          <p:nvPr>
            <p:ph type="body" idx="4"/>
          </p:nvPr>
        </p:nvSpPr>
        <p:spPr>
          <a:xfrm>
            <a:off x="112713" y="2012012"/>
            <a:ext cx="5905498" cy="1259825"/>
          </a:xfrm>
          <a:prstGeom prst="rect">
            <a:avLst/>
          </a:prstGeom>
          <a:noFill/>
          <a:ln>
            <a:noFill/>
          </a:ln>
        </p:spPr>
        <p:txBody>
          <a:bodyPr spcFirstLastPara="1" wrap="square" lIns="91425" tIns="45700" rIns="91425" bIns="45700" anchor="t" anchorCtr="0">
            <a:normAutofit fontScale="70000" lnSpcReduction="20000"/>
          </a:bodyPr>
          <a:lstStyle/>
          <a:p>
            <a:pPr marL="285750" lvl="0" indent="-285750" algn="l" rtl="0">
              <a:spcBef>
                <a:spcPts val="0"/>
              </a:spcBef>
              <a:spcAft>
                <a:spcPts val="0"/>
              </a:spcAft>
              <a:buSzPct val="100000"/>
              <a:buChar char="•"/>
            </a:pPr>
            <a:r>
              <a:rPr lang="en-US" sz="3200" b="1"/>
              <a:t>A person might answer a question differently than expected, but that’s ok, because their answer could be an acceptable answer.</a:t>
            </a:r>
            <a:endParaRPr/>
          </a:p>
          <a:p>
            <a:pPr marL="285750" lvl="0" indent="-205740" algn="l" rtl="0">
              <a:spcBef>
                <a:spcPts val="852"/>
              </a:spcBef>
              <a:spcAft>
                <a:spcPts val="0"/>
              </a:spcAft>
              <a:buSzPct val="100000"/>
              <a:buNone/>
            </a:pPr>
            <a:endParaRPr/>
          </a:p>
        </p:txBody>
      </p:sp>
      <p:sp>
        <p:nvSpPr>
          <p:cNvPr id="227" name="Google Shape;227;p10"/>
          <p:cNvSpPr txBox="1"/>
          <p:nvPr/>
        </p:nvSpPr>
        <p:spPr>
          <a:xfrm>
            <a:off x="112713" y="3645505"/>
            <a:ext cx="6107111" cy="101566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lt1"/>
              </a:buClr>
              <a:buSzPts val="2000"/>
              <a:buFont typeface="Arial"/>
              <a:buChar char="•"/>
            </a:pPr>
            <a:r>
              <a:rPr lang="en-US" sz="2000" b="1">
                <a:solidFill>
                  <a:schemeClr val="lt1"/>
                </a:solidFill>
                <a:latin typeface="Century Gothic"/>
                <a:ea typeface="Century Gothic"/>
                <a:cs typeface="Century Gothic"/>
                <a:sym typeface="Century Gothic"/>
              </a:rPr>
              <a:t>If the answer doesn’t go down the expected trail, simply acknowledge their response &amp; move on.</a:t>
            </a:r>
            <a:endParaRPr/>
          </a:p>
        </p:txBody>
      </p:sp>
      <p:sp>
        <p:nvSpPr>
          <p:cNvPr id="228" name="Google Shape;228;p10"/>
          <p:cNvSpPr txBox="1"/>
          <p:nvPr/>
        </p:nvSpPr>
        <p:spPr>
          <a:xfrm>
            <a:off x="112713" y="4971990"/>
            <a:ext cx="5905498" cy="163121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2000"/>
              <a:buFont typeface="Arial"/>
              <a:buChar char="•"/>
            </a:pPr>
            <a:r>
              <a:rPr lang="en-US" sz="2000" b="1">
                <a:solidFill>
                  <a:schemeClr val="lt1"/>
                </a:solidFill>
                <a:latin typeface="Century Gothic"/>
                <a:ea typeface="Century Gothic"/>
                <a:cs typeface="Century Gothic"/>
                <a:sym typeface="Century Gothic"/>
              </a:rPr>
              <a:t>Since practice makes perfect, you may want to try your questions on others before your group. Sometimes questions are too vague to be clear and may need to be refined. </a:t>
            </a:r>
            <a:endParaRPr/>
          </a:p>
        </p:txBody>
      </p:sp>
      <p:pic>
        <p:nvPicPr>
          <p:cNvPr id="229" name="Google Shape;229;p10" descr="Close - up of hands holding a glass&#10;&#10;Description automatically generated with low confidence"/>
          <p:cNvPicPr preferRelativeResize="0"/>
          <p:nvPr/>
        </p:nvPicPr>
        <p:blipFill rotWithShape="1">
          <a:blip r:embed="rId3">
            <a:alphaModFix/>
          </a:blip>
          <a:srcRect/>
          <a:stretch/>
        </p:blipFill>
        <p:spPr>
          <a:xfrm>
            <a:off x="7407275" y="2012012"/>
            <a:ext cx="3492500" cy="2324100"/>
          </a:xfrm>
          <a:prstGeom prst="rect">
            <a:avLst/>
          </a:prstGeom>
          <a:noFill/>
          <a:ln>
            <a:noFill/>
          </a:ln>
        </p:spPr>
      </p:pic>
      <p:pic>
        <p:nvPicPr>
          <p:cNvPr id="230" name="Google Shape;230;p10" descr="A picture containing orange, fruit, melon, citrus&#10;&#10;Description automatically generated"/>
          <p:cNvPicPr preferRelativeResize="0"/>
          <p:nvPr/>
        </p:nvPicPr>
        <p:blipFill rotWithShape="1">
          <a:blip r:embed="rId4">
            <a:alphaModFix/>
          </a:blip>
          <a:srcRect/>
          <a:stretch/>
        </p:blipFill>
        <p:spPr>
          <a:xfrm>
            <a:off x="6219824" y="1605181"/>
            <a:ext cx="5741988" cy="3214628"/>
          </a:xfrm>
          <a:prstGeom prst="rect">
            <a:avLst/>
          </a:prstGeom>
          <a:noFill/>
          <a:ln>
            <a:noFill/>
          </a:ln>
        </p:spPr>
      </p:pic>
      <p:pic>
        <p:nvPicPr>
          <p:cNvPr id="231" name="Google Shape;231;p10" descr="A road with trees on either side&#10;&#10;Description automatically generated with low confidence"/>
          <p:cNvPicPr preferRelativeResize="0"/>
          <p:nvPr/>
        </p:nvPicPr>
        <p:blipFill rotWithShape="1">
          <a:blip r:embed="rId5">
            <a:alphaModFix/>
          </a:blip>
          <a:srcRect/>
          <a:stretch/>
        </p:blipFill>
        <p:spPr>
          <a:xfrm>
            <a:off x="6219824" y="1314450"/>
            <a:ext cx="5741988" cy="3800475"/>
          </a:xfrm>
          <a:prstGeom prst="rect">
            <a:avLst/>
          </a:prstGeom>
          <a:noFill/>
          <a:ln>
            <a:noFill/>
          </a:ln>
        </p:spPr>
      </p:pic>
      <p:pic>
        <p:nvPicPr>
          <p:cNvPr id="232" name="Google Shape;232;p10"/>
          <p:cNvPicPr preferRelativeResize="0"/>
          <p:nvPr/>
        </p:nvPicPr>
        <p:blipFill rotWithShape="1">
          <a:blip r:embed="rId6">
            <a:alphaModFix/>
          </a:blip>
          <a:srcRect/>
          <a:stretch/>
        </p:blipFill>
        <p:spPr>
          <a:xfrm>
            <a:off x="6219823" y="622300"/>
            <a:ext cx="5844381" cy="5613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25">
                                            <p:txEl>
                                              <p:pRg st="0" end="0"/>
                                            </p:txEl>
                                          </p:spTgt>
                                        </p:tgtEl>
                                        <p:attrNameLst>
                                          <p:attrName>style.visibility</p:attrName>
                                        </p:attrNameLst>
                                      </p:cBhvr>
                                      <p:to>
                                        <p:strVal val="visible"/>
                                      </p:to>
                                    </p:set>
                                    <p:anim calcmode="lin" valueType="num">
                                      <p:cBhvr additive="base">
                                        <p:cTn id="7" dur="500"/>
                                        <p:tgtEl>
                                          <p:spTgt spid="225">
                                            <p:txEl>
                                              <p:pRg st="0" end="0"/>
                                            </p:txEl>
                                          </p:spTgt>
                                        </p:tgtEl>
                                        <p:attrNameLst>
                                          <p:attrName>ppt_w</p:attrName>
                                        </p:attrNameLst>
                                      </p:cBhvr>
                                      <p:tavLst>
                                        <p:tav tm="0">
                                          <p:val>
                                            <p:strVal val="0"/>
                                          </p:val>
                                        </p:tav>
                                        <p:tav tm="100000">
                                          <p:val>
                                            <p:strVal val="#ppt_w"/>
                                          </p:val>
                                        </p:tav>
                                      </p:tavLst>
                                    </p:anim>
                                    <p:anim calcmode="lin" valueType="num">
                                      <p:cBhvr additive="base">
                                        <p:cTn id="8" dur="500"/>
                                        <p:tgtEl>
                                          <p:spTgt spid="225">
                                            <p:txEl>
                                              <p:pRg st="0" end="0"/>
                                            </p:txEl>
                                          </p:spTgt>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25">
                                            <p:txEl>
                                              <p:pRg st="1" end="1"/>
                                            </p:txEl>
                                          </p:spTgt>
                                        </p:tgtEl>
                                        <p:attrNameLst>
                                          <p:attrName>style.visibility</p:attrName>
                                        </p:attrNameLst>
                                      </p:cBhvr>
                                      <p:to>
                                        <p:strVal val="visible"/>
                                      </p:to>
                                    </p:set>
                                    <p:anim calcmode="lin" valueType="num">
                                      <p:cBhvr additive="base">
                                        <p:cTn id="13" dur="500"/>
                                        <p:tgtEl>
                                          <p:spTgt spid="225">
                                            <p:txEl>
                                              <p:pRg st="1" end="1"/>
                                            </p:txEl>
                                          </p:spTgt>
                                        </p:tgtEl>
                                        <p:attrNameLst>
                                          <p:attrName>ppt_w</p:attrName>
                                        </p:attrNameLst>
                                      </p:cBhvr>
                                      <p:tavLst>
                                        <p:tav tm="0">
                                          <p:val>
                                            <p:strVal val="0"/>
                                          </p:val>
                                        </p:tav>
                                        <p:tav tm="100000">
                                          <p:val>
                                            <p:strVal val="#ppt_w"/>
                                          </p:val>
                                        </p:tav>
                                      </p:tavLst>
                                    </p:anim>
                                    <p:anim calcmode="lin" valueType="num">
                                      <p:cBhvr additive="base">
                                        <p:cTn id="14" dur="500"/>
                                        <p:tgtEl>
                                          <p:spTgt spid="225">
                                            <p:txEl>
                                              <p:pRg st="1" end="1"/>
                                            </p:txEl>
                                          </p:spTgt>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29"/>
                                        </p:tgtEl>
                                        <p:attrNameLst>
                                          <p:attrName>style.visibility</p:attrName>
                                        </p:attrNameLst>
                                      </p:cBhvr>
                                      <p:to>
                                        <p:strVal val="visible"/>
                                      </p:to>
                                    </p:set>
                                    <p:animEffect transition="in" filter="fade">
                                      <p:cBhvr>
                                        <p:cTn id="19" dur="1000"/>
                                        <p:tgtEl>
                                          <p:spTgt spid="22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26">
                                            <p:txEl>
                                              <p:pRg st="0" end="0"/>
                                            </p:txEl>
                                          </p:spTgt>
                                        </p:tgtEl>
                                        <p:attrNameLst>
                                          <p:attrName>style.visibility</p:attrName>
                                        </p:attrNameLst>
                                      </p:cBhvr>
                                      <p:to>
                                        <p:strVal val="visible"/>
                                      </p:to>
                                    </p:set>
                                    <p:anim calcmode="lin" valueType="num">
                                      <p:cBhvr additive="base">
                                        <p:cTn id="24" dur="500"/>
                                        <p:tgtEl>
                                          <p:spTgt spid="2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26">
                                            <p:txEl>
                                              <p:pRg st="1" end="1"/>
                                            </p:txEl>
                                          </p:spTgt>
                                        </p:tgtEl>
                                        <p:attrNameLst>
                                          <p:attrName>style.visibility</p:attrName>
                                        </p:attrNameLst>
                                      </p:cBhvr>
                                      <p:to>
                                        <p:strVal val="visible"/>
                                      </p:to>
                                    </p:set>
                                    <p:anim calcmode="lin" valueType="num">
                                      <p:cBhvr additive="base">
                                        <p:cTn id="29" dur="500"/>
                                        <p:tgtEl>
                                          <p:spTgt spid="22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30"/>
                                        </p:tgtEl>
                                        <p:attrNameLst>
                                          <p:attrName>style.visibility</p:attrName>
                                        </p:attrNameLst>
                                      </p:cBhvr>
                                      <p:to>
                                        <p:strVal val="visible"/>
                                      </p:to>
                                    </p:set>
                                    <p:animEffect transition="in" filter="fade">
                                      <p:cBhvr>
                                        <p:cTn id="34" dur="2000"/>
                                        <p:tgtEl>
                                          <p:spTgt spid="23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27"/>
                                        </p:tgtEl>
                                        <p:attrNameLst>
                                          <p:attrName>style.visibility</p:attrName>
                                        </p:attrNameLst>
                                      </p:cBhvr>
                                      <p:to>
                                        <p:strVal val="visible"/>
                                      </p:to>
                                    </p:set>
                                    <p:animEffect transition="in" filter="fade">
                                      <p:cBhvr>
                                        <p:cTn id="39" dur="500"/>
                                        <p:tgtEl>
                                          <p:spTgt spid="22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31"/>
                                        </p:tgtEl>
                                        <p:attrNameLst>
                                          <p:attrName>style.visibility</p:attrName>
                                        </p:attrNameLst>
                                      </p:cBhvr>
                                      <p:to>
                                        <p:strVal val="visible"/>
                                      </p:to>
                                    </p:set>
                                    <p:animEffect transition="in" filter="fade">
                                      <p:cBhvr>
                                        <p:cTn id="44" dur="500"/>
                                        <p:tgtEl>
                                          <p:spTgt spid="23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28"/>
                                        </p:tgtEl>
                                        <p:attrNameLst>
                                          <p:attrName>style.visibility</p:attrName>
                                        </p:attrNameLst>
                                      </p:cBhvr>
                                      <p:to>
                                        <p:strVal val="visible"/>
                                      </p:to>
                                    </p:set>
                                    <p:animEffect transition="in" filter="fade">
                                      <p:cBhvr>
                                        <p:cTn id="49" dur="1000"/>
                                        <p:tgtEl>
                                          <p:spTgt spid="22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32"/>
                                        </p:tgtEl>
                                        <p:attrNameLst>
                                          <p:attrName>style.visibility</p:attrName>
                                        </p:attrNameLst>
                                      </p:cBhvr>
                                      <p:to>
                                        <p:strVal val="visible"/>
                                      </p:to>
                                    </p:set>
                                    <p:animEffect transition="in" filter="fade">
                                      <p:cBhvr>
                                        <p:cTn id="54" dur="20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282D34"/>
            </a:gs>
          </a:gsLst>
          <a:lin ang="5400000" scaled="0"/>
        </a:gradFill>
        <a:effectLst/>
      </p:bgPr>
    </p:bg>
    <p:spTree>
      <p:nvGrpSpPr>
        <p:cNvPr id="1" name="Shape 236"/>
        <p:cNvGrpSpPr/>
        <p:nvPr/>
      </p:nvGrpSpPr>
      <p:grpSpPr>
        <a:xfrm>
          <a:off x="0" y="0"/>
          <a:ext cx="0" cy="0"/>
          <a:chOff x="0" y="0"/>
          <a:chExt cx="0" cy="0"/>
        </a:xfrm>
      </p:grpSpPr>
      <p:sp>
        <p:nvSpPr>
          <p:cNvPr id="237" name="Google Shape;237;p11"/>
          <p:cNvSpPr txBox="1">
            <a:spLocks noGrp="1"/>
          </p:cNvSpPr>
          <p:nvPr>
            <p:ph type="title"/>
          </p:nvPr>
        </p:nvSpPr>
        <p:spPr>
          <a:xfrm>
            <a:off x="171980" y="228600"/>
            <a:ext cx="2514600" cy="728663"/>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FF0000"/>
              </a:buClr>
              <a:buSzPct val="100000"/>
              <a:buFont typeface="Century Gothic"/>
              <a:buNone/>
            </a:pPr>
            <a:r>
              <a:rPr lang="en-US" sz="3600" b="1">
                <a:solidFill>
                  <a:srgbClr val="FF0000"/>
                </a:solidFill>
              </a:rPr>
              <a:t>A</a:t>
            </a:r>
            <a:r>
              <a:rPr lang="en-US" sz="3600" b="1">
                <a:solidFill>
                  <a:srgbClr val="FFFF00"/>
                </a:solidFill>
              </a:rPr>
              <a:t>DAPT:</a:t>
            </a:r>
            <a:br>
              <a:rPr lang="en-US"/>
            </a:br>
            <a:endParaRPr/>
          </a:p>
        </p:txBody>
      </p:sp>
      <p:sp>
        <p:nvSpPr>
          <p:cNvPr id="238" name="Google Shape;238;p11"/>
          <p:cNvSpPr txBox="1">
            <a:spLocks noGrp="1"/>
          </p:cNvSpPr>
          <p:nvPr>
            <p:ph type="body" idx="2"/>
          </p:nvPr>
        </p:nvSpPr>
        <p:spPr>
          <a:xfrm>
            <a:off x="171980" y="850106"/>
            <a:ext cx="3928533" cy="5536407"/>
          </a:xfrm>
          <a:prstGeom prst="rect">
            <a:avLst/>
          </a:prstGeom>
          <a:noFill/>
          <a:ln>
            <a:noFill/>
          </a:ln>
        </p:spPr>
        <p:txBody>
          <a:bodyPr spcFirstLastPara="1" wrap="square" lIns="91425" tIns="45700" rIns="91425" bIns="45700" anchor="t" anchorCtr="0">
            <a:normAutofit fontScale="47500" lnSpcReduction="20000"/>
          </a:bodyPr>
          <a:lstStyle/>
          <a:p>
            <a:pPr marL="285750" lvl="0" indent="-285750" algn="l" rtl="0">
              <a:spcBef>
                <a:spcPts val="0"/>
              </a:spcBef>
              <a:spcAft>
                <a:spcPts val="0"/>
              </a:spcAft>
              <a:buSzPct val="100000"/>
              <a:buChar char="•"/>
            </a:pPr>
            <a:r>
              <a:rPr lang="en-US" sz="7200" b="1"/>
              <a:t>Be sensitive to the promptings of the Holy Spirit. You may be impressed to go in a different direction in your discussion, because dynamics in discussions change. </a:t>
            </a:r>
            <a:endParaRPr/>
          </a:p>
          <a:p>
            <a:pPr marL="285750" lvl="0" indent="-231457" algn="l" rtl="0">
              <a:spcBef>
                <a:spcPts val="771"/>
              </a:spcBef>
              <a:spcAft>
                <a:spcPts val="0"/>
              </a:spcAft>
              <a:buSzPct val="100000"/>
              <a:buNone/>
            </a:pPr>
            <a:endParaRPr/>
          </a:p>
        </p:txBody>
      </p:sp>
      <p:pic>
        <p:nvPicPr>
          <p:cNvPr id="239" name="Google Shape;239;p11"/>
          <p:cNvPicPr preferRelativeResize="0"/>
          <p:nvPr/>
        </p:nvPicPr>
        <p:blipFill rotWithShape="1">
          <a:blip r:embed="rId3">
            <a:alphaModFix/>
          </a:blip>
          <a:srcRect/>
          <a:stretch/>
        </p:blipFill>
        <p:spPr>
          <a:xfrm>
            <a:off x="4100514" y="0"/>
            <a:ext cx="8091486"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38">
                                            <p:txEl>
                                              <p:pRg st="0" end="0"/>
                                            </p:txEl>
                                          </p:spTgt>
                                        </p:tgtEl>
                                        <p:attrNameLst>
                                          <p:attrName>style.visibility</p:attrName>
                                        </p:attrNameLst>
                                      </p:cBhvr>
                                      <p:to>
                                        <p:strVal val="visible"/>
                                      </p:to>
                                    </p:set>
                                    <p:anim calcmode="lin" valueType="num">
                                      <p:cBhvr additive="base">
                                        <p:cTn id="7" dur="500"/>
                                        <p:tgtEl>
                                          <p:spTgt spid="238">
                                            <p:txEl>
                                              <p:pRg st="0" end="0"/>
                                            </p:txEl>
                                          </p:spTgt>
                                        </p:tgtEl>
                                        <p:attrNameLst>
                                          <p:attrName>ppt_w</p:attrName>
                                        </p:attrNameLst>
                                      </p:cBhvr>
                                      <p:tavLst>
                                        <p:tav tm="0">
                                          <p:val>
                                            <p:strVal val="0"/>
                                          </p:val>
                                        </p:tav>
                                        <p:tav tm="100000">
                                          <p:val>
                                            <p:strVal val="#ppt_w"/>
                                          </p:val>
                                        </p:tav>
                                      </p:tavLst>
                                    </p:anim>
                                    <p:anim calcmode="lin" valueType="num">
                                      <p:cBhvr additive="base">
                                        <p:cTn id="8" dur="500"/>
                                        <p:tgtEl>
                                          <p:spTgt spid="238">
                                            <p:txEl>
                                              <p:pRg st="0" end="0"/>
                                            </p:txEl>
                                          </p:spTgt>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38">
                                            <p:txEl>
                                              <p:pRg st="1" end="1"/>
                                            </p:txEl>
                                          </p:spTgt>
                                        </p:tgtEl>
                                        <p:attrNameLst>
                                          <p:attrName>style.visibility</p:attrName>
                                        </p:attrNameLst>
                                      </p:cBhvr>
                                      <p:to>
                                        <p:strVal val="visible"/>
                                      </p:to>
                                    </p:set>
                                    <p:anim calcmode="lin" valueType="num">
                                      <p:cBhvr additive="base">
                                        <p:cTn id="13" dur="500"/>
                                        <p:tgtEl>
                                          <p:spTgt spid="238">
                                            <p:txEl>
                                              <p:pRg st="1" end="1"/>
                                            </p:txEl>
                                          </p:spTgt>
                                        </p:tgtEl>
                                        <p:attrNameLst>
                                          <p:attrName>ppt_w</p:attrName>
                                        </p:attrNameLst>
                                      </p:cBhvr>
                                      <p:tavLst>
                                        <p:tav tm="0">
                                          <p:val>
                                            <p:strVal val="0"/>
                                          </p:val>
                                        </p:tav>
                                        <p:tav tm="100000">
                                          <p:val>
                                            <p:strVal val="#ppt_w"/>
                                          </p:val>
                                        </p:tav>
                                      </p:tavLst>
                                    </p:anim>
                                    <p:anim calcmode="lin" valueType="num">
                                      <p:cBhvr additive="base">
                                        <p:cTn id="14" dur="500"/>
                                        <p:tgtEl>
                                          <p:spTgt spid="238">
                                            <p:txEl>
                                              <p:pRg st="1" end="1"/>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282D34"/>
            </a:gs>
          </a:gsLst>
          <a:lin ang="5400000" scaled="0"/>
        </a:gradFill>
        <a:effectLst/>
      </p:bgPr>
    </p:bg>
    <p:spTree>
      <p:nvGrpSpPr>
        <p:cNvPr id="1" name="Shape 243"/>
        <p:cNvGrpSpPr/>
        <p:nvPr/>
      </p:nvGrpSpPr>
      <p:grpSpPr>
        <a:xfrm>
          <a:off x="0" y="0"/>
          <a:ext cx="0" cy="0"/>
          <a:chOff x="0" y="0"/>
          <a:chExt cx="0" cy="0"/>
        </a:xfrm>
      </p:grpSpPr>
      <p:sp>
        <p:nvSpPr>
          <p:cNvPr id="244" name="Google Shape;244;p12"/>
          <p:cNvSpPr txBox="1">
            <a:spLocks noGrp="1"/>
          </p:cNvSpPr>
          <p:nvPr>
            <p:ph type="title"/>
          </p:nvPr>
        </p:nvSpPr>
        <p:spPr>
          <a:xfrm>
            <a:off x="5360493" y="100013"/>
            <a:ext cx="6743767" cy="1905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FF0000"/>
              </a:buClr>
              <a:buSzPts val="3200"/>
              <a:buFont typeface="Century Gothic"/>
              <a:buNone/>
            </a:pPr>
            <a:r>
              <a:rPr lang="en-US" b="1">
                <a:solidFill>
                  <a:srgbClr val="FF0000"/>
                </a:solidFill>
              </a:rPr>
              <a:t>A</a:t>
            </a:r>
            <a:r>
              <a:rPr lang="en-US" b="1">
                <a:solidFill>
                  <a:srgbClr val="FFFF00"/>
                </a:solidFill>
              </a:rPr>
              <a:t>DAPT:</a:t>
            </a:r>
            <a:r>
              <a:rPr lang="en-US" b="1"/>
              <a:t> (CONTINUED)</a:t>
            </a:r>
            <a:endParaRPr/>
          </a:p>
        </p:txBody>
      </p:sp>
      <p:pic>
        <p:nvPicPr>
          <p:cNvPr id="245" name="Google Shape;245;p12" descr="A group of people holding hands&#10;&#10;Description automatically generated with medium confidence"/>
          <p:cNvPicPr preferRelativeResize="0"/>
          <p:nvPr/>
        </p:nvPicPr>
        <p:blipFill rotWithShape="1">
          <a:blip r:embed="rId3">
            <a:alphaModFix/>
          </a:blip>
          <a:srcRect l="35069" r="26879"/>
          <a:stretch/>
        </p:blipFill>
        <p:spPr>
          <a:xfrm>
            <a:off x="0" y="0"/>
            <a:ext cx="4200525" cy="6858000"/>
          </a:xfrm>
          <a:prstGeom prst="rect">
            <a:avLst/>
          </a:prstGeom>
          <a:noFill/>
          <a:ln w="38100" cap="flat" cmpd="sng">
            <a:solidFill>
              <a:schemeClr val="dk2"/>
            </a:solidFill>
            <a:prstDash val="solid"/>
            <a:round/>
            <a:headEnd type="none" w="sm" len="sm"/>
            <a:tailEnd type="none" w="sm" len="sm"/>
          </a:ln>
        </p:spPr>
      </p:pic>
      <p:sp>
        <p:nvSpPr>
          <p:cNvPr id="246" name="Google Shape;246;p12"/>
          <p:cNvSpPr txBox="1">
            <a:spLocks noGrp="1"/>
          </p:cNvSpPr>
          <p:nvPr>
            <p:ph type="body" idx="2"/>
          </p:nvPr>
        </p:nvSpPr>
        <p:spPr>
          <a:xfrm>
            <a:off x="5986463" y="2124074"/>
            <a:ext cx="5991848" cy="3415749"/>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1800"/>
              <a:buChar char="•"/>
            </a:pPr>
            <a:r>
              <a:rPr lang="en-US" b="1"/>
              <a:t>Sometimes you’re prepared for a small group of four and end up with a group of twenty.</a:t>
            </a:r>
            <a:endParaRPr/>
          </a:p>
          <a:p>
            <a:pPr marL="285750" lvl="0" indent="-285750" algn="l" rtl="0">
              <a:spcBef>
                <a:spcPts val="960"/>
              </a:spcBef>
              <a:spcAft>
                <a:spcPts val="0"/>
              </a:spcAft>
              <a:buSzPts val="1800"/>
              <a:buChar char="•"/>
            </a:pPr>
            <a:r>
              <a:rPr lang="en-US" b="1"/>
              <a:t>You may have been expected to give a 30-minute discussion but end up giving just 5-minutes.</a:t>
            </a:r>
            <a:endParaRPr/>
          </a:p>
          <a:p>
            <a:pPr marL="285750" lvl="0" indent="-285750" algn="l" rtl="0">
              <a:spcBef>
                <a:spcPts val="960"/>
              </a:spcBef>
              <a:spcAft>
                <a:spcPts val="0"/>
              </a:spcAft>
              <a:buSzPts val="1800"/>
              <a:buChar char="•"/>
            </a:pPr>
            <a:r>
              <a:rPr lang="en-US" b="1"/>
              <a:t>Are you Flexible?</a:t>
            </a:r>
            <a:endParaRPr/>
          </a:p>
          <a:p>
            <a:pPr marL="285750" lvl="0" indent="-285750" algn="l" rtl="0">
              <a:spcBef>
                <a:spcPts val="960"/>
              </a:spcBef>
              <a:spcAft>
                <a:spcPts val="0"/>
              </a:spcAft>
              <a:buSzPts val="1800"/>
              <a:buChar char="•"/>
            </a:pPr>
            <a:r>
              <a:rPr lang="en-US" b="1"/>
              <a:t>Can you go with the flow?</a:t>
            </a:r>
            <a:endParaRPr/>
          </a:p>
          <a:p>
            <a:pPr marL="285750" lvl="0" indent="-285750" algn="l" rtl="0">
              <a:spcBef>
                <a:spcPts val="960"/>
              </a:spcBef>
              <a:spcAft>
                <a:spcPts val="0"/>
              </a:spcAft>
              <a:buSzPts val="1800"/>
              <a:buChar char="•"/>
            </a:pPr>
            <a:r>
              <a:rPr lang="en-US" b="1"/>
              <a:t>Are you able to, “Adapt &amp; Overcome!?”</a:t>
            </a:r>
            <a:endParaRPr/>
          </a:p>
          <a:p>
            <a:pPr marL="285750" lvl="0" indent="-171450" algn="l" rtl="0">
              <a:spcBef>
                <a:spcPts val="960"/>
              </a:spcBef>
              <a:spcAft>
                <a:spcPts val="0"/>
              </a:spcAft>
              <a:buSzPts val="1800"/>
              <a:buNone/>
            </a:pPr>
            <a:endParaRPr/>
          </a:p>
        </p:txBody>
      </p:sp>
      <p:pic>
        <p:nvPicPr>
          <p:cNvPr id="247" name="Google Shape;247;p12" descr="Chart, funnel chart&#10;&#10;Description automatically generated"/>
          <p:cNvPicPr preferRelativeResize="0"/>
          <p:nvPr/>
        </p:nvPicPr>
        <p:blipFill rotWithShape="1">
          <a:blip r:embed="rId4">
            <a:alphaModFix/>
          </a:blip>
          <a:srcRect/>
          <a:stretch/>
        </p:blipFill>
        <p:spPr>
          <a:xfrm>
            <a:off x="-2596" y="0"/>
            <a:ext cx="4200525" cy="6858000"/>
          </a:xfrm>
          <a:prstGeom prst="rect">
            <a:avLst/>
          </a:prstGeom>
          <a:noFill/>
          <a:ln>
            <a:noFill/>
          </a:ln>
        </p:spPr>
      </p:pic>
      <p:pic>
        <p:nvPicPr>
          <p:cNvPr id="248" name="Google Shape;248;p12" descr="Diagram&#10;&#10;Description automatically generated"/>
          <p:cNvPicPr preferRelativeResize="0"/>
          <p:nvPr/>
        </p:nvPicPr>
        <p:blipFill rotWithShape="1">
          <a:blip r:embed="rId5">
            <a:alphaModFix/>
          </a:blip>
          <a:srcRect/>
          <a:stretch/>
        </p:blipFill>
        <p:spPr>
          <a:xfrm>
            <a:off x="-2596" y="0"/>
            <a:ext cx="5363089" cy="6858000"/>
          </a:xfrm>
          <a:prstGeom prst="rect">
            <a:avLst/>
          </a:prstGeom>
          <a:noFill/>
          <a:ln>
            <a:noFill/>
          </a:ln>
        </p:spPr>
      </p:pic>
      <p:pic>
        <p:nvPicPr>
          <p:cNvPr id="249" name="Google Shape;249;p12"/>
          <p:cNvPicPr preferRelativeResize="0"/>
          <p:nvPr/>
        </p:nvPicPr>
        <p:blipFill rotWithShape="1">
          <a:blip r:embed="rId6">
            <a:alphaModFix/>
          </a:blip>
          <a:srcRect/>
          <a:stretch/>
        </p:blipFill>
        <p:spPr>
          <a:xfrm>
            <a:off x="-2596" y="0"/>
            <a:ext cx="5363089" cy="6858000"/>
          </a:xfrm>
          <a:prstGeom prst="rect">
            <a:avLst/>
          </a:prstGeom>
          <a:noFill/>
          <a:ln>
            <a:noFill/>
          </a:ln>
        </p:spPr>
      </p:pic>
      <p:pic>
        <p:nvPicPr>
          <p:cNvPr id="250" name="Google Shape;250;p12" descr="A person in a military uniform holding a flag&#10;&#10;Description automatically generated with low confidence"/>
          <p:cNvPicPr preferRelativeResize="0"/>
          <p:nvPr/>
        </p:nvPicPr>
        <p:blipFill rotWithShape="1">
          <a:blip r:embed="rId7">
            <a:alphaModFix/>
          </a:blip>
          <a:srcRect/>
          <a:stretch/>
        </p:blipFill>
        <p:spPr>
          <a:xfrm>
            <a:off x="954839" y="1285875"/>
            <a:ext cx="3244388" cy="44894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6">
                                            <p:txEl>
                                              <p:pRg st="0" end="0"/>
                                            </p:txEl>
                                          </p:spTgt>
                                        </p:tgtEl>
                                        <p:attrNameLst>
                                          <p:attrName>style.visibility</p:attrName>
                                        </p:attrNameLst>
                                      </p:cBhvr>
                                      <p:to>
                                        <p:strVal val="visible"/>
                                      </p:to>
                                    </p:set>
                                    <p:animEffect transition="in" filter="fade">
                                      <p:cBhvr>
                                        <p:cTn id="7" dur="500"/>
                                        <p:tgtEl>
                                          <p:spTgt spid="2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6">
                                            <p:txEl>
                                              <p:pRg st="1" end="1"/>
                                            </p:txEl>
                                          </p:spTgt>
                                        </p:tgtEl>
                                        <p:attrNameLst>
                                          <p:attrName>style.visibility</p:attrName>
                                        </p:attrNameLst>
                                      </p:cBhvr>
                                      <p:to>
                                        <p:strVal val="visible"/>
                                      </p:to>
                                    </p:set>
                                    <p:animEffect transition="in" filter="fade">
                                      <p:cBhvr>
                                        <p:cTn id="12" dur="500"/>
                                        <p:tgtEl>
                                          <p:spTgt spid="2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6">
                                            <p:txEl>
                                              <p:pRg st="2" end="2"/>
                                            </p:txEl>
                                          </p:spTgt>
                                        </p:tgtEl>
                                        <p:attrNameLst>
                                          <p:attrName>style.visibility</p:attrName>
                                        </p:attrNameLst>
                                      </p:cBhvr>
                                      <p:to>
                                        <p:strVal val="visible"/>
                                      </p:to>
                                    </p:set>
                                    <p:animEffect transition="in" filter="fade">
                                      <p:cBhvr>
                                        <p:cTn id="17" dur="500"/>
                                        <p:tgtEl>
                                          <p:spTgt spid="24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6">
                                            <p:txEl>
                                              <p:pRg st="3" end="3"/>
                                            </p:txEl>
                                          </p:spTgt>
                                        </p:tgtEl>
                                        <p:attrNameLst>
                                          <p:attrName>style.visibility</p:attrName>
                                        </p:attrNameLst>
                                      </p:cBhvr>
                                      <p:to>
                                        <p:strVal val="visible"/>
                                      </p:to>
                                    </p:set>
                                    <p:animEffect transition="in" filter="fade">
                                      <p:cBhvr>
                                        <p:cTn id="22" dur="500"/>
                                        <p:tgtEl>
                                          <p:spTgt spid="24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6">
                                            <p:txEl>
                                              <p:pRg st="4" end="4"/>
                                            </p:txEl>
                                          </p:spTgt>
                                        </p:tgtEl>
                                        <p:attrNameLst>
                                          <p:attrName>style.visibility</p:attrName>
                                        </p:attrNameLst>
                                      </p:cBhvr>
                                      <p:to>
                                        <p:strVal val="visible"/>
                                      </p:to>
                                    </p:set>
                                    <p:animEffect transition="in" filter="fade">
                                      <p:cBhvr>
                                        <p:cTn id="27" dur="500"/>
                                        <p:tgtEl>
                                          <p:spTgt spid="24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6">
                                            <p:txEl>
                                              <p:pRg st="5" end="5"/>
                                            </p:txEl>
                                          </p:spTgt>
                                        </p:tgtEl>
                                        <p:attrNameLst>
                                          <p:attrName>style.visibility</p:attrName>
                                        </p:attrNameLst>
                                      </p:cBhvr>
                                      <p:to>
                                        <p:strVal val="visible"/>
                                      </p:to>
                                    </p:set>
                                    <p:animEffect transition="in" filter="fade">
                                      <p:cBhvr>
                                        <p:cTn id="32" dur="500"/>
                                        <p:tgtEl>
                                          <p:spTgt spid="24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5"/>
                                        </p:tgtEl>
                                        <p:attrNameLst>
                                          <p:attrName>style.visibility</p:attrName>
                                        </p:attrNameLst>
                                      </p:cBhvr>
                                      <p:to>
                                        <p:strVal val="visible"/>
                                      </p:to>
                                    </p:set>
                                    <p:animEffect transition="in" filter="fade">
                                      <p:cBhvr>
                                        <p:cTn id="37" dur="500"/>
                                        <p:tgtEl>
                                          <p:spTgt spid="24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7"/>
                                        </p:tgtEl>
                                        <p:attrNameLst>
                                          <p:attrName>style.visibility</p:attrName>
                                        </p:attrNameLst>
                                      </p:cBhvr>
                                      <p:to>
                                        <p:strVal val="visible"/>
                                      </p:to>
                                    </p:set>
                                    <p:animEffect transition="in" filter="fade">
                                      <p:cBhvr>
                                        <p:cTn id="42" dur="500"/>
                                        <p:tgtEl>
                                          <p:spTgt spid="24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8"/>
                                        </p:tgtEl>
                                        <p:attrNameLst>
                                          <p:attrName>style.visibility</p:attrName>
                                        </p:attrNameLst>
                                      </p:cBhvr>
                                      <p:to>
                                        <p:strVal val="visible"/>
                                      </p:to>
                                    </p:set>
                                    <p:animEffect transition="in" filter="fade">
                                      <p:cBhvr>
                                        <p:cTn id="47" dur="500"/>
                                        <p:tgtEl>
                                          <p:spTgt spid="24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9"/>
                                        </p:tgtEl>
                                        <p:attrNameLst>
                                          <p:attrName>style.visibility</p:attrName>
                                        </p:attrNameLst>
                                      </p:cBhvr>
                                      <p:to>
                                        <p:strVal val="visible"/>
                                      </p:to>
                                    </p:set>
                                    <p:animEffect transition="in" filter="fade">
                                      <p:cBhvr>
                                        <p:cTn id="52" dur="500"/>
                                        <p:tgtEl>
                                          <p:spTgt spid="24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50"/>
                                        </p:tgtEl>
                                        <p:attrNameLst>
                                          <p:attrName>style.visibility</p:attrName>
                                        </p:attrNameLst>
                                      </p:cBhvr>
                                      <p:to>
                                        <p:strVal val="visible"/>
                                      </p:to>
                                    </p:set>
                                    <p:animEffect transition="in" filter="fade">
                                      <p:cBhvr>
                                        <p:cTn id="57" dur="20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4A4A4A"/>
            </a:gs>
            <a:gs pos="100000">
              <a:srgbClr val="727272"/>
            </a:gs>
          </a:gsLst>
          <a:lin ang="0" scaled="0"/>
        </a:gradFill>
        <a:effectLst/>
      </p:bgPr>
    </p:bg>
    <p:spTree>
      <p:nvGrpSpPr>
        <p:cNvPr id="1" name="Shape 254"/>
        <p:cNvGrpSpPr/>
        <p:nvPr/>
      </p:nvGrpSpPr>
      <p:grpSpPr>
        <a:xfrm>
          <a:off x="0" y="0"/>
          <a:ext cx="0" cy="0"/>
          <a:chOff x="0" y="0"/>
          <a:chExt cx="0" cy="0"/>
        </a:xfrm>
      </p:grpSpPr>
      <p:sp>
        <p:nvSpPr>
          <p:cNvPr id="255" name="Google Shape;255;p13"/>
          <p:cNvSpPr txBox="1">
            <a:spLocks noGrp="1"/>
          </p:cNvSpPr>
          <p:nvPr>
            <p:ph type="title"/>
          </p:nvPr>
        </p:nvSpPr>
        <p:spPr>
          <a:xfrm>
            <a:off x="184150" y="142876"/>
            <a:ext cx="2487612" cy="9144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FF0000"/>
              </a:buClr>
              <a:buSzPct val="100000"/>
              <a:buFont typeface="Century Gothic"/>
              <a:buNone/>
            </a:pPr>
            <a:r>
              <a:rPr lang="en-US" sz="3600" b="1">
                <a:solidFill>
                  <a:srgbClr val="FF0000"/>
                </a:solidFill>
              </a:rPr>
              <a:t>T</a:t>
            </a:r>
            <a:r>
              <a:rPr lang="en-US" sz="3600" b="1">
                <a:solidFill>
                  <a:srgbClr val="FFFF00"/>
                </a:solidFill>
              </a:rPr>
              <a:t>RAIL: </a:t>
            </a:r>
            <a:br>
              <a:rPr lang="en-US"/>
            </a:br>
            <a:endParaRPr/>
          </a:p>
        </p:txBody>
      </p:sp>
      <p:sp>
        <p:nvSpPr>
          <p:cNvPr id="256" name="Google Shape;256;p13"/>
          <p:cNvSpPr txBox="1">
            <a:spLocks noGrp="1"/>
          </p:cNvSpPr>
          <p:nvPr>
            <p:ph type="body" idx="2"/>
          </p:nvPr>
        </p:nvSpPr>
        <p:spPr>
          <a:xfrm>
            <a:off x="184150" y="1057276"/>
            <a:ext cx="4876800" cy="2547937"/>
          </a:xfrm>
          <a:prstGeom prst="rect">
            <a:avLst/>
          </a:prstGeom>
          <a:noFill/>
          <a:ln>
            <a:noFill/>
          </a:ln>
        </p:spPr>
        <p:txBody>
          <a:bodyPr spcFirstLastPara="1" wrap="square" lIns="91425" tIns="45700" rIns="91425" bIns="45700" anchor="t" anchorCtr="0">
            <a:normAutofit/>
          </a:bodyPr>
          <a:lstStyle/>
          <a:p>
            <a:pPr marL="285750" lvl="0" indent="-285750" algn="l" rtl="0">
              <a:spcBef>
                <a:spcPts val="0"/>
              </a:spcBef>
              <a:spcAft>
                <a:spcPts val="0"/>
              </a:spcAft>
              <a:buSzPts val="2400"/>
              <a:buChar char="•"/>
            </a:pPr>
            <a:r>
              <a:rPr lang="en-US" sz="2400" b="1" dirty="0"/>
              <a:t>You may follow up with what one person said, and simply acknowledge what another said, </a:t>
            </a:r>
            <a:r>
              <a:rPr lang="en-US" sz="2400" b="1" dirty="0">
                <a:solidFill>
                  <a:srgbClr val="FF0000"/>
                </a:solidFill>
              </a:rPr>
              <a:t>but not go down that direction. </a:t>
            </a:r>
            <a:endParaRPr dirty="0"/>
          </a:p>
          <a:p>
            <a:pPr marL="285750" lvl="0" indent="-171450" algn="l" rtl="0">
              <a:spcBef>
                <a:spcPts val="960"/>
              </a:spcBef>
              <a:spcAft>
                <a:spcPts val="0"/>
              </a:spcAft>
              <a:buSzPts val="1800"/>
              <a:buNone/>
            </a:pPr>
            <a:endParaRPr dirty="0"/>
          </a:p>
        </p:txBody>
      </p:sp>
      <p:sp>
        <p:nvSpPr>
          <p:cNvPr id="257" name="Google Shape;257;p13"/>
          <p:cNvSpPr txBox="1">
            <a:spLocks noGrp="1"/>
          </p:cNvSpPr>
          <p:nvPr>
            <p:ph type="body" idx="4"/>
          </p:nvPr>
        </p:nvSpPr>
        <p:spPr>
          <a:xfrm>
            <a:off x="184149" y="3986212"/>
            <a:ext cx="4876801" cy="2547937"/>
          </a:xfrm>
          <a:prstGeom prst="rect">
            <a:avLst/>
          </a:prstGeom>
          <a:noFill/>
          <a:ln>
            <a:noFill/>
          </a:ln>
        </p:spPr>
        <p:txBody>
          <a:bodyPr spcFirstLastPara="1" wrap="square" lIns="91425" tIns="45700" rIns="91425" bIns="45700" anchor="t" anchorCtr="0">
            <a:normAutofit/>
          </a:bodyPr>
          <a:lstStyle/>
          <a:p>
            <a:pPr marL="285750" lvl="0" indent="-285750" algn="l" rtl="0">
              <a:spcBef>
                <a:spcPts val="0"/>
              </a:spcBef>
              <a:spcAft>
                <a:spcPts val="0"/>
              </a:spcAft>
              <a:buSzPts val="2400"/>
              <a:buChar char="•"/>
            </a:pPr>
            <a:r>
              <a:rPr lang="en-US" sz="2400" b="1"/>
              <a:t>Your </a:t>
            </a:r>
            <a:r>
              <a:rPr lang="en-US" sz="2400" b="1">
                <a:solidFill>
                  <a:srgbClr val="FF0000"/>
                </a:solidFill>
              </a:rPr>
              <a:t>compass</a:t>
            </a:r>
            <a:r>
              <a:rPr lang="en-US" sz="2400" b="1"/>
              <a:t> is making sure your </a:t>
            </a:r>
            <a:r>
              <a:rPr lang="en-US" sz="2400" b="1">
                <a:solidFill>
                  <a:srgbClr val="00B050"/>
                </a:solidFill>
              </a:rPr>
              <a:t>philosophy</a:t>
            </a:r>
            <a:r>
              <a:rPr lang="en-US" sz="2400" b="1"/>
              <a:t> is clear (“</a:t>
            </a:r>
            <a:r>
              <a:rPr lang="en-US" sz="2400" b="1">
                <a:solidFill>
                  <a:srgbClr val="00B050"/>
                </a:solidFill>
              </a:rPr>
              <a:t>Fostering Relationships </a:t>
            </a:r>
            <a:r>
              <a:rPr lang="en-US" sz="2400" b="1"/>
              <a:t>that </a:t>
            </a:r>
            <a:r>
              <a:rPr lang="en-US" sz="2400" b="1">
                <a:solidFill>
                  <a:srgbClr val="00B050"/>
                </a:solidFill>
              </a:rPr>
              <a:t>Build Responsible Servant Leaders</a:t>
            </a:r>
            <a:r>
              <a:rPr lang="en-US" sz="2400" b="1"/>
              <a:t>”) and your goal (“</a:t>
            </a:r>
            <a:r>
              <a:rPr lang="en-US" sz="2400" b="1">
                <a:solidFill>
                  <a:srgbClr val="FF0000"/>
                </a:solidFill>
              </a:rPr>
              <a:t>Christlikeness</a:t>
            </a:r>
            <a:r>
              <a:rPr lang="en-US" sz="2400" b="1"/>
              <a:t>”). </a:t>
            </a:r>
            <a:endParaRPr/>
          </a:p>
          <a:p>
            <a:pPr marL="285750" lvl="0" indent="-171450" algn="l" rtl="0">
              <a:spcBef>
                <a:spcPts val="960"/>
              </a:spcBef>
              <a:spcAft>
                <a:spcPts val="0"/>
              </a:spcAft>
              <a:buSzPts val="1800"/>
              <a:buNone/>
            </a:pPr>
            <a:endParaRPr/>
          </a:p>
        </p:txBody>
      </p:sp>
      <p:pic>
        <p:nvPicPr>
          <p:cNvPr id="260" name="Google Shape;260;p13"/>
          <p:cNvPicPr preferRelativeResize="0"/>
          <p:nvPr/>
        </p:nvPicPr>
        <p:blipFill rotWithShape="1">
          <a:blip r:embed="rId3">
            <a:alphaModFix/>
          </a:blip>
          <a:srcRect/>
          <a:stretch/>
        </p:blipFill>
        <p:spPr>
          <a:xfrm>
            <a:off x="5730240" y="1057276"/>
            <a:ext cx="5571490" cy="50553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
                                            <p:txEl>
                                              <p:pRg st="0" end="0"/>
                                            </p:txEl>
                                          </p:spTgt>
                                        </p:tgtEl>
                                        <p:attrNameLst>
                                          <p:attrName>style.visibility</p:attrName>
                                        </p:attrNameLst>
                                      </p:cBhvr>
                                      <p:to>
                                        <p:strVal val="visible"/>
                                      </p:to>
                                    </p:set>
                                    <p:animEffect transition="in" filter="fade">
                                      <p:cBhvr>
                                        <p:cTn id="7" dur="2000"/>
                                        <p:tgtEl>
                                          <p:spTgt spid="2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
                                            <p:txEl>
                                              <p:pRg st="1" end="1"/>
                                            </p:txEl>
                                          </p:spTgt>
                                        </p:tgtEl>
                                        <p:attrNameLst>
                                          <p:attrName>style.visibility</p:attrName>
                                        </p:attrNameLst>
                                      </p:cBhvr>
                                      <p:to>
                                        <p:strVal val="visible"/>
                                      </p:to>
                                    </p:set>
                                    <p:animEffect transition="in" filter="fade">
                                      <p:cBhvr>
                                        <p:cTn id="12" dur="2000"/>
                                        <p:tgtEl>
                                          <p:spTgt spid="25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7">
                                            <p:txEl>
                                              <p:pRg st="0" end="0"/>
                                            </p:txEl>
                                          </p:spTgt>
                                        </p:tgtEl>
                                        <p:attrNameLst>
                                          <p:attrName>style.visibility</p:attrName>
                                        </p:attrNameLst>
                                      </p:cBhvr>
                                      <p:to>
                                        <p:strVal val="visible"/>
                                      </p:to>
                                    </p:set>
                                    <p:animEffect transition="in" filter="fade">
                                      <p:cBhvr>
                                        <p:cTn id="17" dur="1000"/>
                                        <p:tgtEl>
                                          <p:spTgt spid="25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7">
                                            <p:txEl>
                                              <p:pRg st="1" end="1"/>
                                            </p:txEl>
                                          </p:spTgt>
                                        </p:tgtEl>
                                        <p:attrNameLst>
                                          <p:attrName>style.visibility</p:attrName>
                                        </p:attrNameLst>
                                      </p:cBhvr>
                                      <p:to>
                                        <p:strVal val="visible"/>
                                      </p:to>
                                    </p:set>
                                    <p:animEffect transition="in" filter="fade">
                                      <p:cBhvr>
                                        <p:cTn id="22" dur="1000"/>
                                        <p:tgtEl>
                                          <p:spTgt spid="25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260"/>
                                        </p:tgtEl>
                                        <p:attrNameLst>
                                          <p:attrName>style.visibility</p:attrName>
                                        </p:attrNameLst>
                                      </p:cBhvr>
                                      <p:to>
                                        <p:strVal val="visible"/>
                                      </p:to>
                                    </p:set>
                                    <p:anim calcmode="lin" valueType="num">
                                      <p:cBhvr additive="base">
                                        <p:cTn id="27" dur="500"/>
                                        <p:tgtEl>
                                          <p:spTgt spid="260"/>
                                        </p:tgtEl>
                                        <p:attrNameLst>
                                          <p:attrName>ppt_w</p:attrName>
                                        </p:attrNameLst>
                                      </p:cBhvr>
                                      <p:tavLst>
                                        <p:tav tm="0">
                                          <p:val>
                                            <p:strVal val="0"/>
                                          </p:val>
                                        </p:tav>
                                        <p:tav tm="100000">
                                          <p:val>
                                            <p:strVal val="#ppt_w"/>
                                          </p:val>
                                        </p:tav>
                                      </p:tavLst>
                                    </p:anim>
                                    <p:anim calcmode="lin" valueType="num">
                                      <p:cBhvr additive="base">
                                        <p:cTn id="28" dur="500"/>
                                        <p:tgtEl>
                                          <p:spTgt spid="26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282D34"/>
            </a:gs>
          </a:gsLst>
          <a:lin ang="5400000" scaled="0"/>
        </a:gradFill>
        <a:effectLst/>
      </p:bgPr>
    </p:bg>
    <p:spTree>
      <p:nvGrpSpPr>
        <p:cNvPr id="1" name="Shape 264"/>
        <p:cNvGrpSpPr/>
        <p:nvPr/>
      </p:nvGrpSpPr>
      <p:grpSpPr>
        <a:xfrm>
          <a:off x="0" y="0"/>
          <a:ext cx="0" cy="0"/>
          <a:chOff x="0" y="0"/>
          <a:chExt cx="0" cy="0"/>
        </a:xfrm>
      </p:grpSpPr>
      <p:sp>
        <p:nvSpPr>
          <p:cNvPr id="265" name="Google Shape;265;p14"/>
          <p:cNvSpPr txBox="1"/>
          <p:nvPr/>
        </p:nvSpPr>
        <p:spPr>
          <a:xfrm>
            <a:off x="2789646" y="269823"/>
            <a:ext cx="6612708"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600" b="1">
                <a:solidFill>
                  <a:srgbClr val="FFFF00"/>
                </a:solidFill>
                <a:latin typeface="Century Gothic"/>
                <a:ea typeface="Century Gothic"/>
                <a:cs typeface="Century Gothic"/>
                <a:sym typeface="Century Gothic"/>
              </a:rPr>
              <a:t>BREAK OUT</a:t>
            </a:r>
            <a:endParaRPr/>
          </a:p>
        </p:txBody>
      </p:sp>
      <p:sp>
        <p:nvSpPr>
          <p:cNvPr id="266" name="Google Shape;266;p14"/>
          <p:cNvSpPr txBox="1"/>
          <p:nvPr/>
        </p:nvSpPr>
        <p:spPr>
          <a:xfrm>
            <a:off x="2916316" y="1839483"/>
            <a:ext cx="6486038" cy="443198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Century Gothic"/>
                <a:ea typeface="Century Gothic"/>
                <a:cs typeface="Century Gothic"/>
                <a:sym typeface="Century Gothic"/>
              </a:rPr>
              <a:t>TLT’s Come up with 2 questions that take a great deal of time, thought, and effort to answer using the  </a:t>
            </a:r>
            <a:r>
              <a:rPr lang="en-US" sz="2400" b="1">
                <a:solidFill>
                  <a:srgbClr val="FFFF00"/>
                </a:solidFill>
                <a:latin typeface="Century Gothic"/>
                <a:ea typeface="Century Gothic"/>
                <a:cs typeface="Century Gothic"/>
                <a:sym typeface="Century Gothic"/>
              </a:rPr>
              <a:t>6 Key  Points</a:t>
            </a:r>
            <a:r>
              <a:rPr lang="en-US" sz="2400" b="1">
                <a:solidFill>
                  <a:schemeClr val="lt1"/>
                </a:solidFill>
                <a:latin typeface="Century Gothic"/>
                <a:ea typeface="Century Gothic"/>
                <a:cs typeface="Century Gothic"/>
                <a:sym typeface="Century Gothic"/>
              </a:rPr>
              <a:t>  we just learned on </a:t>
            </a:r>
            <a:r>
              <a:rPr lang="en-US" sz="2400" b="1">
                <a:solidFill>
                  <a:srgbClr val="FFFF00"/>
                </a:solidFill>
                <a:latin typeface="Century Gothic"/>
                <a:ea typeface="Century Gothic"/>
                <a:cs typeface="Century Gothic"/>
                <a:sym typeface="Century Gothic"/>
              </a:rPr>
              <a:t>Asking Questions</a:t>
            </a:r>
            <a:r>
              <a:rPr lang="en-US" sz="2400" b="1">
                <a:solidFill>
                  <a:schemeClr val="lt1"/>
                </a:solidFill>
                <a:latin typeface="Century Gothic"/>
                <a:ea typeface="Century Gothic"/>
                <a:cs typeface="Century Gothic"/>
                <a:sym typeface="Century Gothic"/>
              </a:rPr>
              <a:t>.</a:t>
            </a:r>
            <a:endParaRPr/>
          </a:p>
          <a:p>
            <a:pPr marL="0" marR="0" lvl="0" indent="0" algn="l" rtl="0">
              <a:spcBef>
                <a:spcPts val="0"/>
              </a:spcBef>
              <a:spcAft>
                <a:spcPts val="0"/>
              </a:spcAft>
              <a:buNone/>
            </a:pPr>
            <a:r>
              <a:rPr lang="en-US" sz="2400" b="1">
                <a:solidFill>
                  <a:schemeClr val="lt1"/>
                </a:solidFill>
                <a:latin typeface="Century Gothic"/>
                <a:ea typeface="Century Gothic"/>
                <a:cs typeface="Century Gothic"/>
                <a:sym typeface="Century Gothic"/>
              </a:rPr>
              <a:t>            (       AKA            </a:t>
            </a:r>
            <a:r>
              <a:rPr lang="en-US" sz="2400" b="1">
                <a:solidFill>
                  <a:srgbClr val="FF0000"/>
                </a:solidFill>
                <a:latin typeface="Century Gothic"/>
                <a:ea typeface="Century Gothic"/>
                <a:cs typeface="Century Gothic"/>
                <a:sym typeface="Century Gothic"/>
              </a:rPr>
              <a:t>K  A  T    C  A  T</a:t>
            </a:r>
            <a:r>
              <a:rPr lang="en-US" sz="2400" b="1">
                <a:solidFill>
                  <a:schemeClr val="lt1"/>
                </a:solidFill>
                <a:latin typeface="Century Gothic"/>
                <a:ea typeface="Century Gothic"/>
                <a:cs typeface="Century Gothic"/>
                <a:sym typeface="Century Gothic"/>
              </a:rPr>
              <a:t>       )</a:t>
            </a:r>
            <a:endParaRPr/>
          </a:p>
          <a:p>
            <a:pPr marL="0" marR="0" lvl="0" indent="0" algn="l" rtl="0">
              <a:spcBef>
                <a:spcPts val="0"/>
              </a:spcBef>
              <a:spcAft>
                <a:spcPts val="0"/>
              </a:spcAft>
              <a:buNone/>
            </a:pPr>
            <a:endParaRPr sz="2400" b="1">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2400" b="1">
                <a:solidFill>
                  <a:srgbClr val="00B050"/>
                </a:solidFill>
                <a:latin typeface="Century Gothic"/>
                <a:ea typeface="Century Gothic"/>
                <a:cs typeface="Century Gothic"/>
                <a:sym typeface="Century Gothic"/>
              </a:rPr>
              <a:t>Age Group:     </a:t>
            </a:r>
            <a:r>
              <a:rPr lang="en-US" sz="2400" b="1">
                <a:solidFill>
                  <a:schemeClr val="lt1"/>
                </a:solidFill>
                <a:latin typeface="Century Gothic"/>
                <a:ea typeface="Century Gothic"/>
                <a:cs typeface="Century Gothic"/>
                <a:sym typeface="Century Gothic"/>
              </a:rPr>
              <a:t>10-15</a:t>
            </a:r>
            <a:endParaRPr/>
          </a:p>
          <a:p>
            <a:pPr marL="0" marR="0" lvl="0" indent="0" algn="l" rtl="0">
              <a:spcBef>
                <a:spcPts val="0"/>
              </a:spcBef>
              <a:spcAft>
                <a:spcPts val="0"/>
              </a:spcAft>
              <a:buNone/>
            </a:pPr>
            <a:endParaRPr sz="2400" b="1">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2400" b="1">
                <a:solidFill>
                  <a:srgbClr val="00B050"/>
                </a:solidFill>
                <a:latin typeface="Century Gothic"/>
                <a:ea typeface="Century Gothic"/>
                <a:cs typeface="Century Gothic"/>
                <a:sym typeface="Century Gothic"/>
              </a:rPr>
              <a:t>Gender:           </a:t>
            </a:r>
            <a:r>
              <a:rPr lang="en-US" sz="2400" b="1">
                <a:solidFill>
                  <a:schemeClr val="lt1"/>
                </a:solidFill>
                <a:latin typeface="Century Gothic"/>
                <a:ea typeface="Century Gothic"/>
                <a:cs typeface="Century Gothic"/>
                <a:sym typeface="Century Gothic"/>
              </a:rPr>
              <a:t>Boys &amp; Girls</a:t>
            </a:r>
            <a:endParaRPr/>
          </a:p>
          <a:p>
            <a:pPr marL="0" marR="0" lvl="0" indent="0" algn="l" rtl="0">
              <a:spcBef>
                <a:spcPts val="0"/>
              </a:spcBef>
              <a:spcAft>
                <a:spcPts val="0"/>
              </a:spcAft>
              <a:buNone/>
            </a:pPr>
            <a:endParaRPr sz="2400" b="1">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2400" b="1">
                <a:solidFill>
                  <a:srgbClr val="00B050"/>
                </a:solidFill>
                <a:latin typeface="Century Gothic"/>
                <a:ea typeface="Century Gothic"/>
                <a:cs typeface="Century Gothic"/>
                <a:sym typeface="Century Gothic"/>
              </a:rPr>
              <a:t>DYNAMIC:       </a:t>
            </a:r>
            <a:r>
              <a:rPr lang="en-US" sz="2400" b="1">
                <a:solidFill>
                  <a:schemeClr val="lt1"/>
                </a:solidFill>
                <a:latin typeface="Century Gothic"/>
                <a:ea typeface="Century Gothic"/>
                <a:cs typeface="Century Gothic"/>
                <a:sym typeface="Century Gothic"/>
              </a:rPr>
              <a:t>1 DATA     ;     1 FEELINGS</a:t>
            </a:r>
            <a:endParaRPr/>
          </a:p>
          <a:p>
            <a:pPr marL="0" marR="0" lvl="0" indent="0" algn="l" rtl="0">
              <a:spcBef>
                <a:spcPts val="0"/>
              </a:spcBef>
              <a:spcAft>
                <a:spcPts val="0"/>
              </a:spcAft>
              <a:buNone/>
            </a:pPr>
            <a:endParaRPr sz="1800" b="1">
              <a:solidFill>
                <a:schemeClr val="lt1"/>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3A3A3A"/>
            </a:gs>
            <a:gs pos="100000">
              <a:srgbClr val="3A3A3A"/>
            </a:gs>
          </a:gsLst>
          <a:lin ang="0" scaled="0"/>
        </a:gradFill>
        <a:effectLst/>
      </p:bgPr>
    </p:bg>
    <p:spTree>
      <p:nvGrpSpPr>
        <p:cNvPr id="1" name="Shape 270"/>
        <p:cNvGrpSpPr/>
        <p:nvPr/>
      </p:nvGrpSpPr>
      <p:grpSpPr>
        <a:xfrm>
          <a:off x="0" y="0"/>
          <a:ext cx="0" cy="0"/>
          <a:chOff x="0" y="0"/>
          <a:chExt cx="0" cy="0"/>
        </a:xfrm>
      </p:grpSpPr>
      <p:sp>
        <p:nvSpPr>
          <p:cNvPr id="271" name="Google Shape;271;p15"/>
          <p:cNvSpPr txBox="1">
            <a:spLocks noGrp="1"/>
          </p:cNvSpPr>
          <p:nvPr>
            <p:ph type="ctrTitle"/>
          </p:nvPr>
        </p:nvSpPr>
        <p:spPr>
          <a:xfrm>
            <a:off x="1751012" y="4363271"/>
            <a:ext cx="8676222" cy="106680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FFFF00"/>
              </a:buClr>
              <a:buSzPts val="3600"/>
              <a:buFont typeface="Century Gothic"/>
              <a:buNone/>
            </a:pPr>
            <a:r>
              <a:rPr lang="en-US" sz="3600" b="1">
                <a:solidFill>
                  <a:srgbClr val="FFFF00"/>
                </a:solidFill>
              </a:rPr>
              <a:t>TWO KEYS ON HAVING GREAT DISCUSSIONS</a:t>
            </a:r>
            <a:endParaRPr/>
          </a:p>
        </p:txBody>
      </p:sp>
      <p:sp>
        <p:nvSpPr>
          <p:cNvPr id="272" name="Google Shape;272;p15"/>
          <p:cNvSpPr txBox="1">
            <a:spLocks noGrp="1"/>
          </p:cNvSpPr>
          <p:nvPr>
            <p:ph type="subTitle" idx="1"/>
          </p:nvPr>
        </p:nvSpPr>
        <p:spPr>
          <a:xfrm>
            <a:off x="1589649" y="5533584"/>
            <a:ext cx="10058401" cy="72224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4000"/>
              <a:buNone/>
            </a:pPr>
            <a:r>
              <a:rPr lang="en-US" sz="4000" b="1">
                <a:solidFill>
                  <a:srgbClr val="FF0000"/>
                </a:solidFill>
              </a:rPr>
              <a:t>       </a:t>
            </a:r>
            <a:r>
              <a:rPr lang="en-US"/>
              <a:t>•  </a:t>
            </a:r>
            <a:r>
              <a:rPr lang="en-US" sz="4000" b="1">
                <a:solidFill>
                  <a:srgbClr val="FF0000"/>
                </a:solidFill>
              </a:rPr>
              <a:t>Commitment            </a:t>
            </a:r>
            <a:r>
              <a:rPr lang="en-US"/>
              <a:t>•  </a:t>
            </a:r>
            <a:r>
              <a:rPr lang="en-US" sz="4000" b="1">
                <a:solidFill>
                  <a:srgbClr val="FF0000"/>
                </a:solidFill>
              </a:rPr>
              <a:t>Variety</a:t>
            </a:r>
            <a:endParaRPr/>
          </a:p>
        </p:txBody>
      </p:sp>
      <p:pic>
        <p:nvPicPr>
          <p:cNvPr id="273" name="Google Shape;273;p15" descr="A picture containing table, wooden, indoor, floor&#10;&#10;Description automatically generated"/>
          <p:cNvPicPr preferRelativeResize="0"/>
          <p:nvPr/>
        </p:nvPicPr>
        <p:blipFill rotWithShape="1">
          <a:blip r:embed="rId3">
            <a:alphaModFix/>
          </a:blip>
          <a:srcRect/>
          <a:stretch/>
        </p:blipFill>
        <p:spPr>
          <a:xfrm>
            <a:off x="0" y="0"/>
            <a:ext cx="12192000" cy="4038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2">
                                            <p:txEl>
                                              <p:pRg st="0" end="0"/>
                                            </p:txEl>
                                          </p:spTgt>
                                        </p:tgtEl>
                                        <p:attrNameLst>
                                          <p:attrName>style.visibility</p:attrName>
                                        </p:attrNameLst>
                                      </p:cBhvr>
                                      <p:to>
                                        <p:strVal val="visible"/>
                                      </p:to>
                                    </p:set>
                                    <p:animEffect transition="in" filter="fade">
                                      <p:cBhvr>
                                        <p:cTn id="7" dur="500"/>
                                        <p:tgtEl>
                                          <p:spTgt spid="27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3A3A3A"/>
            </a:gs>
            <a:gs pos="100000">
              <a:srgbClr val="3A3A3A"/>
            </a:gs>
          </a:gsLst>
          <a:lin ang="0" scaled="0"/>
        </a:gradFill>
        <a:effectLst/>
      </p:bgPr>
    </p:bg>
    <p:spTree>
      <p:nvGrpSpPr>
        <p:cNvPr id="1" name="Shape 277"/>
        <p:cNvGrpSpPr/>
        <p:nvPr/>
      </p:nvGrpSpPr>
      <p:grpSpPr>
        <a:xfrm>
          <a:off x="0" y="0"/>
          <a:ext cx="0" cy="0"/>
          <a:chOff x="0" y="0"/>
          <a:chExt cx="0" cy="0"/>
        </a:xfrm>
      </p:grpSpPr>
      <p:sp>
        <p:nvSpPr>
          <p:cNvPr id="278" name="Google Shape;278;p16"/>
          <p:cNvSpPr txBox="1">
            <a:spLocks noGrp="1"/>
          </p:cNvSpPr>
          <p:nvPr>
            <p:ph type="title"/>
          </p:nvPr>
        </p:nvSpPr>
        <p:spPr>
          <a:xfrm>
            <a:off x="1757889" y="2895599"/>
            <a:ext cx="8676222" cy="67056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00"/>
              </a:buClr>
              <a:buSzPts val="3400"/>
              <a:buFont typeface="Century Gothic"/>
              <a:buNone/>
            </a:pPr>
            <a:r>
              <a:rPr lang="en-US" sz="3400" b="1">
                <a:solidFill>
                  <a:srgbClr val="FFFF00"/>
                </a:solidFill>
              </a:rPr>
              <a:t>KEY ONE: </a:t>
            </a:r>
            <a:r>
              <a:rPr lang="en-US" sz="3400" b="1">
                <a:solidFill>
                  <a:srgbClr val="FF0000"/>
                </a:solidFill>
              </a:rPr>
              <a:t>COMMITMENT</a:t>
            </a:r>
            <a:endParaRPr/>
          </a:p>
        </p:txBody>
      </p:sp>
      <p:pic>
        <p:nvPicPr>
          <p:cNvPr id="279" name="Google Shape;279;p16"/>
          <p:cNvPicPr preferRelativeResize="0"/>
          <p:nvPr/>
        </p:nvPicPr>
        <p:blipFill rotWithShape="1">
          <a:blip r:embed="rId3">
            <a:alphaModFix/>
          </a:blip>
          <a:srcRect t="22360" b="25124"/>
          <a:stretch/>
        </p:blipFill>
        <p:spPr>
          <a:xfrm>
            <a:off x="20" y="10"/>
            <a:ext cx="12191980" cy="2773670"/>
          </a:xfrm>
          <a:prstGeom prst="rect">
            <a:avLst/>
          </a:prstGeom>
          <a:noFill/>
          <a:ln>
            <a:noFill/>
          </a:ln>
        </p:spPr>
      </p:pic>
      <p:sp>
        <p:nvSpPr>
          <p:cNvPr id="280" name="Google Shape;280;p16"/>
          <p:cNvSpPr txBox="1"/>
          <p:nvPr/>
        </p:nvSpPr>
        <p:spPr>
          <a:xfrm>
            <a:off x="137160" y="3611881"/>
            <a:ext cx="11917680" cy="738664"/>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2400"/>
              <a:buFont typeface="Arial"/>
              <a:buChar char="•"/>
            </a:pPr>
            <a:r>
              <a:rPr lang="en-US" sz="2400" b="1">
                <a:solidFill>
                  <a:schemeClr val="lt1"/>
                </a:solidFill>
                <a:latin typeface="Century Gothic"/>
                <a:ea typeface="Century Gothic"/>
                <a:cs typeface="Century Gothic"/>
                <a:sym typeface="Century Gothic"/>
              </a:rPr>
              <a:t>You need at least a small commitment from the participants</a:t>
            </a:r>
            <a:endParaRPr/>
          </a:p>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81" name="Google Shape;281;p16"/>
          <p:cNvSpPr txBox="1"/>
          <p:nvPr/>
        </p:nvSpPr>
        <p:spPr>
          <a:xfrm>
            <a:off x="137160" y="4404362"/>
            <a:ext cx="11917680" cy="83099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2400"/>
              <a:buFont typeface="Arial"/>
              <a:buChar char="•"/>
            </a:pPr>
            <a:r>
              <a:rPr lang="en-US" sz="2400" b="1">
                <a:solidFill>
                  <a:schemeClr val="lt1"/>
                </a:solidFill>
                <a:latin typeface="Century Gothic"/>
                <a:ea typeface="Century Gothic"/>
                <a:cs typeface="Century Gothic"/>
                <a:sym typeface="Century Gothic"/>
              </a:rPr>
              <a:t>You don’t’ want to present this ”</a:t>
            </a:r>
            <a:r>
              <a:rPr lang="en-US" sz="2400" b="1">
                <a:solidFill>
                  <a:srgbClr val="FF0000"/>
                </a:solidFill>
                <a:latin typeface="Century Gothic"/>
                <a:ea typeface="Century Gothic"/>
                <a:cs typeface="Century Gothic"/>
                <a:sym typeface="Century Gothic"/>
              </a:rPr>
              <a:t>Commitment</a:t>
            </a:r>
            <a:r>
              <a:rPr lang="en-US" sz="2400" b="1">
                <a:solidFill>
                  <a:schemeClr val="lt1"/>
                </a:solidFill>
                <a:latin typeface="Century Gothic"/>
                <a:ea typeface="Century Gothic"/>
                <a:cs typeface="Century Gothic"/>
                <a:sym typeface="Century Gothic"/>
              </a:rPr>
              <a:t>” as a </a:t>
            </a:r>
            <a:r>
              <a:rPr lang="en-US" sz="2400" b="1">
                <a:solidFill>
                  <a:srgbClr val="FFFF00"/>
                </a:solidFill>
                <a:latin typeface="Century Gothic"/>
                <a:ea typeface="Century Gothic"/>
                <a:cs typeface="Century Gothic"/>
                <a:sym typeface="Century Gothic"/>
              </a:rPr>
              <a:t>life</a:t>
            </a:r>
            <a:r>
              <a:rPr lang="en-US" sz="2400" b="1">
                <a:solidFill>
                  <a:schemeClr val="lt1"/>
                </a:solidFill>
                <a:latin typeface="Century Gothic"/>
                <a:ea typeface="Century Gothic"/>
                <a:cs typeface="Century Gothic"/>
                <a:sym typeface="Century Gothic"/>
              </a:rPr>
              <a:t>, or </a:t>
            </a:r>
            <a:r>
              <a:rPr lang="en-US" sz="2400" b="1">
                <a:solidFill>
                  <a:srgbClr val="FFFF00"/>
                </a:solidFill>
                <a:latin typeface="Century Gothic"/>
                <a:ea typeface="Century Gothic"/>
                <a:cs typeface="Century Gothic"/>
                <a:sym typeface="Century Gothic"/>
              </a:rPr>
              <a:t>death matter</a:t>
            </a:r>
            <a:r>
              <a:rPr lang="en-US" sz="2400" b="1">
                <a:solidFill>
                  <a:schemeClr val="lt1"/>
                </a:solidFill>
                <a:latin typeface="Century Gothic"/>
                <a:ea typeface="Century Gothic"/>
                <a:cs typeface="Century Gothic"/>
                <a:sym typeface="Century Gothic"/>
              </a:rPr>
              <a:t>. Example: “</a:t>
            </a:r>
            <a:r>
              <a:rPr lang="en-US" sz="2400" b="1">
                <a:solidFill>
                  <a:srgbClr val="00B050"/>
                </a:solidFill>
                <a:latin typeface="Century Gothic"/>
                <a:ea typeface="Century Gothic"/>
                <a:cs typeface="Century Gothic"/>
                <a:sym typeface="Century Gothic"/>
              </a:rPr>
              <a:t>Are you willing to die for me right now</a:t>
            </a:r>
            <a:r>
              <a:rPr lang="en-US" sz="2400" b="1">
                <a:solidFill>
                  <a:schemeClr val="lt1"/>
                </a:solidFill>
                <a:latin typeface="Century Gothic"/>
                <a:ea typeface="Century Gothic"/>
                <a:cs typeface="Century Gothic"/>
                <a:sym typeface="Century Gothic"/>
              </a:rPr>
              <a:t>.”</a:t>
            </a:r>
            <a:endParaRPr/>
          </a:p>
        </p:txBody>
      </p:sp>
      <p:sp>
        <p:nvSpPr>
          <p:cNvPr id="282" name="Google Shape;282;p16"/>
          <p:cNvSpPr txBox="1"/>
          <p:nvPr/>
        </p:nvSpPr>
        <p:spPr>
          <a:xfrm>
            <a:off x="137160" y="5542448"/>
            <a:ext cx="11917679" cy="46166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2400"/>
              <a:buFont typeface="Arial"/>
              <a:buChar char="•"/>
            </a:pPr>
            <a:r>
              <a:rPr lang="en-US" sz="2400" b="1">
                <a:solidFill>
                  <a:schemeClr val="lt1"/>
                </a:solidFill>
                <a:latin typeface="Century Gothic"/>
                <a:ea typeface="Century Gothic"/>
                <a:cs typeface="Century Gothic"/>
                <a:sym typeface="Century Gothic"/>
              </a:rPr>
              <a:t>All you need for a small commitment is—a “</a:t>
            </a:r>
            <a:r>
              <a:rPr lang="en-US" sz="2400" b="1">
                <a:solidFill>
                  <a:srgbClr val="00B050"/>
                </a:solidFill>
                <a:latin typeface="Century Gothic"/>
                <a:ea typeface="Century Gothic"/>
                <a:cs typeface="Century Gothic"/>
                <a:sym typeface="Century Gothic"/>
              </a:rPr>
              <a:t>yes</a:t>
            </a:r>
            <a:r>
              <a:rPr lang="en-US" sz="2400" b="1">
                <a:solidFill>
                  <a:schemeClr val="lt1"/>
                </a:solidFill>
                <a:latin typeface="Century Gothic"/>
                <a:ea typeface="Century Gothic"/>
                <a:cs typeface="Century Gothic"/>
                <a:sym typeface="Century Gothic"/>
              </a:rPr>
              <a:t>” or “</a:t>
            </a:r>
            <a:r>
              <a:rPr lang="en-US" sz="2400" b="1">
                <a:solidFill>
                  <a:srgbClr val="FF0000"/>
                </a:solidFill>
                <a:latin typeface="Century Gothic"/>
                <a:ea typeface="Century Gothic"/>
                <a:cs typeface="Century Gothic"/>
                <a:sym typeface="Century Gothic"/>
              </a:rPr>
              <a:t>no</a:t>
            </a:r>
            <a:r>
              <a:rPr lang="en-US" sz="2400" b="1">
                <a:solidFill>
                  <a:schemeClr val="lt1"/>
                </a:solidFill>
                <a:latin typeface="Century Gothic"/>
                <a:ea typeface="Century Gothic"/>
                <a:cs typeface="Century Gothic"/>
                <a:sym typeface="Century Gothic"/>
              </a:rPr>
              <a:t>” or “</a:t>
            </a:r>
            <a:r>
              <a:rPr lang="en-US" sz="2400" b="1">
                <a:solidFill>
                  <a:srgbClr val="FFC000"/>
                </a:solidFill>
                <a:latin typeface="Century Gothic"/>
                <a:ea typeface="Century Gothic"/>
                <a:cs typeface="Century Gothic"/>
                <a:sym typeface="Century Gothic"/>
              </a:rPr>
              <a:t>maybe</a:t>
            </a:r>
            <a:r>
              <a:rPr lang="en-US" sz="2400" b="1">
                <a:solidFill>
                  <a:schemeClr val="lt1"/>
                </a:solidFill>
                <a:latin typeface="Century Gothic"/>
                <a:ea typeface="Century Gothic"/>
                <a:cs typeface="Century Gothic"/>
                <a:sym typeface="Century Gothic"/>
              </a:rPr>
              <a:t>”</a:t>
            </a:r>
            <a:endParaRPr/>
          </a:p>
        </p:txBody>
      </p:sp>
      <p:pic>
        <p:nvPicPr>
          <p:cNvPr id="283" name="Google Shape;283;p16" descr="Logo, icon&#10;&#10;Description automatically generated"/>
          <p:cNvPicPr preferRelativeResize="0"/>
          <p:nvPr/>
        </p:nvPicPr>
        <p:blipFill rotWithShape="1">
          <a:blip r:embed="rId4">
            <a:alphaModFix/>
          </a:blip>
          <a:srcRect/>
          <a:stretch/>
        </p:blipFill>
        <p:spPr>
          <a:xfrm>
            <a:off x="0" y="0"/>
            <a:ext cx="12191980" cy="277367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fade">
                                      <p:cBhvr>
                                        <p:cTn id="7" dur="1000"/>
                                        <p:tgtEl>
                                          <p:spTgt spid="2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1"/>
                                        </p:tgtEl>
                                        <p:attrNameLst>
                                          <p:attrName>style.visibility</p:attrName>
                                        </p:attrNameLst>
                                      </p:cBhvr>
                                      <p:to>
                                        <p:strVal val="visible"/>
                                      </p:to>
                                    </p:set>
                                    <p:animEffect transition="in" filter="fade">
                                      <p:cBhvr>
                                        <p:cTn id="12" dur="1000"/>
                                        <p:tgtEl>
                                          <p:spTgt spid="2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3"/>
                                        </p:tgtEl>
                                        <p:attrNameLst>
                                          <p:attrName>style.visibility</p:attrName>
                                        </p:attrNameLst>
                                      </p:cBhvr>
                                      <p:to>
                                        <p:strVal val="visible"/>
                                      </p:to>
                                    </p:set>
                                    <p:animEffect transition="in" filter="fade">
                                      <p:cBhvr>
                                        <p:cTn id="17" dur="2000"/>
                                        <p:tgtEl>
                                          <p:spTgt spid="28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2"/>
                                        </p:tgtEl>
                                        <p:attrNameLst>
                                          <p:attrName>style.visibility</p:attrName>
                                        </p:attrNameLst>
                                      </p:cBhvr>
                                      <p:to>
                                        <p:strVal val="visible"/>
                                      </p:to>
                                    </p:set>
                                    <p:animEffect transition="in" filter="fade">
                                      <p:cBhvr>
                                        <p:cTn id="22" dur="1000"/>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3A3A3A"/>
            </a:gs>
            <a:gs pos="100000">
              <a:srgbClr val="3A3A3A"/>
            </a:gs>
          </a:gsLst>
          <a:lin ang="0" scaled="0"/>
        </a:gradFill>
        <a:effectLst/>
      </p:bgPr>
    </p:bg>
    <p:spTree>
      <p:nvGrpSpPr>
        <p:cNvPr id="1" name="Shape 287"/>
        <p:cNvGrpSpPr/>
        <p:nvPr/>
      </p:nvGrpSpPr>
      <p:grpSpPr>
        <a:xfrm>
          <a:off x="0" y="0"/>
          <a:ext cx="0" cy="0"/>
          <a:chOff x="0" y="0"/>
          <a:chExt cx="0" cy="0"/>
        </a:xfrm>
      </p:grpSpPr>
      <p:sp>
        <p:nvSpPr>
          <p:cNvPr id="288" name="Google Shape;288;p17"/>
          <p:cNvSpPr txBox="1">
            <a:spLocks noGrp="1"/>
          </p:cNvSpPr>
          <p:nvPr>
            <p:ph type="title"/>
          </p:nvPr>
        </p:nvSpPr>
        <p:spPr>
          <a:xfrm>
            <a:off x="0" y="111512"/>
            <a:ext cx="9905998" cy="707886"/>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FFFF00"/>
              </a:buClr>
              <a:buSzPts val="3200"/>
              <a:buFont typeface="Century Gothic"/>
              <a:buNone/>
            </a:pPr>
            <a:r>
              <a:rPr lang="en-US" b="1">
                <a:solidFill>
                  <a:srgbClr val="FFFF00"/>
                </a:solidFill>
              </a:rPr>
              <a:t>KEY TWO: </a:t>
            </a:r>
            <a:r>
              <a:rPr lang="en-US" b="1">
                <a:solidFill>
                  <a:srgbClr val="FF0000"/>
                </a:solidFill>
              </a:rPr>
              <a:t>VARIETY</a:t>
            </a:r>
            <a:endParaRPr/>
          </a:p>
        </p:txBody>
      </p:sp>
      <p:sp>
        <p:nvSpPr>
          <p:cNvPr id="289" name="Google Shape;289;p17"/>
          <p:cNvSpPr txBox="1">
            <a:spLocks noGrp="1"/>
          </p:cNvSpPr>
          <p:nvPr>
            <p:ph type="body" idx="1"/>
          </p:nvPr>
        </p:nvSpPr>
        <p:spPr>
          <a:xfrm>
            <a:off x="1141411" y="3746810"/>
            <a:ext cx="9905998" cy="1010576"/>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400"/>
              <a:buChar char="•"/>
            </a:pPr>
            <a:r>
              <a:rPr lang="en-US" sz="2400" b="1"/>
              <a:t>You need a variety of responses. If everyone answers the same there’s no discussion.</a:t>
            </a:r>
            <a:endParaRPr/>
          </a:p>
        </p:txBody>
      </p:sp>
      <p:sp>
        <p:nvSpPr>
          <p:cNvPr id="290" name="Google Shape;290;p17"/>
          <p:cNvSpPr txBox="1"/>
          <p:nvPr/>
        </p:nvSpPr>
        <p:spPr>
          <a:xfrm>
            <a:off x="1141411" y="4757386"/>
            <a:ext cx="9905997" cy="400110"/>
          </a:xfrm>
          <a:prstGeom prst="rect">
            <a:avLst/>
          </a:prstGeom>
          <a:noFill/>
          <a:ln>
            <a:noFill/>
          </a:ln>
        </p:spPr>
        <p:txBody>
          <a:bodyPr spcFirstLastPara="1" wrap="square" lIns="91425" tIns="45700" rIns="91425" bIns="45700" anchor="t" anchorCtr="0">
            <a:spAutoFit/>
          </a:bodyPr>
          <a:lstStyle/>
          <a:p>
            <a:pPr marL="0" marR="0" lvl="0" indent="-127000" algn="l" rtl="0">
              <a:spcBef>
                <a:spcPts val="0"/>
              </a:spcBef>
              <a:spcAft>
                <a:spcPts val="0"/>
              </a:spcAft>
              <a:buClr>
                <a:schemeClr val="lt1"/>
              </a:buClr>
              <a:buSzPts val="2000"/>
              <a:buFont typeface="Noto Sans Symbols"/>
              <a:buChar char="✔"/>
            </a:pPr>
            <a:r>
              <a:rPr lang="en-US" sz="2000" b="1">
                <a:solidFill>
                  <a:schemeClr val="lt1"/>
                </a:solidFill>
                <a:latin typeface="Century Gothic"/>
                <a:ea typeface="Century Gothic"/>
                <a:cs typeface="Century Gothic"/>
                <a:sym typeface="Century Gothic"/>
              </a:rPr>
              <a:t>Example if you ask the question: “</a:t>
            </a:r>
            <a:r>
              <a:rPr lang="en-US" sz="2000" b="1">
                <a:solidFill>
                  <a:srgbClr val="0070C0"/>
                </a:solidFill>
                <a:latin typeface="Century Gothic"/>
                <a:ea typeface="Century Gothic"/>
                <a:cs typeface="Century Gothic"/>
                <a:sym typeface="Century Gothic"/>
              </a:rPr>
              <a:t>Do you love Jesus?</a:t>
            </a:r>
            <a:r>
              <a:rPr lang="en-US" sz="2000" b="1">
                <a:solidFill>
                  <a:schemeClr val="lt1"/>
                </a:solidFill>
                <a:latin typeface="Century Gothic"/>
                <a:ea typeface="Century Gothic"/>
                <a:cs typeface="Century Gothic"/>
                <a:sym typeface="Century Gothic"/>
              </a:rPr>
              <a:t>”</a:t>
            </a:r>
            <a:endParaRPr/>
          </a:p>
        </p:txBody>
      </p:sp>
      <p:sp>
        <p:nvSpPr>
          <p:cNvPr id="291" name="Google Shape;291;p17"/>
          <p:cNvSpPr txBox="1"/>
          <p:nvPr/>
        </p:nvSpPr>
        <p:spPr>
          <a:xfrm>
            <a:off x="1141413" y="5472115"/>
            <a:ext cx="9905996" cy="400110"/>
          </a:xfrm>
          <a:prstGeom prst="rect">
            <a:avLst/>
          </a:prstGeom>
          <a:noFill/>
          <a:ln>
            <a:noFill/>
          </a:ln>
        </p:spPr>
        <p:txBody>
          <a:bodyPr spcFirstLastPara="1" wrap="square" lIns="91425" tIns="45700" rIns="91425" bIns="45700" anchor="t" anchorCtr="0">
            <a:spAutoFit/>
          </a:bodyPr>
          <a:lstStyle/>
          <a:p>
            <a:pPr marL="0" marR="0" lvl="0" indent="-127000" algn="l" rtl="0">
              <a:spcBef>
                <a:spcPts val="0"/>
              </a:spcBef>
              <a:spcAft>
                <a:spcPts val="0"/>
              </a:spcAft>
              <a:buClr>
                <a:schemeClr val="lt1"/>
              </a:buClr>
              <a:buSzPts val="2000"/>
              <a:buFont typeface="Arial"/>
              <a:buChar char="•"/>
            </a:pPr>
            <a:r>
              <a:rPr lang="en-US" sz="2000" b="1">
                <a:solidFill>
                  <a:schemeClr val="lt1"/>
                </a:solidFill>
                <a:latin typeface="Century Gothic"/>
                <a:ea typeface="Century Gothic"/>
                <a:cs typeface="Century Gothic"/>
                <a:sym typeface="Century Gothic"/>
              </a:rPr>
              <a:t>To get variety answers you would ask:</a:t>
            </a:r>
            <a:endParaRPr/>
          </a:p>
        </p:txBody>
      </p:sp>
      <p:sp>
        <p:nvSpPr>
          <p:cNvPr id="292" name="Google Shape;292;p17"/>
          <p:cNvSpPr txBox="1"/>
          <p:nvPr/>
        </p:nvSpPr>
        <p:spPr>
          <a:xfrm>
            <a:off x="1141413" y="5879068"/>
            <a:ext cx="9905996" cy="400110"/>
          </a:xfrm>
          <a:prstGeom prst="rect">
            <a:avLst/>
          </a:prstGeom>
          <a:noFill/>
          <a:ln>
            <a:noFill/>
          </a:ln>
        </p:spPr>
        <p:txBody>
          <a:bodyPr spcFirstLastPara="1" wrap="square" lIns="91425" tIns="45700" rIns="91425" bIns="45700" anchor="t" anchorCtr="0">
            <a:spAutoFit/>
          </a:bodyPr>
          <a:lstStyle/>
          <a:p>
            <a:pPr marL="0" marR="0" lvl="0" indent="-127000" algn="l" rtl="0">
              <a:spcBef>
                <a:spcPts val="0"/>
              </a:spcBef>
              <a:spcAft>
                <a:spcPts val="0"/>
              </a:spcAft>
              <a:buClr>
                <a:schemeClr val="lt1"/>
              </a:buClr>
              <a:buSzPts val="2000"/>
              <a:buFont typeface="Noto Sans Symbols"/>
              <a:buChar char="✔"/>
            </a:pPr>
            <a:r>
              <a:rPr lang="en-US" sz="2000" b="1">
                <a:solidFill>
                  <a:schemeClr val="lt1"/>
                </a:solidFill>
                <a:latin typeface="Century Gothic"/>
                <a:ea typeface="Century Gothic"/>
                <a:cs typeface="Century Gothic"/>
                <a:sym typeface="Century Gothic"/>
              </a:rPr>
              <a:t>Example: “</a:t>
            </a:r>
            <a:r>
              <a:rPr lang="en-US" sz="2000" b="1">
                <a:solidFill>
                  <a:srgbClr val="FF0000"/>
                </a:solidFill>
                <a:latin typeface="Century Gothic"/>
                <a:ea typeface="Century Gothic"/>
                <a:cs typeface="Century Gothic"/>
                <a:sym typeface="Century Gothic"/>
              </a:rPr>
              <a:t>What are some of the ways Christians show their love for Jesus?</a:t>
            </a:r>
            <a:r>
              <a:rPr lang="en-US" sz="2000" b="1">
                <a:solidFill>
                  <a:schemeClr val="lt1"/>
                </a:solidFill>
                <a:latin typeface="Century Gothic"/>
                <a:ea typeface="Century Gothic"/>
                <a:cs typeface="Century Gothic"/>
                <a:sym typeface="Century Gothic"/>
              </a:rPr>
              <a:t>”</a:t>
            </a:r>
            <a:r>
              <a:rPr lang="en-US" sz="2000" b="1">
                <a:solidFill>
                  <a:srgbClr val="FF0000"/>
                </a:solidFill>
                <a:latin typeface="Century Gothic"/>
                <a:ea typeface="Century Gothic"/>
                <a:cs typeface="Century Gothic"/>
                <a:sym typeface="Century Gothic"/>
              </a:rPr>
              <a:t> </a:t>
            </a:r>
            <a:endParaRPr/>
          </a:p>
        </p:txBody>
      </p:sp>
      <p:pic>
        <p:nvPicPr>
          <p:cNvPr id="293" name="Google Shape;293;p17" descr="A group of people smiling&#10;&#10;Description automatically generated with medium confidence"/>
          <p:cNvPicPr preferRelativeResize="0"/>
          <p:nvPr/>
        </p:nvPicPr>
        <p:blipFill rotWithShape="1">
          <a:blip r:embed="rId3">
            <a:alphaModFix/>
          </a:blip>
          <a:srcRect/>
          <a:stretch/>
        </p:blipFill>
        <p:spPr>
          <a:xfrm>
            <a:off x="2596896" y="826241"/>
            <a:ext cx="6691817" cy="29274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9">
                                            <p:txEl>
                                              <p:pRg st="0" end="0"/>
                                            </p:txEl>
                                          </p:spTgt>
                                        </p:tgtEl>
                                        <p:attrNameLst>
                                          <p:attrName>style.visibility</p:attrName>
                                        </p:attrNameLst>
                                      </p:cBhvr>
                                      <p:to>
                                        <p:strVal val="visible"/>
                                      </p:to>
                                    </p:set>
                                    <p:animEffect transition="in" filter="fade">
                                      <p:cBhvr>
                                        <p:cTn id="7" dur="1000"/>
                                        <p:tgtEl>
                                          <p:spTgt spid="2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0"/>
                                        </p:tgtEl>
                                        <p:attrNameLst>
                                          <p:attrName>style.visibility</p:attrName>
                                        </p:attrNameLst>
                                      </p:cBhvr>
                                      <p:to>
                                        <p:strVal val="visible"/>
                                      </p:to>
                                    </p:set>
                                    <p:animEffect transition="in" filter="fade">
                                      <p:cBhvr>
                                        <p:cTn id="12" dur="1822"/>
                                        <p:tgtEl>
                                          <p:spTgt spid="2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1"/>
                                        </p:tgtEl>
                                        <p:attrNameLst>
                                          <p:attrName>style.visibility</p:attrName>
                                        </p:attrNameLst>
                                      </p:cBhvr>
                                      <p:to>
                                        <p:strVal val="visible"/>
                                      </p:to>
                                    </p:set>
                                    <p:animEffect transition="in" filter="fade">
                                      <p:cBhvr>
                                        <p:cTn id="17" dur="1000"/>
                                        <p:tgtEl>
                                          <p:spTgt spid="2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2"/>
                                        </p:tgtEl>
                                        <p:attrNameLst>
                                          <p:attrName>style.visibility</p:attrName>
                                        </p:attrNameLst>
                                      </p:cBhvr>
                                      <p:to>
                                        <p:strVal val="visible"/>
                                      </p:to>
                                    </p:set>
                                    <p:animEffect transition="in" filter="fade">
                                      <p:cBhvr>
                                        <p:cTn id="22" dur="1822"/>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3A3A3A"/>
            </a:gs>
            <a:gs pos="100000">
              <a:srgbClr val="3A3A3A"/>
            </a:gs>
          </a:gsLst>
          <a:lin ang="0" scaled="0"/>
        </a:gradFill>
        <a:effectLst/>
      </p:bgPr>
    </p:bg>
    <p:spTree>
      <p:nvGrpSpPr>
        <p:cNvPr id="1" name="Shape 297"/>
        <p:cNvGrpSpPr/>
        <p:nvPr/>
      </p:nvGrpSpPr>
      <p:grpSpPr>
        <a:xfrm>
          <a:off x="0" y="0"/>
          <a:ext cx="0" cy="0"/>
          <a:chOff x="0" y="0"/>
          <a:chExt cx="0" cy="0"/>
        </a:xfrm>
      </p:grpSpPr>
      <p:sp>
        <p:nvSpPr>
          <p:cNvPr id="298" name="Google Shape;298;p18"/>
          <p:cNvSpPr txBox="1">
            <a:spLocks noGrp="1"/>
          </p:cNvSpPr>
          <p:nvPr>
            <p:ph type="title"/>
          </p:nvPr>
        </p:nvSpPr>
        <p:spPr>
          <a:xfrm>
            <a:off x="101601" y="174172"/>
            <a:ext cx="5646056" cy="800791"/>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FFFF00"/>
              </a:buClr>
              <a:buSzPts val="2800"/>
              <a:buFont typeface="Century Gothic"/>
              <a:buNone/>
            </a:pPr>
            <a:r>
              <a:rPr lang="en-US" sz="2800" b="1">
                <a:solidFill>
                  <a:srgbClr val="FFFF00"/>
                </a:solidFill>
              </a:rPr>
              <a:t>KEY TWO: </a:t>
            </a:r>
            <a:r>
              <a:rPr lang="en-US" sz="2800" b="1">
                <a:solidFill>
                  <a:srgbClr val="FF0000"/>
                </a:solidFill>
              </a:rPr>
              <a:t>VARIETY</a:t>
            </a:r>
            <a:r>
              <a:rPr lang="en-US" sz="2800" b="1"/>
              <a:t> (CONTINUED)</a:t>
            </a:r>
            <a:endParaRPr/>
          </a:p>
        </p:txBody>
      </p:sp>
      <p:sp>
        <p:nvSpPr>
          <p:cNvPr id="299" name="Google Shape;299;p18"/>
          <p:cNvSpPr txBox="1"/>
          <p:nvPr/>
        </p:nvSpPr>
        <p:spPr>
          <a:xfrm>
            <a:off x="101601" y="1244599"/>
            <a:ext cx="4530574" cy="1571172"/>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lt1"/>
              </a:buClr>
              <a:buSzPts val="2400"/>
              <a:buFont typeface="Arial"/>
              <a:buChar char="•"/>
            </a:pPr>
            <a:r>
              <a:rPr lang="en-US" sz="2400" b="1" cap="small">
                <a:solidFill>
                  <a:schemeClr val="lt1"/>
                </a:solidFill>
                <a:latin typeface="Century Gothic"/>
                <a:ea typeface="Century Gothic"/>
                <a:cs typeface="Century Gothic"/>
                <a:sym typeface="Century Gothic"/>
              </a:rPr>
              <a:t>The questions need to be worded in such a way that it awakens more than one answer in the mind.</a:t>
            </a:r>
            <a:endParaRPr/>
          </a:p>
        </p:txBody>
      </p:sp>
      <p:pic>
        <p:nvPicPr>
          <p:cNvPr id="300" name="Google Shape;300;p18" descr="A group of people smiling&#10;&#10;Description automatically generated with medium confidence"/>
          <p:cNvPicPr preferRelativeResize="0"/>
          <p:nvPr/>
        </p:nvPicPr>
        <p:blipFill rotWithShape="1">
          <a:blip r:embed="rId3">
            <a:alphaModFix/>
          </a:blip>
          <a:srcRect/>
          <a:stretch/>
        </p:blipFill>
        <p:spPr>
          <a:xfrm>
            <a:off x="4632175" y="1134983"/>
            <a:ext cx="6916633" cy="4588033"/>
          </a:xfrm>
          <a:prstGeom prst="roundRect">
            <a:avLst>
              <a:gd name="adj" fmla="val 3517"/>
            </a:avLst>
          </a:prstGeom>
          <a:noFill/>
          <a:ln w="38100" cap="flat" cmpd="sng">
            <a:solidFill>
              <a:srgbClr val="363D46"/>
            </a:solidFill>
            <a:prstDash val="solid"/>
            <a:round/>
            <a:headEnd type="none" w="sm" len="sm"/>
            <a:tailEnd type="none" w="sm" len="sm"/>
          </a:ln>
        </p:spPr>
      </p:pic>
      <p:sp>
        <p:nvSpPr>
          <p:cNvPr id="301" name="Google Shape;301;p18"/>
          <p:cNvSpPr txBox="1"/>
          <p:nvPr/>
        </p:nvSpPr>
        <p:spPr>
          <a:xfrm>
            <a:off x="101601" y="2819399"/>
            <a:ext cx="4530573" cy="83099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2400"/>
              <a:buFont typeface="Arial"/>
              <a:buChar char="•"/>
            </a:pPr>
            <a:r>
              <a:rPr lang="en-US" sz="2400" b="1">
                <a:solidFill>
                  <a:schemeClr val="lt1"/>
                </a:solidFill>
                <a:latin typeface="Century Gothic"/>
                <a:ea typeface="Century Gothic"/>
                <a:cs typeface="Century Gothic"/>
                <a:sym typeface="Century Gothic"/>
              </a:rPr>
              <a:t>Obstacles to overcome before hand:</a:t>
            </a:r>
            <a:endParaRPr/>
          </a:p>
        </p:txBody>
      </p:sp>
      <p:sp>
        <p:nvSpPr>
          <p:cNvPr id="302" name="Google Shape;302;p18"/>
          <p:cNvSpPr txBox="1"/>
          <p:nvPr/>
        </p:nvSpPr>
        <p:spPr>
          <a:xfrm>
            <a:off x="372397" y="4120516"/>
            <a:ext cx="3988982" cy="83099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2400"/>
              <a:buFont typeface="Noto Sans Symbols"/>
              <a:buChar char="✔"/>
            </a:pPr>
            <a:r>
              <a:rPr lang="en-US" sz="2400" b="1" dirty="0">
                <a:solidFill>
                  <a:schemeClr val="lt1"/>
                </a:solidFill>
                <a:latin typeface="Century Gothic"/>
                <a:ea typeface="Century Gothic"/>
                <a:cs typeface="Century Gothic"/>
                <a:sym typeface="Century Gothic"/>
              </a:rPr>
              <a:t>Know the size of your group.</a:t>
            </a:r>
            <a:endParaRPr dirty="0"/>
          </a:p>
        </p:txBody>
      </p:sp>
      <p:sp>
        <p:nvSpPr>
          <p:cNvPr id="303" name="Google Shape;303;p18"/>
          <p:cNvSpPr txBox="1"/>
          <p:nvPr/>
        </p:nvSpPr>
        <p:spPr>
          <a:xfrm>
            <a:off x="372396" y="5101069"/>
            <a:ext cx="3988981" cy="83099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2400"/>
              <a:buFont typeface="Noto Sans Symbols"/>
              <a:buChar char="✔"/>
            </a:pPr>
            <a:r>
              <a:rPr lang="en-US" sz="2400" b="1" dirty="0">
                <a:solidFill>
                  <a:schemeClr val="lt1"/>
                </a:solidFill>
                <a:latin typeface="Century Gothic"/>
                <a:ea typeface="Century Gothic"/>
                <a:cs typeface="Century Gothic"/>
                <a:sym typeface="Century Gothic"/>
              </a:rPr>
              <a:t>Know the format &amp; style of your group.</a:t>
            </a:r>
            <a:endParaRPr dirty="0"/>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9"/>
                                        </p:tgtEl>
                                        <p:attrNameLst>
                                          <p:attrName>style.visibility</p:attrName>
                                        </p:attrNameLst>
                                      </p:cBhvr>
                                      <p:to>
                                        <p:strVal val="visible"/>
                                      </p:to>
                                    </p:set>
                                    <p:animEffect transition="in" filter="fade">
                                      <p:cBhvr>
                                        <p:cTn id="7" dur="1822"/>
                                        <p:tgtEl>
                                          <p:spTgt spid="2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1"/>
                                        </p:tgtEl>
                                        <p:attrNameLst>
                                          <p:attrName>style.visibility</p:attrName>
                                        </p:attrNameLst>
                                      </p:cBhvr>
                                      <p:to>
                                        <p:strVal val="visible"/>
                                      </p:to>
                                    </p:set>
                                    <p:animEffect transition="in" filter="fade">
                                      <p:cBhvr>
                                        <p:cTn id="12" dur="1822"/>
                                        <p:tgtEl>
                                          <p:spTgt spid="3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2"/>
                                        </p:tgtEl>
                                        <p:attrNameLst>
                                          <p:attrName>style.visibility</p:attrName>
                                        </p:attrNameLst>
                                      </p:cBhvr>
                                      <p:to>
                                        <p:strVal val="visible"/>
                                      </p:to>
                                    </p:set>
                                    <p:animEffect transition="in" filter="fade">
                                      <p:cBhvr>
                                        <p:cTn id="17" dur="1000"/>
                                        <p:tgtEl>
                                          <p:spTgt spid="3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3"/>
                                        </p:tgtEl>
                                        <p:attrNameLst>
                                          <p:attrName>style.visibility</p:attrName>
                                        </p:attrNameLst>
                                      </p:cBhvr>
                                      <p:to>
                                        <p:strVal val="visible"/>
                                      </p:to>
                                    </p:set>
                                    <p:animEffect transition="in" filter="fade">
                                      <p:cBhvr>
                                        <p:cTn id="22" dur="10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282D34"/>
            </a:gs>
          </a:gsLst>
          <a:lin ang="5400000" scaled="0"/>
        </a:gradFill>
        <a:effectLst/>
      </p:bgPr>
    </p:bg>
    <p:spTree>
      <p:nvGrpSpPr>
        <p:cNvPr id="1" name="Shape 307"/>
        <p:cNvGrpSpPr/>
        <p:nvPr/>
      </p:nvGrpSpPr>
      <p:grpSpPr>
        <a:xfrm>
          <a:off x="0" y="0"/>
          <a:ext cx="0" cy="0"/>
          <a:chOff x="0" y="0"/>
          <a:chExt cx="0" cy="0"/>
        </a:xfrm>
      </p:grpSpPr>
      <p:sp>
        <p:nvSpPr>
          <p:cNvPr id="308" name="Google Shape;308;p19"/>
          <p:cNvSpPr txBox="1"/>
          <p:nvPr/>
        </p:nvSpPr>
        <p:spPr>
          <a:xfrm>
            <a:off x="3325850" y="209862"/>
            <a:ext cx="5540299"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0" b="1">
                <a:solidFill>
                  <a:srgbClr val="FFFF00"/>
                </a:solidFill>
                <a:latin typeface="Century Gothic"/>
                <a:ea typeface="Century Gothic"/>
                <a:cs typeface="Century Gothic"/>
                <a:sym typeface="Century Gothic"/>
              </a:rPr>
              <a:t>BREAK OUT</a:t>
            </a:r>
            <a:endParaRPr/>
          </a:p>
        </p:txBody>
      </p:sp>
      <p:sp>
        <p:nvSpPr>
          <p:cNvPr id="309" name="Google Shape;309;p19"/>
          <p:cNvSpPr txBox="1"/>
          <p:nvPr/>
        </p:nvSpPr>
        <p:spPr>
          <a:xfrm>
            <a:off x="2852980" y="1968015"/>
            <a:ext cx="6486038" cy="44012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lt1"/>
                </a:solidFill>
                <a:latin typeface="Century Gothic"/>
                <a:ea typeface="Century Gothic"/>
                <a:cs typeface="Century Gothic"/>
                <a:sym typeface="Century Gothic"/>
              </a:rPr>
              <a:t>TLT’s Come up with </a:t>
            </a:r>
            <a:r>
              <a:rPr lang="en-US" sz="2000" b="1">
                <a:solidFill>
                  <a:srgbClr val="FF0000"/>
                </a:solidFill>
                <a:latin typeface="Century Gothic"/>
                <a:ea typeface="Century Gothic"/>
                <a:cs typeface="Century Gothic"/>
                <a:sym typeface="Century Gothic"/>
              </a:rPr>
              <a:t>2 questions </a:t>
            </a:r>
            <a:r>
              <a:rPr lang="en-US" sz="2000" b="1">
                <a:solidFill>
                  <a:schemeClr val="lt1"/>
                </a:solidFill>
                <a:latin typeface="Century Gothic"/>
                <a:ea typeface="Century Gothic"/>
                <a:cs typeface="Century Gothic"/>
                <a:sym typeface="Century Gothic"/>
              </a:rPr>
              <a:t>using the  </a:t>
            </a:r>
            <a:r>
              <a:rPr lang="en-US" sz="2000" b="1">
                <a:solidFill>
                  <a:srgbClr val="FFFF00"/>
                </a:solidFill>
                <a:latin typeface="Century Gothic"/>
                <a:ea typeface="Century Gothic"/>
                <a:cs typeface="Century Gothic"/>
                <a:sym typeface="Century Gothic"/>
              </a:rPr>
              <a:t>Two keys on having Great discussions</a:t>
            </a:r>
            <a:r>
              <a:rPr lang="en-US" sz="2000" b="1">
                <a:solidFill>
                  <a:schemeClr val="lt1"/>
                </a:solidFill>
                <a:latin typeface="Century Gothic"/>
                <a:ea typeface="Century Gothic"/>
                <a:cs typeface="Century Gothic"/>
                <a:sym typeface="Century Gothic"/>
              </a:rPr>
              <a:t>.</a:t>
            </a:r>
            <a:endParaRPr/>
          </a:p>
          <a:p>
            <a:pPr marL="0" marR="0" lvl="0" indent="0" algn="l" rtl="0">
              <a:spcBef>
                <a:spcPts val="0"/>
              </a:spcBef>
              <a:spcAft>
                <a:spcPts val="0"/>
              </a:spcAft>
              <a:buNone/>
            </a:pPr>
            <a:r>
              <a:rPr lang="en-US" sz="2000" b="1">
                <a:solidFill>
                  <a:schemeClr val="lt1"/>
                </a:solidFill>
                <a:latin typeface="Century Gothic"/>
                <a:ea typeface="Century Gothic"/>
                <a:cs typeface="Century Gothic"/>
                <a:sym typeface="Century Gothic"/>
              </a:rPr>
              <a:t>Example: </a:t>
            </a:r>
            <a:endParaRPr/>
          </a:p>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—a </a:t>
            </a:r>
            <a:r>
              <a:rPr lang="en-US" sz="2000" b="1">
                <a:solidFill>
                  <a:schemeClr val="lt1"/>
                </a:solidFill>
                <a:latin typeface="Century Gothic"/>
                <a:ea typeface="Century Gothic"/>
                <a:cs typeface="Century Gothic"/>
                <a:sym typeface="Century Gothic"/>
              </a:rPr>
              <a:t>“</a:t>
            </a:r>
            <a:r>
              <a:rPr lang="en-US" sz="2000" b="1">
                <a:solidFill>
                  <a:srgbClr val="00B050"/>
                </a:solidFill>
                <a:latin typeface="Century Gothic"/>
                <a:ea typeface="Century Gothic"/>
                <a:cs typeface="Century Gothic"/>
                <a:sym typeface="Century Gothic"/>
              </a:rPr>
              <a:t>yes</a:t>
            </a:r>
            <a:r>
              <a:rPr lang="en-US" sz="2000" b="1">
                <a:solidFill>
                  <a:schemeClr val="lt1"/>
                </a:solidFill>
                <a:latin typeface="Century Gothic"/>
                <a:ea typeface="Century Gothic"/>
                <a:cs typeface="Century Gothic"/>
                <a:sym typeface="Century Gothic"/>
              </a:rPr>
              <a:t>” or “</a:t>
            </a:r>
            <a:r>
              <a:rPr lang="en-US" sz="2000" b="1">
                <a:solidFill>
                  <a:srgbClr val="FF0000"/>
                </a:solidFill>
                <a:latin typeface="Century Gothic"/>
                <a:ea typeface="Century Gothic"/>
                <a:cs typeface="Century Gothic"/>
                <a:sym typeface="Century Gothic"/>
              </a:rPr>
              <a:t>no</a:t>
            </a:r>
            <a:r>
              <a:rPr lang="en-US" sz="2000" b="1">
                <a:solidFill>
                  <a:schemeClr val="lt1"/>
                </a:solidFill>
                <a:latin typeface="Century Gothic"/>
                <a:ea typeface="Century Gothic"/>
                <a:cs typeface="Century Gothic"/>
                <a:sym typeface="Century Gothic"/>
              </a:rPr>
              <a:t>” or “</a:t>
            </a:r>
            <a:r>
              <a:rPr lang="en-US" sz="2000" b="1">
                <a:solidFill>
                  <a:srgbClr val="FFC000"/>
                </a:solidFill>
                <a:latin typeface="Century Gothic"/>
                <a:ea typeface="Century Gothic"/>
                <a:cs typeface="Century Gothic"/>
                <a:sym typeface="Century Gothic"/>
              </a:rPr>
              <a:t>maybe</a:t>
            </a:r>
            <a:r>
              <a:rPr lang="en-US" sz="2000" b="1">
                <a:solidFill>
                  <a:schemeClr val="lt1"/>
                </a:solidFill>
                <a:latin typeface="Century Gothic"/>
                <a:ea typeface="Century Gothic"/>
                <a:cs typeface="Century Gothic"/>
                <a:sym typeface="Century Gothic"/>
              </a:rPr>
              <a:t>” &amp; “</a:t>
            </a:r>
            <a:r>
              <a:rPr lang="en-US" sz="2000" b="1">
                <a:solidFill>
                  <a:srgbClr val="FFFF00"/>
                </a:solidFill>
                <a:latin typeface="Century Gothic"/>
                <a:ea typeface="Century Gothic"/>
                <a:cs typeface="Century Gothic"/>
                <a:sym typeface="Century Gothic"/>
              </a:rPr>
              <a:t>Variety</a:t>
            </a:r>
            <a:r>
              <a:rPr lang="en-US" sz="2000" b="1">
                <a:solidFill>
                  <a:schemeClr val="lt1"/>
                </a:solidFill>
                <a:latin typeface="Century Gothic"/>
                <a:ea typeface="Century Gothic"/>
                <a:cs typeface="Century Gothic"/>
                <a:sym typeface="Century Gothic"/>
              </a:rPr>
              <a:t>”.</a:t>
            </a:r>
            <a:endParaRPr/>
          </a:p>
          <a:p>
            <a:pPr marL="0" marR="0" lvl="0" indent="0" algn="l" rtl="0">
              <a:spcBef>
                <a:spcPts val="0"/>
              </a:spcBef>
              <a:spcAft>
                <a:spcPts val="0"/>
              </a:spcAft>
              <a:buNone/>
            </a:pPr>
            <a:endParaRPr sz="2000" b="1">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2000" b="1">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2000" b="1">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2000" b="1">
                <a:solidFill>
                  <a:srgbClr val="00B050"/>
                </a:solidFill>
                <a:latin typeface="Century Gothic"/>
                <a:ea typeface="Century Gothic"/>
                <a:cs typeface="Century Gothic"/>
                <a:sym typeface="Century Gothic"/>
              </a:rPr>
              <a:t>DYNAMIC:       </a:t>
            </a:r>
            <a:r>
              <a:rPr lang="en-US" sz="2000" b="1">
                <a:solidFill>
                  <a:schemeClr val="lt1"/>
                </a:solidFill>
                <a:latin typeface="Century Gothic"/>
                <a:ea typeface="Century Gothic"/>
                <a:cs typeface="Century Gothic"/>
                <a:sym typeface="Century Gothic"/>
              </a:rPr>
              <a:t>1 DATA     ;     1 FEELINGS</a:t>
            </a:r>
            <a:endParaRPr/>
          </a:p>
          <a:p>
            <a:pPr marL="0" marR="0" lvl="0" indent="0" algn="l" rtl="0">
              <a:spcBef>
                <a:spcPts val="0"/>
              </a:spcBef>
              <a:spcAft>
                <a:spcPts val="0"/>
              </a:spcAft>
              <a:buNone/>
            </a:pPr>
            <a:endParaRPr sz="2000" b="1">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2000" b="1">
                <a:solidFill>
                  <a:srgbClr val="00B050"/>
                </a:solidFill>
                <a:latin typeface="Century Gothic"/>
                <a:ea typeface="Century Gothic"/>
                <a:cs typeface="Century Gothic"/>
                <a:sym typeface="Century Gothic"/>
              </a:rPr>
              <a:t>Scene:</a:t>
            </a:r>
            <a:r>
              <a:rPr lang="en-US" sz="2000" b="1">
                <a:solidFill>
                  <a:schemeClr val="lt1"/>
                </a:solidFill>
                <a:latin typeface="Century Gothic"/>
                <a:ea typeface="Century Gothic"/>
                <a:cs typeface="Century Gothic"/>
                <a:sym typeface="Century Gothic"/>
              </a:rPr>
              <a:t>             Baltimore Aquarium TRIP</a:t>
            </a:r>
            <a:endParaRPr/>
          </a:p>
          <a:p>
            <a:pPr marL="0" marR="0" lvl="0" indent="0" algn="l" rtl="0">
              <a:spcBef>
                <a:spcPts val="0"/>
              </a:spcBef>
              <a:spcAft>
                <a:spcPts val="0"/>
              </a:spcAft>
              <a:buNone/>
            </a:pPr>
            <a:endParaRPr sz="2000" b="1">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2000" b="1">
                <a:solidFill>
                  <a:srgbClr val="00B050"/>
                </a:solidFill>
                <a:latin typeface="Century Gothic"/>
                <a:ea typeface="Century Gothic"/>
                <a:cs typeface="Century Gothic"/>
                <a:sym typeface="Century Gothic"/>
              </a:rPr>
              <a:t>Age Group:     </a:t>
            </a:r>
            <a:r>
              <a:rPr lang="en-US" sz="2000" b="1">
                <a:solidFill>
                  <a:schemeClr val="lt1"/>
                </a:solidFill>
                <a:latin typeface="Century Gothic"/>
                <a:ea typeface="Century Gothic"/>
                <a:cs typeface="Century Gothic"/>
                <a:sym typeface="Century Gothic"/>
              </a:rPr>
              <a:t>10-15</a:t>
            </a:r>
            <a:endParaRPr/>
          </a:p>
          <a:p>
            <a:pPr marL="0" marR="0" lvl="0" indent="0" algn="l" rtl="0">
              <a:spcBef>
                <a:spcPts val="0"/>
              </a:spcBef>
              <a:spcAft>
                <a:spcPts val="0"/>
              </a:spcAft>
              <a:buNone/>
            </a:pPr>
            <a:endParaRPr sz="2000" b="1">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2000" b="1">
                <a:solidFill>
                  <a:srgbClr val="00B050"/>
                </a:solidFill>
                <a:latin typeface="Century Gothic"/>
                <a:ea typeface="Century Gothic"/>
                <a:cs typeface="Century Gothic"/>
                <a:sym typeface="Century Gothic"/>
              </a:rPr>
              <a:t>Gender:           </a:t>
            </a:r>
            <a:r>
              <a:rPr lang="en-US" sz="2000" b="1">
                <a:solidFill>
                  <a:schemeClr val="lt1"/>
                </a:solidFill>
                <a:latin typeface="Century Gothic"/>
                <a:ea typeface="Century Gothic"/>
                <a:cs typeface="Century Gothic"/>
                <a:sym typeface="Century Gothic"/>
              </a:rPr>
              <a:t>Boys &amp; Girls</a:t>
            </a:r>
            <a:endParaRPr/>
          </a:p>
        </p:txBody>
      </p:sp>
    </p:spTree>
  </p:cSld>
  <p:clrMapOvr>
    <a:masterClrMapping/>
  </p:clrMapOvr>
  <p:transition spd="med">
    <p:push/>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282D34"/>
            </a:gs>
          </a:gsLst>
          <a:lin ang="5400000" scaled="0"/>
        </a:gradFill>
        <a:effectLst/>
      </p:bgPr>
    </p:bg>
    <p:spTree>
      <p:nvGrpSpPr>
        <p:cNvPr id="1" name="Shape 134"/>
        <p:cNvGrpSpPr/>
        <p:nvPr/>
      </p:nvGrpSpPr>
      <p:grpSpPr>
        <a:xfrm>
          <a:off x="0" y="0"/>
          <a:ext cx="0" cy="0"/>
          <a:chOff x="0" y="0"/>
          <a:chExt cx="0" cy="0"/>
        </a:xfrm>
      </p:grpSpPr>
      <p:pic>
        <p:nvPicPr>
          <p:cNvPr id="135" name="Google Shape;135;p2"/>
          <p:cNvPicPr preferRelativeResize="0"/>
          <p:nvPr/>
        </p:nvPicPr>
        <p:blipFill rotWithShape="1">
          <a:blip r:embed="rId3">
            <a:alphaModFix/>
          </a:blip>
          <a:srcRect t="7786"/>
          <a:stretch/>
        </p:blipFill>
        <p:spPr>
          <a:xfrm>
            <a:off x="20" y="10"/>
            <a:ext cx="12191980" cy="6857990"/>
          </a:xfrm>
          <a:prstGeom prst="rect">
            <a:avLst/>
          </a:prstGeom>
          <a:noFill/>
          <a:ln>
            <a:noFill/>
          </a:ln>
        </p:spPr>
      </p:pic>
      <p:sp>
        <p:nvSpPr>
          <p:cNvPr id="136" name="Google Shape;136;p2"/>
          <p:cNvSpPr/>
          <p:nvPr/>
        </p:nvSpPr>
        <p:spPr>
          <a:xfrm>
            <a:off x="1596889" y="1846512"/>
            <a:ext cx="8998224" cy="3164976"/>
          </a:xfrm>
          <a:prstGeom prst="roundRect">
            <a:avLst>
              <a:gd name="adj" fmla="val 4629"/>
            </a:avLst>
          </a:prstGeom>
          <a:gradFill>
            <a:gsLst>
              <a:gs pos="0">
                <a:srgbClr val="363D46"/>
              </a:gs>
              <a:gs pos="100000">
                <a:srgbClr val="282D34"/>
              </a:gs>
            </a:gsLst>
            <a:lin ang="5400000" scaled="0"/>
          </a:gradFill>
          <a:ln w="44450" cap="flat" cmpd="sng">
            <a:solidFill>
              <a:schemeClr val="dk2">
                <a:alpha val="64705"/>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37" name="Google Shape;137;p2"/>
          <p:cNvSpPr txBox="1">
            <a:spLocks noGrp="1"/>
          </p:cNvSpPr>
          <p:nvPr>
            <p:ph type="title"/>
          </p:nvPr>
        </p:nvSpPr>
        <p:spPr>
          <a:xfrm>
            <a:off x="1751012" y="2007703"/>
            <a:ext cx="8676222" cy="180229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00"/>
              </a:buClr>
              <a:buSzPts val="2300"/>
              <a:buFont typeface="Century Gothic"/>
              <a:buNone/>
            </a:pPr>
            <a:r>
              <a:rPr lang="en-US" sz="2300" b="1">
                <a:solidFill>
                  <a:srgbClr val="FFFF00"/>
                </a:solidFill>
              </a:rPr>
              <a:t>“KNOWING WHERE YOU ARE GOING ENABLES YOU TO ASK THE RIGHT KINDS OF QUESTIONS ALONG THE WAY. . . .</a:t>
            </a:r>
            <a:br>
              <a:rPr lang="en-US" sz="2300" b="1">
                <a:solidFill>
                  <a:srgbClr val="FFFF00"/>
                </a:solidFill>
              </a:rPr>
            </a:br>
            <a:r>
              <a:rPr lang="en-US" sz="2300" b="1">
                <a:solidFill>
                  <a:srgbClr val="FFFF00"/>
                </a:solidFill>
              </a:rPr>
              <a:t>. . . .THERE ARE BASIC TECHNIQUES FOR ASKING QUESTIONS, WHICH IS MORE OF AN ART THAN A SCIENCE.”</a:t>
            </a:r>
            <a:endParaRPr/>
          </a:p>
        </p:txBody>
      </p:sp>
      <p:sp>
        <p:nvSpPr>
          <p:cNvPr id="138" name="Google Shape;138;p2"/>
          <p:cNvSpPr txBox="1">
            <a:spLocks noGrp="1"/>
          </p:cNvSpPr>
          <p:nvPr>
            <p:ph type="body" idx="2"/>
          </p:nvPr>
        </p:nvSpPr>
        <p:spPr>
          <a:xfrm>
            <a:off x="1751012" y="3886200"/>
            <a:ext cx="8676222" cy="795587"/>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2000"/>
              <a:buNone/>
            </a:pPr>
            <a:r>
              <a:rPr lang="en-US" b="1" i="1">
                <a:solidFill>
                  <a:srgbClr val="FF0000"/>
                </a:solidFill>
              </a:rPr>
              <a:t>—</a:t>
            </a:r>
            <a:r>
              <a:rPr lang="en-US" sz="2100" b="1" i="1">
                <a:solidFill>
                  <a:srgbClr val="FF0000"/>
                </a:solidFill>
              </a:rPr>
              <a:t>The Place to Belong, Youth group Essentials, p.74</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3"/>
        <p:cNvGrpSpPr/>
        <p:nvPr/>
      </p:nvGrpSpPr>
      <p:grpSpPr>
        <a:xfrm>
          <a:off x="0" y="0"/>
          <a:ext cx="0" cy="0"/>
          <a:chOff x="0" y="0"/>
          <a:chExt cx="0" cy="0"/>
        </a:xfrm>
      </p:grpSpPr>
      <p:pic>
        <p:nvPicPr>
          <p:cNvPr id="314" name="Google Shape;314;p20"/>
          <p:cNvPicPr preferRelativeResize="0"/>
          <p:nvPr/>
        </p:nvPicPr>
        <p:blipFill rotWithShape="1">
          <a:blip r:embed="rId4">
            <a:alphaModFix/>
          </a:blip>
          <a:srcRect b="10000"/>
          <a:stretch/>
        </p:blipFill>
        <p:spPr>
          <a:xfrm>
            <a:off x="20" y="0"/>
            <a:ext cx="12191980" cy="6857999"/>
          </a:xfrm>
          <a:prstGeom prst="rect">
            <a:avLst/>
          </a:prstGeom>
          <a:noFill/>
          <a:ln>
            <a:noFill/>
          </a:ln>
        </p:spPr>
      </p:pic>
      <p:sp>
        <p:nvSpPr>
          <p:cNvPr id="315" name="Google Shape;315;p20"/>
          <p:cNvSpPr txBox="1"/>
          <p:nvPr/>
        </p:nvSpPr>
        <p:spPr>
          <a:xfrm>
            <a:off x="1510450" y="2644169"/>
            <a:ext cx="10094430"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600" b="1" u="sng">
                <a:solidFill>
                  <a:srgbClr val="00B050"/>
                </a:solidFill>
                <a:latin typeface="Century Gothic"/>
                <a:ea typeface="Century Gothic"/>
                <a:cs typeface="Century Gothic"/>
                <a:sym typeface="Century Gothic"/>
              </a:rPr>
              <a:t>SMALL GROUPS</a:t>
            </a:r>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3A3A3A"/>
            </a:gs>
            <a:gs pos="100000">
              <a:srgbClr val="3A3A3A"/>
            </a:gs>
          </a:gsLst>
          <a:lin ang="0" scaled="0"/>
        </a:gradFill>
        <a:effectLst/>
      </p:bgPr>
    </p:bg>
    <p:spTree>
      <p:nvGrpSpPr>
        <p:cNvPr id="1" name="Shape 319"/>
        <p:cNvGrpSpPr/>
        <p:nvPr/>
      </p:nvGrpSpPr>
      <p:grpSpPr>
        <a:xfrm>
          <a:off x="0" y="0"/>
          <a:ext cx="0" cy="0"/>
          <a:chOff x="0" y="0"/>
          <a:chExt cx="0" cy="0"/>
        </a:xfrm>
      </p:grpSpPr>
      <p:sp>
        <p:nvSpPr>
          <p:cNvPr id="320" name="Google Shape;320;p21"/>
          <p:cNvSpPr txBox="1">
            <a:spLocks noGrp="1"/>
          </p:cNvSpPr>
          <p:nvPr>
            <p:ph type="title"/>
          </p:nvPr>
        </p:nvSpPr>
        <p:spPr>
          <a:xfrm>
            <a:off x="168956" y="228599"/>
            <a:ext cx="9905998" cy="696686"/>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92D050"/>
              </a:buClr>
              <a:buSzPts val="3200"/>
              <a:buFont typeface="Century Gothic"/>
              <a:buNone/>
            </a:pPr>
            <a:r>
              <a:rPr lang="en-US" b="1">
                <a:solidFill>
                  <a:srgbClr val="92D050"/>
                </a:solidFill>
              </a:rPr>
              <a:t>SMALL GROUPS:</a:t>
            </a:r>
            <a:endParaRPr/>
          </a:p>
        </p:txBody>
      </p:sp>
      <p:sp>
        <p:nvSpPr>
          <p:cNvPr id="321" name="Google Shape;321;p21"/>
          <p:cNvSpPr txBox="1"/>
          <p:nvPr/>
        </p:nvSpPr>
        <p:spPr>
          <a:xfrm>
            <a:off x="168956" y="3756827"/>
            <a:ext cx="5849256" cy="2677656"/>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lt1"/>
              </a:buClr>
              <a:buSzPts val="2800"/>
              <a:buFont typeface="Arial"/>
              <a:buChar char="•"/>
            </a:pPr>
            <a:r>
              <a:rPr lang="en-US" sz="2800" b="1">
                <a:solidFill>
                  <a:schemeClr val="lt1"/>
                </a:solidFill>
                <a:latin typeface="Century Gothic"/>
                <a:ea typeface="Century Gothic"/>
                <a:cs typeface="Century Gothic"/>
                <a:sym typeface="Century Gothic"/>
              </a:rPr>
              <a:t>If a group is large (10+ people), you might want to break into groups of 3-4 to discuss a question &amp; then report back to the larger group.</a:t>
            </a:r>
            <a:endParaRPr/>
          </a:p>
        </p:txBody>
      </p:sp>
      <p:sp>
        <p:nvSpPr>
          <p:cNvPr id="322" name="Google Shape;322;p21"/>
          <p:cNvSpPr txBox="1"/>
          <p:nvPr/>
        </p:nvSpPr>
        <p:spPr>
          <a:xfrm>
            <a:off x="168956" y="1002228"/>
            <a:ext cx="5849256" cy="2677656"/>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lt1"/>
              </a:buClr>
              <a:buSzPts val="2800"/>
              <a:buFont typeface="Arial"/>
              <a:buChar char="•"/>
            </a:pPr>
            <a:r>
              <a:rPr lang="en-US" sz="2800" b="1">
                <a:solidFill>
                  <a:schemeClr val="lt1"/>
                </a:solidFill>
                <a:latin typeface="Century Gothic"/>
                <a:ea typeface="Century Gothic"/>
                <a:cs typeface="Century Gothic"/>
                <a:sym typeface="Century Gothic"/>
              </a:rPr>
              <a:t>The larger the group, the less likely you will have a significant involvement, and you end up as the “bystander” with only a small number of participants. </a:t>
            </a:r>
            <a:endParaRPr/>
          </a:p>
        </p:txBody>
      </p:sp>
      <p:pic>
        <p:nvPicPr>
          <p:cNvPr id="323" name="Google Shape;323;p21" descr="A picture containing text, person, people, crowd&#10;&#10;Description automatically generated"/>
          <p:cNvPicPr preferRelativeResize="0"/>
          <p:nvPr/>
        </p:nvPicPr>
        <p:blipFill rotWithShape="1">
          <a:blip r:embed="rId3">
            <a:alphaModFix/>
          </a:blip>
          <a:srcRect/>
          <a:stretch/>
        </p:blipFill>
        <p:spPr>
          <a:xfrm>
            <a:off x="6018212" y="0"/>
            <a:ext cx="6173788"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22"/>
                                        </p:tgtEl>
                                        <p:attrNameLst>
                                          <p:attrName>style.visibility</p:attrName>
                                        </p:attrNameLst>
                                      </p:cBhvr>
                                      <p:to>
                                        <p:strVal val="visible"/>
                                      </p:to>
                                    </p:set>
                                    <p:anim calcmode="lin" valueType="num">
                                      <p:cBhvr additive="base">
                                        <p:cTn id="7" dur="500"/>
                                        <p:tgtEl>
                                          <p:spTgt spid="322"/>
                                        </p:tgtEl>
                                        <p:attrNameLst>
                                          <p:attrName>ppt_w</p:attrName>
                                        </p:attrNameLst>
                                      </p:cBhvr>
                                      <p:tavLst>
                                        <p:tav tm="0">
                                          <p:val>
                                            <p:strVal val="0"/>
                                          </p:val>
                                        </p:tav>
                                        <p:tav tm="100000">
                                          <p:val>
                                            <p:strVal val="#ppt_w"/>
                                          </p:val>
                                        </p:tav>
                                      </p:tavLst>
                                    </p:anim>
                                    <p:anim calcmode="lin" valueType="num">
                                      <p:cBhvr additive="base">
                                        <p:cTn id="8" dur="500"/>
                                        <p:tgtEl>
                                          <p:spTgt spid="32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21"/>
                                        </p:tgtEl>
                                        <p:attrNameLst>
                                          <p:attrName>style.visibility</p:attrName>
                                        </p:attrNameLst>
                                      </p:cBhvr>
                                      <p:to>
                                        <p:strVal val="visible"/>
                                      </p:to>
                                    </p:set>
                                    <p:anim calcmode="lin" valueType="num">
                                      <p:cBhvr additive="base">
                                        <p:cTn id="13" dur="500"/>
                                        <p:tgtEl>
                                          <p:spTgt spid="321"/>
                                        </p:tgtEl>
                                        <p:attrNameLst>
                                          <p:attrName>ppt_w</p:attrName>
                                        </p:attrNameLst>
                                      </p:cBhvr>
                                      <p:tavLst>
                                        <p:tav tm="0">
                                          <p:val>
                                            <p:strVal val="0"/>
                                          </p:val>
                                        </p:tav>
                                        <p:tav tm="100000">
                                          <p:val>
                                            <p:strVal val="#ppt_w"/>
                                          </p:val>
                                        </p:tav>
                                      </p:tavLst>
                                    </p:anim>
                                    <p:anim calcmode="lin" valueType="num">
                                      <p:cBhvr additive="base">
                                        <p:cTn id="14" dur="500"/>
                                        <p:tgtEl>
                                          <p:spTgt spid="32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3A3A3A"/>
            </a:gs>
            <a:gs pos="100000">
              <a:srgbClr val="3A3A3A"/>
            </a:gs>
          </a:gsLst>
          <a:lin ang="0" scaled="0"/>
        </a:gradFill>
        <a:effectLst/>
      </p:bgPr>
    </p:bg>
    <p:spTree>
      <p:nvGrpSpPr>
        <p:cNvPr id="1" name="Shape 327"/>
        <p:cNvGrpSpPr/>
        <p:nvPr/>
      </p:nvGrpSpPr>
      <p:grpSpPr>
        <a:xfrm>
          <a:off x="0" y="0"/>
          <a:ext cx="0" cy="0"/>
          <a:chOff x="0" y="0"/>
          <a:chExt cx="0" cy="0"/>
        </a:xfrm>
      </p:grpSpPr>
      <p:sp>
        <p:nvSpPr>
          <p:cNvPr id="328" name="Google Shape;328;p22"/>
          <p:cNvSpPr txBox="1">
            <a:spLocks noGrp="1"/>
          </p:cNvSpPr>
          <p:nvPr>
            <p:ph type="title"/>
          </p:nvPr>
        </p:nvSpPr>
        <p:spPr>
          <a:xfrm>
            <a:off x="1" y="130629"/>
            <a:ext cx="6018211" cy="66765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92D050"/>
              </a:buClr>
              <a:buSzPts val="3200"/>
              <a:buFont typeface="Century Gothic"/>
              <a:buNone/>
            </a:pPr>
            <a:r>
              <a:rPr lang="en-US" b="1">
                <a:solidFill>
                  <a:srgbClr val="92D050"/>
                </a:solidFill>
              </a:rPr>
              <a:t>SMALL GROUPS: </a:t>
            </a:r>
            <a:r>
              <a:rPr lang="en-US" sz="2800" b="1">
                <a:solidFill>
                  <a:schemeClr val="lt1"/>
                </a:solidFill>
              </a:rPr>
              <a:t>(CONTINUED 2)</a:t>
            </a:r>
            <a:endParaRPr/>
          </a:p>
        </p:txBody>
      </p:sp>
      <p:sp>
        <p:nvSpPr>
          <p:cNvPr id="329" name="Google Shape;329;p22"/>
          <p:cNvSpPr txBox="1">
            <a:spLocks noGrp="1"/>
          </p:cNvSpPr>
          <p:nvPr>
            <p:ph type="body" idx="1"/>
          </p:nvPr>
        </p:nvSpPr>
        <p:spPr>
          <a:xfrm>
            <a:off x="499872" y="1580309"/>
            <a:ext cx="4876800" cy="1585686"/>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1800"/>
              <a:buChar char="•"/>
            </a:pPr>
            <a:r>
              <a:rPr lang="en-US" b="1" dirty="0"/>
              <a:t>Give a short introduction to Scripture or a list of Bible texts. Place a Facilitator in each group to guide the discussion after reading the texts.</a:t>
            </a:r>
            <a:endParaRPr dirty="0"/>
          </a:p>
        </p:txBody>
      </p:sp>
      <p:sp>
        <p:nvSpPr>
          <p:cNvPr id="330" name="Google Shape;330;p22"/>
          <p:cNvSpPr txBox="1">
            <a:spLocks noGrp="1"/>
          </p:cNvSpPr>
          <p:nvPr>
            <p:ph type="body" idx="2"/>
          </p:nvPr>
        </p:nvSpPr>
        <p:spPr>
          <a:xfrm>
            <a:off x="499872" y="3162507"/>
            <a:ext cx="4876800" cy="1585686"/>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1800"/>
              <a:buChar char="•"/>
            </a:pPr>
            <a:r>
              <a:rPr lang="en-US" b="1"/>
              <a:t>At the end of set time period the small groups can report to the leader what was learned. The leader than writes all points on the board.</a:t>
            </a:r>
            <a:endParaRPr/>
          </a:p>
        </p:txBody>
      </p:sp>
      <p:sp>
        <p:nvSpPr>
          <p:cNvPr id="331" name="Google Shape;331;p22"/>
          <p:cNvSpPr txBox="1"/>
          <p:nvPr/>
        </p:nvSpPr>
        <p:spPr>
          <a:xfrm>
            <a:off x="499872" y="1162243"/>
            <a:ext cx="4876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entury Gothic"/>
                <a:ea typeface="Century Gothic"/>
                <a:cs typeface="Century Gothic"/>
                <a:sym typeface="Century Gothic"/>
              </a:rPr>
              <a:t>A Proven Small Group Method</a:t>
            </a:r>
            <a:endParaRPr/>
          </a:p>
        </p:txBody>
      </p:sp>
      <p:sp>
        <p:nvSpPr>
          <p:cNvPr id="332" name="Google Shape;332;p22"/>
          <p:cNvSpPr txBox="1"/>
          <p:nvPr/>
        </p:nvSpPr>
        <p:spPr>
          <a:xfrm>
            <a:off x="499873" y="4748193"/>
            <a:ext cx="4876799" cy="147732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800"/>
              <a:buFont typeface="Arial"/>
              <a:buChar char="•"/>
            </a:pPr>
            <a:r>
              <a:rPr lang="en-US" sz="1800" b="1">
                <a:solidFill>
                  <a:schemeClr val="lt1"/>
                </a:solidFill>
                <a:latin typeface="Century Gothic"/>
                <a:ea typeface="Century Gothic"/>
                <a:cs typeface="Century Gothic"/>
                <a:sym typeface="Century Gothic"/>
              </a:rPr>
              <a:t>Everyone sees the reports, and are amazed at all the different responses because, one group may have thought they exhausted the texts then they see great ideas from the other groups.</a:t>
            </a:r>
            <a:endParaRPr/>
          </a:p>
        </p:txBody>
      </p:sp>
      <p:pic>
        <p:nvPicPr>
          <p:cNvPr id="333" name="Google Shape;333;p22" descr="A picture containing person&#10;&#10;Description automatically generated"/>
          <p:cNvPicPr preferRelativeResize="0"/>
          <p:nvPr/>
        </p:nvPicPr>
        <p:blipFill rotWithShape="1">
          <a:blip r:embed="rId3">
            <a:alphaModFix/>
          </a:blip>
          <a:srcRect/>
          <a:stretch/>
        </p:blipFill>
        <p:spPr>
          <a:xfrm>
            <a:off x="6018212" y="0"/>
            <a:ext cx="6173787"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9">
                                            <p:txEl>
                                              <p:pRg st="0" end="0"/>
                                            </p:txEl>
                                          </p:spTgt>
                                        </p:tgtEl>
                                        <p:attrNameLst>
                                          <p:attrName>style.visibility</p:attrName>
                                        </p:attrNameLst>
                                      </p:cBhvr>
                                      <p:to>
                                        <p:strVal val="visible"/>
                                      </p:to>
                                    </p:set>
                                    <p:animEffect transition="in" filter="fade">
                                      <p:cBhvr>
                                        <p:cTn id="7" dur="1000"/>
                                        <p:tgtEl>
                                          <p:spTgt spid="3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0">
                                            <p:txEl>
                                              <p:pRg st="0" end="0"/>
                                            </p:txEl>
                                          </p:spTgt>
                                        </p:tgtEl>
                                        <p:attrNameLst>
                                          <p:attrName>style.visibility</p:attrName>
                                        </p:attrNameLst>
                                      </p:cBhvr>
                                      <p:to>
                                        <p:strVal val="visible"/>
                                      </p:to>
                                    </p:set>
                                    <p:animEffect transition="in" filter="fade">
                                      <p:cBhvr>
                                        <p:cTn id="12" dur="1000"/>
                                        <p:tgtEl>
                                          <p:spTgt spid="3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2"/>
                                        </p:tgtEl>
                                        <p:attrNameLst>
                                          <p:attrName>style.visibility</p:attrName>
                                        </p:attrNameLst>
                                      </p:cBhvr>
                                      <p:to>
                                        <p:strVal val="visible"/>
                                      </p:to>
                                    </p:set>
                                    <p:animEffect transition="in" filter="fade">
                                      <p:cBhvr>
                                        <p:cTn id="17" dur="10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3A3A3A"/>
            </a:gs>
            <a:gs pos="100000">
              <a:srgbClr val="3A3A3A"/>
            </a:gs>
          </a:gsLst>
          <a:lin ang="0" scaled="0"/>
        </a:gradFill>
        <a:effectLst/>
      </p:bgPr>
    </p:bg>
    <p:spTree>
      <p:nvGrpSpPr>
        <p:cNvPr id="1" name="Shape 337"/>
        <p:cNvGrpSpPr/>
        <p:nvPr/>
      </p:nvGrpSpPr>
      <p:grpSpPr>
        <a:xfrm>
          <a:off x="0" y="0"/>
          <a:ext cx="0" cy="0"/>
          <a:chOff x="0" y="0"/>
          <a:chExt cx="0" cy="0"/>
        </a:xfrm>
      </p:grpSpPr>
      <p:sp>
        <p:nvSpPr>
          <p:cNvPr id="338" name="Google Shape;338;p23"/>
          <p:cNvSpPr txBox="1">
            <a:spLocks noGrp="1"/>
          </p:cNvSpPr>
          <p:nvPr>
            <p:ph type="title"/>
          </p:nvPr>
        </p:nvSpPr>
        <p:spPr>
          <a:xfrm>
            <a:off x="0" y="0"/>
            <a:ext cx="6021388" cy="595086"/>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92D050"/>
              </a:buClr>
              <a:buSzPts val="3200"/>
              <a:buFont typeface="Century Gothic"/>
              <a:buNone/>
            </a:pPr>
            <a:r>
              <a:rPr lang="en-US" b="1">
                <a:solidFill>
                  <a:srgbClr val="92D050"/>
                </a:solidFill>
              </a:rPr>
              <a:t>SMALL GROUPS: </a:t>
            </a:r>
            <a:r>
              <a:rPr lang="en-US" sz="2800" b="1">
                <a:solidFill>
                  <a:schemeClr val="lt1"/>
                </a:solidFill>
              </a:rPr>
              <a:t>(CONTINUED 3)</a:t>
            </a:r>
            <a:endParaRPr sz="2800"/>
          </a:p>
        </p:txBody>
      </p:sp>
      <p:sp>
        <p:nvSpPr>
          <p:cNvPr id="339" name="Google Shape;339;p23"/>
          <p:cNvSpPr txBox="1">
            <a:spLocks noGrp="1"/>
          </p:cNvSpPr>
          <p:nvPr>
            <p:ph type="body" idx="1"/>
          </p:nvPr>
        </p:nvSpPr>
        <p:spPr>
          <a:xfrm>
            <a:off x="670560" y="964419"/>
            <a:ext cx="4876800" cy="5497341"/>
          </a:xfrm>
          <a:prstGeom prst="rect">
            <a:avLst/>
          </a:prstGeom>
          <a:noFill/>
          <a:ln>
            <a:noFill/>
          </a:ln>
        </p:spPr>
        <p:txBody>
          <a:bodyPr spcFirstLastPara="1" wrap="square" lIns="91425" tIns="45700" rIns="91425" bIns="45700" anchor="ctr" anchorCtr="0">
            <a:normAutofit/>
          </a:bodyPr>
          <a:lstStyle/>
          <a:p>
            <a:pPr marL="342900" lvl="0" indent="-342900" algn="l" rtl="0">
              <a:spcBef>
                <a:spcPts val="0"/>
              </a:spcBef>
              <a:spcAft>
                <a:spcPts val="500"/>
              </a:spcAft>
              <a:buSzPts val="1800"/>
              <a:buFont typeface="+mj-lt"/>
              <a:buAutoNum type="arabicParenR"/>
            </a:pPr>
            <a:r>
              <a:rPr lang="en-US" b="1" dirty="0"/>
              <a:t>The leader can overlook as key questions are asked jumping from one group to the next listening in.</a:t>
            </a:r>
            <a:endParaRPr lang="en-US" dirty="0"/>
          </a:p>
          <a:p>
            <a:pPr marL="342900" lvl="0" indent="-342900" algn="l" rtl="0">
              <a:spcBef>
                <a:spcPts val="0"/>
              </a:spcBef>
              <a:spcAft>
                <a:spcPts val="500"/>
              </a:spcAft>
              <a:buSzPts val="1800"/>
              <a:buFont typeface="+mj-lt"/>
              <a:buAutoNum type="arabicParenR"/>
            </a:pPr>
            <a:r>
              <a:rPr lang="en-US" b="1" dirty="0"/>
              <a:t>Facilitators get experience in leading small groups. Which get them ready to lead up front.</a:t>
            </a:r>
            <a:endParaRPr lang="en-US" dirty="0"/>
          </a:p>
          <a:p>
            <a:pPr marL="342900" lvl="0" indent="-342900" algn="l" rtl="0">
              <a:spcBef>
                <a:spcPts val="0"/>
              </a:spcBef>
              <a:spcAft>
                <a:spcPts val="500"/>
              </a:spcAft>
              <a:buSzPts val="1800"/>
              <a:buFont typeface="+mj-lt"/>
              <a:buAutoNum type="arabicParenR"/>
            </a:pPr>
            <a:r>
              <a:rPr lang="en-US" b="1" dirty="0"/>
              <a:t>Most importantly, participants get involved! They get a sense of belonging, because someone was listening.</a:t>
            </a:r>
            <a:endParaRPr lang="en-US" dirty="0"/>
          </a:p>
          <a:p>
            <a:pPr marL="342900" lvl="0" indent="-342900" algn="l" rtl="0">
              <a:spcBef>
                <a:spcPts val="0"/>
              </a:spcBef>
              <a:spcAft>
                <a:spcPts val="500"/>
              </a:spcAft>
              <a:buSzPts val="1800"/>
              <a:buFont typeface="+mj-lt"/>
              <a:buAutoNum type="arabicParenR"/>
            </a:pPr>
            <a:r>
              <a:rPr lang="en-US" b="1" dirty="0"/>
              <a:t>When you reach a sense of belonging you are accomplishing your goal.</a:t>
            </a:r>
            <a:endParaRPr dirty="0"/>
          </a:p>
        </p:txBody>
      </p:sp>
      <p:sp>
        <p:nvSpPr>
          <p:cNvPr id="340" name="Google Shape;340;p23"/>
          <p:cNvSpPr txBox="1"/>
          <p:nvPr/>
        </p:nvSpPr>
        <p:spPr>
          <a:xfrm>
            <a:off x="512064" y="595086"/>
            <a:ext cx="479169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entury Gothic"/>
                <a:ea typeface="Century Gothic"/>
                <a:cs typeface="Century Gothic"/>
                <a:sym typeface="Century Gothic"/>
              </a:rPr>
              <a:t>This method accomplishes several things:</a:t>
            </a:r>
            <a:endParaRPr/>
          </a:p>
        </p:txBody>
      </p:sp>
      <p:pic>
        <p:nvPicPr>
          <p:cNvPr id="341" name="Google Shape;341;p23" descr="A group of people sitting on the floor&#10;&#10;Description automatically generated with low confidence"/>
          <p:cNvPicPr preferRelativeResize="0"/>
          <p:nvPr/>
        </p:nvPicPr>
        <p:blipFill rotWithShape="1">
          <a:blip r:embed="rId3">
            <a:alphaModFix/>
          </a:blip>
          <a:srcRect/>
          <a:stretch/>
        </p:blipFill>
        <p:spPr>
          <a:xfrm>
            <a:off x="6021388" y="-1"/>
            <a:ext cx="6170612"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9">
                                            <p:txEl>
                                              <p:pRg st="0" end="0"/>
                                            </p:txEl>
                                          </p:spTgt>
                                        </p:tgtEl>
                                        <p:attrNameLst>
                                          <p:attrName>style.visibility</p:attrName>
                                        </p:attrNameLst>
                                      </p:cBhvr>
                                      <p:to>
                                        <p:strVal val="visible"/>
                                      </p:to>
                                    </p:set>
                                    <p:anim calcmode="lin" valueType="num">
                                      <p:cBhvr additive="base">
                                        <p:cTn id="7" dur="500"/>
                                        <p:tgtEl>
                                          <p:spTgt spid="3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39">
                                            <p:txEl>
                                              <p:pRg st="1" end="1"/>
                                            </p:txEl>
                                          </p:spTgt>
                                        </p:tgtEl>
                                        <p:attrNameLst>
                                          <p:attrName>style.visibility</p:attrName>
                                        </p:attrNameLst>
                                      </p:cBhvr>
                                      <p:to>
                                        <p:strVal val="visible"/>
                                      </p:to>
                                    </p:set>
                                    <p:anim calcmode="lin" valueType="num">
                                      <p:cBhvr additive="base">
                                        <p:cTn id="12" dur="500"/>
                                        <p:tgtEl>
                                          <p:spTgt spid="33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39">
                                            <p:txEl>
                                              <p:pRg st="2" end="2"/>
                                            </p:txEl>
                                          </p:spTgt>
                                        </p:tgtEl>
                                        <p:attrNameLst>
                                          <p:attrName>style.visibility</p:attrName>
                                        </p:attrNameLst>
                                      </p:cBhvr>
                                      <p:to>
                                        <p:strVal val="visible"/>
                                      </p:to>
                                    </p:set>
                                    <p:anim calcmode="lin" valueType="num">
                                      <p:cBhvr additive="base">
                                        <p:cTn id="17" dur="500"/>
                                        <p:tgtEl>
                                          <p:spTgt spid="33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39">
                                            <p:txEl>
                                              <p:pRg st="3" end="3"/>
                                            </p:txEl>
                                          </p:spTgt>
                                        </p:tgtEl>
                                        <p:attrNameLst>
                                          <p:attrName>style.visibility</p:attrName>
                                        </p:attrNameLst>
                                      </p:cBhvr>
                                      <p:to>
                                        <p:strVal val="visible"/>
                                      </p:to>
                                    </p:set>
                                    <p:anim calcmode="lin" valueType="num">
                                      <p:cBhvr additive="base">
                                        <p:cTn id="22" dur="500"/>
                                        <p:tgtEl>
                                          <p:spTgt spid="33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3A3A3A"/>
            </a:gs>
            <a:gs pos="100000">
              <a:srgbClr val="3A3A3A"/>
            </a:gs>
          </a:gsLst>
          <a:lin ang="0" scaled="0"/>
        </a:gradFill>
        <a:effectLst/>
      </p:bgPr>
    </p:bg>
    <p:spTree>
      <p:nvGrpSpPr>
        <p:cNvPr id="1" name="Shape 345"/>
        <p:cNvGrpSpPr/>
        <p:nvPr/>
      </p:nvGrpSpPr>
      <p:grpSpPr>
        <a:xfrm>
          <a:off x="0" y="0"/>
          <a:ext cx="0" cy="0"/>
          <a:chOff x="0" y="0"/>
          <a:chExt cx="0" cy="0"/>
        </a:xfrm>
      </p:grpSpPr>
      <p:sp>
        <p:nvSpPr>
          <p:cNvPr id="346" name="Google Shape;346;p24"/>
          <p:cNvSpPr txBox="1">
            <a:spLocks noGrp="1"/>
          </p:cNvSpPr>
          <p:nvPr>
            <p:ph type="title"/>
          </p:nvPr>
        </p:nvSpPr>
        <p:spPr>
          <a:xfrm>
            <a:off x="0" y="0"/>
            <a:ext cx="6018212" cy="740229"/>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92D050"/>
              </a:buClr>
              <a:buSzPts val="3200"/>
              <a:buFont typeface="Century Gothic"/>
              <a:buNone/>
            </a:pPr>
            <a:r>
              <a:rPr lang="en-US" b="1">
                <a:solidFill>
                  <a:srgbClr val="92D050"/>
                </a:solidFill>
              </a:rPr>
              <a:t>SMALL GROUPS: </a:t>
            </a:r>
            <a:r>
              <a:rPr lang="en-US" sz="2800" b="1">
                <a:solidFill>
                  <a:schemeClr val="lt1"/>
                </a:solidFill>
              </a:rPr>
              <a:t>(CONTINUED 4)</a:t>
            </a:r>
            <a:endParaRPr sz="2800"/>
          </a:p>
        </p:txBody>
      </p:sp>
      <p:sp>
        <p:nvSpPr>
          <p:cNvPr id="347" name="Google Shape;347;p24"/>
          <p:cNvSpPr txBox="1">
            <a:spLocks noGrp="1"/>
          </p:cNvSpPr>
          <p:nvPr>
            <p:ph type="body" idx="1"/>
          </p:nvPr>
        </p:nvSpPr>
        <p:spPr>
          <a:xfrm>
            <a:off x="453954" y="1066798"/>
            <a:ext cx="5535168" cy="5791199"/>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000"/>
              <a:buChar char="•"/>
            </a:pPr>
            <a:r>
              <a:rPr lang="en-US" sz="2000" b="1" dirty="0"/>
              <a:t>There are many “do-It-Yourself-Leaders” “discussion leaders” or “teachers” who find it easier to stand up (or sit down) and lecture, then call it a day, without exercising the groups sense of belonging.</a:t>
            </a:r>
            <a:endParaRPr dirty="0"/>
          </a:p>
          <a:p>
            <a:pPr marL="0" lvl="0" indent="0" algn="l" rtl="0">
              <a:spcBef>
                <a:spcPts val="1000"/>
              </a:spcBef>
              <a:spcAft>
                <a:spcPts val="0"/>
              </a:spcAft>
              <a:buSzPts val="2000"/>
              <a:buNone/>
            </a:pPr>
            <a:endParaRPr sz="800" b="1" dirty="0"/>
          </a:p>
          <a:p>
            <a:pPr marL="742950" lvl="1" indent="-285750" algn="l" rtl="0">
              <a:spcBef>
                <a:spcPts val="1000"/>
              </a:spcBef>
              <a:spcAft>
                <a:spcPts val="0"/>
              </a:spcAft>
              <a:buSzPts val="2000"/>
              <a:buFont typeface="Noto Sans Symbols"/>
              <a:buChar char="✔"/>
            </a:pPr>
            <a:r>
              <a:rPr lang="en-US" sz="2000" b="1" dirty="0"/>
              <a:t>This method is a youth group killer.</a:t>
            </a:r>
            <a:endParaRPr dirty="0"/>
          </a:p>
          <a:p>
            <a:pPr marL="0" lvl="0" indent="0" algn="l" rtl="0">
              <a:spcBef>
                <a:spcPts val="1000"/>
              </a:spcBef>
              <a:spcAft>
                <a:spcPts val="0"/>
              </a:spcAft>
              <a:buSzPts val="2000"/>
              <a:buNone/>
            </a:pPr>
            <a:endParaRPr sz="800" b="1" dirty="0"/>
          </a:p>
          <a:p>
            <a:pPr marL="285750" lvl="0" indent="-285750" algn="l" rtl="0">
              <a:spcBef>
                <a:spcPts val="1000"/>
              </a:spcBef>
              <a:spcAft>
                <a:spcPts val="0"/>
              </a:spcAft>
              <a:buSzPts val="2000"/>
              <a:buChar char="•"/>
            </a:pPr>
            <a:r>
              <a:rPr lang="en-US" sz="2000" b="1" dirty="0"/>
              <a:t>Some leaders say, “I can’t get any adults to help me!”</a:t>
            </a:r>
            <a:endParaRPr sz="2000" b="1" dirty="0"/>
          </a:p>
          <a:p>
            <a:pPr marL="742950" lvl="1" indent="-285750" algn="l" rtl="0">
              <a:spcBef>
                <a:spcPts val="1000"/>
              </a:spcBef>
              <a:spcAft>
                <a:spcPts val="0"/>
              </a:spcAft>
              <a:buSzPts val="2000"/>
              <a:buFont typeface="Noto Sans Symbols"/>
              <a:buChar char="✔"/>
            </a:pPr>
            <a:r>
              <a:rPr lang="en-US" sz="2000" b="1" dirty="0"/>
              <a:t>Use the young people themselves by modeling how it works &amp; team up with them as co-discussion leaders. When they are ready have them lead the discussion on their own.</a:t>
            </a:r>
            <a:endParaRPr dirty="0"/>
          </a:p>
        </p:txBody>
      </p:sp>
      <p:sp>
        <p:nvSpPr>
          <p:cNvPr id="348" name="Google Shape;348;p24"/>
          <p:cNvSpPr txBox="1"/>
          <p:nvPr/>
        </p:nvSpPr>
        <p:spPr>
          <a:xfrm>
            <a:off x="453954" y="718849"/>
            <a:ext cx="57198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entury Gothic"/>
                <a:ea typeface="Century Gothic"/>
                <a:cs typeface="Century Gothic"/>
                <a:sym typeface="Century Gothic"/>
              </a:rPr>
              <a:t>Prevent being tempted to Do Everything Yourself:</a:t>
            </a:r>
            <a:endParaRPr sz="1800">
              <a:solidFill>
                <a:schemeClr val="lt1"/>
              </a:solidFill>
              <a:latin typeface="Century Gothic"/>
              <a:ea typeface="Century Gothic"/>
              <a:cs typeface="Century Gothic"/>
              <a:sym typeface="Century Gothic"/>
            </a:endParaRPr>
          </a:p>
        </p:txBody>
      </p:sp>
      <p:pic>
        <p:nvPicPr>
          <p:cNvPr id="349" name="Google Shape;349;p24" descr="A picture containing text&#10;&#10;Description automatically generated"/>
          <p:cNvPicPr preferRelativeResize="0"/>
          <p:nvPr/>
        </p:nvPicPr>
        <p:blipFill rotWithShape="1">
          <a:blip r:embed="rId3">
            <a:alphaModFix/>
          </a:blip>
          <a:srcRect/>
          <a:stretch/>
        </p:blipFill>
        <p:spPr>
          <a:xfrm>
            <a:off x="6096000" y="0"/>
            <a:ext cx="6091166" cy="6857999"/>
          </a:xfrm>
          <a:prstGeom prst="rect">
            <a:avLst/>
          </a:prstGeom>
          <a:noFill/>
          <a:ln>
            <a:noFill/>
          </a:ln>
        </p:spPr>
      </p:pic>
      <p:pic>
        <p:nvPicPr>
          <p:cNvPr id="350" name="Google Shape;350;p24" descr="A picture containing text&#10;&#10;Description automatically generated"/>
          <p:cNvPicPr preferRelativeResize="0"/>
          <p:nvPr/>
        </p:nvPicPr>
        <p:blipFill rotWithShape="1">
          <a:blip r:embed="rId4">
            <a:alphaModFix/>
          </a:blip>
          <a:srcRect/>
          <a:stretch/>
        </p:blipFill>
        <p:spPr>
          <a:xfrm>
            <a:off x="6096000" y="-1"/>
            <a:ext cx="6076652" cy="6857999"/>
          </a:xfrm>
          <a:prstGeom prst="rect">
            <a:avLst/>
          </a:prstGeom>
          <a:noFill/>
          <a:ln>
            <a:noFill/>
          </a:ln>
        </p:spPr>
      </p:pic>
      <p:pic>
        <p:nvPicPr>
          <p:cNvPr id="351" name="Google Shape;351;p24" descr="A picture containing text&#10;&#10;Description automatically generated"/>
          <p:cNvPicPr preferRelativeResize="0"/>
          <p:nvPr/>
        </p:nvPicPr>
        <p:blipFill rotWithShape="1">
          <a:blip r:embed="rId5">
            <a:alphaModFix/>
          </a:blip>
          <a:srcRect/>
          <a:stretch/>
        </p:blipFill>
        <p:spPr>
          <a:xfrm>
            <a:off x="6096000" y="20864"/>
            <a:ext cx="6096000" cy="68371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1000"/>
                                        <p:tgtEl>
                                          <p:spTgt spid="3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7">
                                            <p:txEl>
                                              <p:pRg st="0" end="0"/>
                                            </p:txEl>
                                          </p:spTgt>
                                        </p:tgtEl>
                                        <p:attrNameLst>
                                          <p:attrName>style.visibility</p:attrName>
                                        </p:attrNameLst>
                                      </p:cBhvr>
                                      <p:to>
                                        <p:strVal val="visible"/>
                                      </p:to>
                                    </p:set>
                                    <p:animEffect transition="in" filter="fade">
                                      <p:cBhvr>
                                        <p:cTn id="12" dur="500"/>
                                        <p:tgtEl>
                                          <p:spTgt spid="34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7">
                                            <p:txEl>
                                              <p:pRg st="2" end="2"/>
                                            </p:txEl>
                                          </p:spTgt>
                                        </p:tgtEl>
                                        <p:attrNameLst>
                                          <p:attrName>style.visibility</p:attrName>
                                        </p:attrNameLst>
                                      </p:cBhvr>
                                      <p:to>
                                        <p:strVal val="visible"/>
                                      </p:to>
                                    </p:set>
                                    <p:animEffect transition="in" filter="fade">
                                      <p:cBhvr>
                                        <p:cTn id="17" dur="500"/>
                                        <p:tgtEl>
                                          <p:spTgt spid="3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7">
                                            <p:txEl>
                                              <p:pRg st="4" end="4"/>
                                            </p:txEl>
                                          </p:spTgt>
                                        </p:tgtEl>
                                        <p:attrNameLst>
                                          <p:attrName>style.visibility</p:attrName>
                                        </p:attrNameLst>
                                      </p:cBhvr>
                                      <p:to>
                                        <p:strVal val="visible"/>
                                      </p:to>
                                    </p:set>
                                    <p:animEffect transition="in" filter="fade">
                                      <p:cBhvr>
                                        <p:cTn id="22" dur="500"/>
                                        <p:tgtEl>
                                          <p:spTgt spid="34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7">
                                            <p:txEl>
                                              <p:pRg st="5" end="5"/>
                                            </p:txEl>
                                          </p:spTgt>
                                        </p:tgtEl>
                                        <p:attrNameLst>
                                          <p:attrName>style.visibility</p:attrName>
                                        </p:attrNameLst>
                                      </p:cBhvr>
                                      <p:to>
                                        <p:strVal val="visible"/>
                                      </p:to>
                                    </p:set>
                                    <p:animEffect transition="in" filter="fade">
                                      <p:cBhvr>
                                        <p:cTn id="27" dur="500"/>
                                        <p:tgtEl>
                                          <p:spTgt spid="34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350"/>
                                        </p:tgtEl>
                                        <p:attrNameLst>
                                          <p:attrName>style.visibility</p:attrName>
                                        </p:attrNameLst>
                                      </p:cBhvr>
                                      <p:to>
                                        <p:strVal val="visible"/>
                                      </p:to>
                                    </p:set>
                                    <p:anim calcmode="lin" valueType="num">
                                      <p:cBhvr additive="base">
                                        <p:cTn id="32" dur="500"/>
                                        <p:tgtEl>
                                          <p:spTgt spid="350"/>
                                        </p:tgtEl>
                                        <p:attrNameLst>
                                          <p:attrName>ppt_w</p:attrName>
                                        </p:attrNameLst>
                                      </p:cBhvr>
                                      <p:tavLst>
                                        <p:tav tm="0">
                                          <p:val>
                                            <p:strVal val="0"/>
                                          </p:val>
                                        </p:tav>
                                        <p:tav tm="100000">
                                          <p:val>
                                            <p:strVal val="#ppt_w"/>
                                          </p:val>
                                        </p:tav>
                                      </p:tavLst>
                                    </p:anim>
                                    <p:anim calcmode="lin" valueType="num">
                                      <p:cBhvr additive="base">
                                        <p:cTn id="33" dur="500"/>
                                        <p:tgtEl>
                                          <p:spTgt spid="350"/>
                                        </p:tgtEl>
                                        <p:attrNameLst>
                                          <p:attrName>ppt_h</p:attrName>
                                        </p:attrNameLst>
                                      </p:cBhvr>
                                      <p:tavLst>
                                        <p:tav tm="0">
                                          <p:val>
                                            <p:str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351"/>
                                        </p:tgtEl>
                                        <p:attrNameLst>
                                          <p:attrName>style.visibility</p:attrName>
                                        </p:attrNameLst>
                                      </p:cBhvr>
                                      <p:to>
                                        <p:strVal val="visible"/>
                                      </p:to>
                                    </p:set>
                                    <p:anim calcmode="lin" valueType="num">
                                      <p:cBhvr additive="base">
                                        <p:cTn id="38" dur="500"/>
                                        <p:tgtEl>
                                          <p:spTgt spid="351"/>
                                        </p:tgtEl>
                                        <p:attrNameLst>
                                          <p:attrName>ppt_w</p:attrName>
                                        </p:attrNameLst>
                                      </p:cBhvr>
                                      <p:tavLst>
                                        <p:tav tm="0">
                                          <p:val>
                                            <p:strVal val="0"/>
                                          </p:val>
                                        </p:tav>
                                        <p:tav tm="100000">
                                          <p:val>
                                            <p:strVal val="#ppt_w"/>
                                          </p:val>
                                        </p:tav>
                                      </p:tavLst>
                                    </p:anim>
                                    <p:anim calcmode="lin" valueType="num">
                                      <p:cBhvr additive="base">
                                        <p:cTn id="39" dur="500"/>
                                        <p:tgtEl>
                                          <p:spTgt spid="35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282D34"/>
            </a:gs>
          </a:gsLst>
          <a:lin ang="5400000" scaled="0"/>
        </a:gradFill>
        <a:effectLst/>
      </p:bgPr>
    </p:bg>
    <p:spTree>
      <p:nvGrpSpPr>
        <p:cNvPr id="1" name="Shape 355"/>
        <p:cNvGrpSpPr/>
        <p:nvPr/>
      </p:nvGrpSpPr>
      <p:grpSpPr>
        <a:xfrm>
          <a:off x="0" y="0"/>
          <a:ext cx="0" cy="0"/>
          <a:chOff x="0" y="0"/>
          <a:chExt cx="0" cy="0"/>
        </a:xfrm>
      </p:grpSpPr>
      <p:sp>
        <p:nvSpPr>
          <p:cNvPr id="356" name="Google Shape;356;p25"/>
          <p:cNvSpPr txBox="1">
            <a:spLocks noGrp="1"/>
          </p:cNvSpPr>
          <p:nvPr>
            <p:ph type="body" idx="2"/>
          </p:nvPr>
        </p:nvSpPr>
        <p:spPr>
          <a:xfrm>
            <a:off x="4068878" y="672303"/>
            <a:ext cx="7757362" cy="5338354"/>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SzPts val="2800"/>
              <a:buNone/>
            </a:pPr>
            <a:r>
              <a:rPr lang="en-US" sz="2800" b="1" dirty="0">
                <a:solidFill>
                  <a:srgbClr val="00B050"/>
                </a:solidFill>
              </a:rPr>
              <a:t>“So many young people complain that youth group is boring. We guarantee that if they are leading out, it won’t be boring for them. Just make sure that the other youth do not make fun — their turn is coming soon enough. Start with those who you sense might have talents they can develop in this area. begin with those who are ready to be used by God and are teachable themselves.”</a:t>
            </a:r>
            <a:endParaRPr dirty="0"/>
          </a:p>
          <a:p>
            <a:pPr marL="0" lvl="0" indent="0" algn="l" rtl="0">
              <a:spcBef>
                <a:spcPts val="960"/>
              </a:spcBef>
              <a:spcAft>
                <a:spcPts val="0"/>
              </a:spcAft>
              <a:buSzPts val="1800"/>
              <a:buNone/>
            </a:pPr>
            <a:endParaRPr dirty="0"/>
          </a:p>
          <a:p>
            <a:pPr marL="0" lvl="0" indent="0" algn="l" rtl="0">
              <a:spcBef>
                <a:spcPts val="1000"/>
              </a:spcBef>
              <a:spcAft>
                <a:spcPts val="0"/>
              </a:spcAft>
              <a:buSzPts val="2000"/>
              <a:buNone/>
            </a:pPr>
            <a:r>
              <a:rPr lang="en-US" sz="2000" b="1" dirty="0"/>
              <a:t>— A Place to Belong, Youth Group Essentials, p.81</a:t>
            </a:r>
            <a:endParaRPr dirty="0"/>
          </a:p>
        </p:txBody>
      </p:sp>
      <p:pic>
        <p:nvPicPr>
          <p:cNvPr id="357" name="Google Shape;357;p25" descr="A picture containing graphical user interface&#10;&#10;Description automatically generated"/>
          <p:cNvPicPr preferRelativeResize="0"/>
          <p:nvPr/>
        </p:nvPicPr>
        <p:blipFill rotWithShape="1">
          <a:blip r:embed="rId3">
            <a:alphaModFix/>
          </a:blip>
          <a:srcRect/>
          <a:stretch/>
        </p:blipFill>
        <p:spPr>
          <a:xfrm>
            <a:off x="257590" y="-1"/>
            <a:ext cx="3530872" cy="68580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282D34"/>
            </a:gs>
          </a:gsLst>
          <a:lin ang="5400000" scaled="0"/>
        </a:gradFill>
        <a:effectLst/>
      </p:bgPr>
    </p:bg>
    <p:spTree>
      <p:nvGrpSpPr>
        <p:cNvPr id="1" name="Shape 361"/>
        <p:cNvGrpSpPr/>
        <p:nvPr/>
      </p:nvGrpSpPr>
      <p:grpSpPr>
        <a:xfrm>
          <a:off x="0" y="0"/>
          <a:ext cx="0" cy="0"/>
          <a:chOff x="0" y="0"/>
          <a:chExt cx="0" cy="0"/>
        </a:xfrm>
      </p:grpSpPr>
      <p:sp>
        <p:nvSpPr>
          <p:cNvPr id="362" name="Google Shape;362;p26"/>
          <p:cNvSpPr txBox="1">
            <a:spLocks noGrp="1"/>
          </p:cNvSpPr>
          <p:nvPr>
            <p:ph type="title"/>
          </p:nvPr>
        </p:nvSpPr>
        <p:spPr>
          <a:xfrm>
            <a:off x="1757889" y="2394857"/>
            <a:ext cx="8676222" cy="106680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00"/>
              </a:buClr>
              <a:buSzPts val="3400"/>
              <a:buFont typeface="Century Gothic"/>
              <a:buNone/>
            </a:pPr>
            <a:r>
              <a:rPr lang="en-US" sz="3400" b="1">
                <a:solidFill>
                  <a:srgbClr val="FFFF00"/>
                </a:solidFill>
              </a:rPr>
              <a:t>EIGHT CREATIVE QUESTION STYLES:</a:t>
            </a:r>
            <a:br>
              <a:rPr lang="en-US" sz="3400" b="1">
                <a:solidFill>
                  <a:srgbClr val="FFFF00"/>
                </a:solidFill>
              </a:rPr>
            </a:br>
            <a:r>
              <a:rPr lang="en-US" sz="3400" b="1">
                <a:solidFill>
                  <a:srgbClr val="FFFF00"/>
                </a:solidFill>
              </a:rPr>
              <a:t>THE        </a:t>
            </a:r>
            <a:r>
              <a:rPr lang="en-US" sz="3400" b="1">
                <a:solidFill>
                  <a:srgbClr val="FF0000"/>
                </a:solidFill>
              </a:rPr>
              <a:t>V C R     G L I D E</a:t>
            </a:r>
            <a:endParaRPr/>
          </a:p>
        </p:txBody>
      </p:sp>
      <p:pic>
        <p:nvPicPr>
          <p:cNvPr id="363" name="Google Shape;363;p26"/>
          <p:cNvPicPr preferRelativeResize="0"/>
          <p:nvPr/>
        </p:nvPicPr>
        <p:blipFill rotWithShape="1">
          <a:blip r:embed="rId3">
            <a:alphaModFix/>
          </a:blip>
          <a:srcRect t="44274" b="8986"/>
          <a:stretch/>
        </p:blipFill>
        <p:spPr>
          <a:xfrm>
            <a:off x="20" y="10"/>
            <a:ext cx="12191980" cy="2394847"/>
          </a:xfrm>
          <a:prstGeom prst="rect">
            <a:avLst/>
          </a:prstGeom>
          <a:noFill/>
          <a:ln>
            <a:noFill/>
          </a:ln>
        </p:spPr>
      </p:pic>
      <p:pic>
        <p:nvPicPr>
          <p:cNvPr id="364" name="Google Shape;364;p26" descr="A picture containing text, indoor, oven, stereo&#10;&#10;Description automatically generated"/>
          <p:cNvPicPr preferRelativeResize="0"/>
          <p:nvPr/>
        </p:nvPicPr>
        <p:blipFill rotWithShape="1">
          <a:blip r:embed="rId4">
            <a:alphaModFix/>
          </a:blip>
          <a:srcRect/>
          <a:stretch/>
        </p:blipFill>
        <p:spPr>
          <a:xfrm>
            <a:off x="566058" y="0"/>
            <a:ext cx="4332514" cy="2394847"/>
          </a:xfrm>
          <a:prstGeom prst="rect">
            <a:avLst/>
          </a:prstGeom>
          <a:noFill/>
          <a:ln>
            <a:noFill/>
          </a:ln>
        </p:spPr>
      </p:pic>
      <p:sp>
        <p:nvSpPr>
          <p:cNvPr id="365" name="Google Shape;365;p26"/>
          <p:cNvSpPr txBox="1"/>
          <p:nvPr/>
        </p:nvSpPr>
        <p:spPr>
          <a:xfrm>
            <a:off x="0" y="3429000"/>
            <a:ext cx="6096000" cy="3293209"/>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FF0000"/>
              </a:buClr>
              <a:buSzPts val="3400"/>
              <a:buFont typeface="Century Gothic"/>
              <a:buAutoNum type="arabicPeriod"/>
            </a:pPr>
            <a:r>
              <a:rPr lang="en-US" sz="3400" b="1">
                <a:solidFill>
                  <a:srgbClr val="FF0000"/>
                </a:solidFill>
                <a:latin typeface="Century Gothic"/>
                <a:ea typeface="Century Gothic"/>
                <a:cs typeface="Century Gothic"/>
                <a:sym typeface="Century Gothic"/>
              </a:rPr>
              <a:t>  V</a:t>
            </a:r>
            <a:r>
              <a:rPr lang="en-US" sz="1800" b="1">
                <a:solidFill>
                  <a:schemeClr val="lt1"/>
                </a:solidFill>
                <a:latin typeface="Century Gothic"/>
                <a:ea typeface="Century Gothic"/>
                <a:cs typeface="Century Gothic"/>
                <a:sym typeface="Century Gothic"/>
              </a:rPr>
              <a:t>oting</a:t>
            </a:r>
            <a:endParaRPr/>
          </a:p>
          <a:p>
            <a:pPr marL="342900" marR="0" lvl="0" indent="-228600" algn="l" rtl="0">
              <a:spcBef>
                <a:spcPts val="0"/>
              </a:spcBef>
              <a:spcAft>
                <a:spcPts val="0"/>
              </a:spcAft>
              <a:buClr>
                <a:schemeClr val="lt1"/>
              </a:buClr>
              <a:buSzPts val="1800"/>
              <a:buFont typeface="Century Gothic"/>
              <a:buNone/>
            </a:pPr>
            <a:endParaRPr sz="1800" b="1">
              <a:solidFill>
                <a:schemeClr val="lt1"/>
              </a:solidFill>
              <a:latin typeface="Century Gothic"/>
              <a:ea typeface="Century Gothic"/>
              <a:cs typeface="Century Gothic"/>
              <a:sym typeface="Century Gothic"/>
            </a:endParaRPr>
          </a:p>
          <a:p>
            <a:pPr marL="342900" marR="0" lvl="0" indent="-342900" algn="l" rtl="0">
              <a:spcBef>
                <a:spcPts val="0"/>
              </a:spcBef>
              <a:spcAft>
                <a:spcPts val="0"/>
              </a:spcAft>
              <a:buClr>
                <a:srgbClr val="FF0000"/>
              </a:buClr>
              <a:buSzPts val="3400"/>
              <a:buFont typeface="Century Gothic"/>
              <a:buAutoNum type="arabicPeriod"/>
            </a:pPr>
            <a:r>
              <a:rPr lang="en-US" sz="3400" b="1">
                <a:solidFill>
                  <a:srgbClr val="FF0000"/>
                </a:solidFill>
                <a:latin typeface="Century Gothic"/>
                <a:ea typeface="Century Gothic"/>
                <a:cs typeface="Century Gothic"/>
                <a:sym typeface="Century Gothic"/>
              </a:rPr>
              <a:t>  C</a:t>
            </a:r>
            <a:r>
              <a:rPr lang="en-US" sz="1800" b="1">
                <a:solidFill>
                  <a:schemeClr val="lt1"/>
                </a:solidFill>
                <a:latin typeface="Century Gothic"/>
                <a:ea typeface="Century Gothic"/>
                <a:cs typeface="Century Gothic"/>
                <a:sym typeface="Century Gothic"/>
              </a:rPr>
              <a:t>ontinuum</a:t>
            </a:r>
            <a:endParaRPr/>
          </a:p>
          <a:p>
            <a:pPr marL="342900" marR="0" lvl="0" indent="-228600" algn="l" rtl="0">
              <a:spcBef>
                <a:spcPts val="0"/>
              </a:spcBef>
              <a:spcAft>
                <a:spcPts val="0"/>
              </a:spcAft>
              <a:buClr>
                <a:schemeClr val="lt1"/>
              </a:buClr>
              <a:buSzPts val="1800"/>
              <a:buFont typeface="Century Gothic"/>
              <a:buNone/>
            </a:pPr>
            <a:endParaRPr sz="1800" b="1">
              <a:solidFill>
                <a:schemeClr val="lt1"/>
              </a:solidFill>
              <a:latin typeface="Century Gothic"/>
              <a:ea typeface="Century Gothic"/>
              <a:cs typeface="Century Gothic"/>
              <a:sym typeface="Century Gothic"/>
            </a:endParaRPr>
          </a:p>
          <a:p>
            <a:pPr marL="342900" marR="0" lvl="0" indent="-342900" algn="l" rtl="0">
              <a:spcBef>
                <a:spcPts val="0"/>
              </a:spcBef>
              <a:spcAft>
                <a:spcPts val="0"/>
              </a:spcAft>
              <a:buClr>
                <a:srgbClr val="FF0000"/>
              </a:buClr>
              <a:buSzPts val="3400"/>
              <a:buFont typeface="Century Gothic"/>
              <a:buAutoNum type="arabicPeriod"/>
            </a:pPr>
            <a:r>
              <a:rPr lang="en-US" sz="3400" b="1">
                <a:solidFill>
                  <a:srgbClr val="FF0000"/>
                </a:solidFill>
                <a:latin typeface="Century Gothic"/>
                <a:ea typeface="Century Gothic"/>
                <a:cs typeface="Century Gothic"/>
                <a:sym typeface="Century Gothic"/>
              </a:rPr>
              <a:t>  R</a:t>
            </a:r>
            <a:r>
              <a:rPr lang="en-US" sz="1800" b="1">
                <a:solidFill>
                  <a:schemeClr val="lt1"/>
                </a:solidFill>
                <a:latin typeface="Century Gothic"/>
                <a:ea typeface="Century Gothic"/>
                <a:cs typeface="Century Gothic"/>
                <a:sym typeface="Century Gothic"/>
              </a:rPr>
              <a:t>anking</a:t>
            </a:r>
            <a:endParaRPr/>
          </a:p>
          <a:p>
            <a:pPr marL="342900" marR="0" lvl="0" indent="-228600" algn="l" rtl="0">
              <a:spcBef>
                <a:spcPts val="0"/>
              </a:spcBef>
              <a:spcAft>
                <a:spcPts val="0"/>
              </a:spcAft>
              <a:buClr>
                <a:schemeClr val="lt1"/>
              </a:buClr>
              <a:buSzPts val="1800"/>
              <a:buFont typeface="Century Gothic"/>
              <a:buNone/>
            </a:pPr>
            <a:endParaRPr sz="1800" b="1">
              <a:solidFill>
                <a:schemeClr val="lt1"/>
              </a:solidFill>
              <a:latin typeface="Century Gothic"/>
              <a:ea typeface="Century Gothic"/>
              <a:cs typeface="Century Gothic"/>
              <a:sym typeface="Century Gothic"/>
            </a:endParaRPr>
          </a:p>
          <a:p>
            <a:pPr marL="342900" marR="0" lvl="0" indent="-342900" algn="l" rtl="0">
              <a:spcBef>
                <a:spcPts val="0"/>
              </a:spcBef>
              <a:spcAft>
                <a:spcPts val="0"/>
              </a:spcAft>
              <a:buClr>
                <a:srgbClr val="FF0000"/>
              </a:buClr>
              <a:buSzPts val="3400"/>
              <a:buFont typeface="Century Gothic"/>
              <a:buAutoNum type="arabicPeriod"/>
            </a:pPr>
            <a:r>
              <a:rPr lang="en-US" sz="3400" b="1">
                <a:solidFill>
                  <a:srgbClr val="FF0000"/>
                </a:solidFill>
                <a:latin typeface="Century Gothic"/>
                <a:ea typeface="Century Gothic"/>
                <a:cs typeface="Century Gothic"/>
                <a:sym typeface="Century Gothic"/>
              </a:rPr>
              <a:t>  G</a:t>
            </a:r>
            <a:r>
              <a:rPr lang="en-US" sz="1800" b="1">
                <a:solidFill>
                  <a:schemeClr val="lt1"/>
                </a:solidFill>
                <a:latin typeface="Century Gothic"/>
                <a:ea typeface="Century Gothic"/>
                <a:cs typeface="Century Gothic"/>
                <a:sym typeface="Century Gothic"/>
              </a:rPr>
              <a:t>oal Setting</a:t>
            </a:r>
            <a:endParaRPr/>
          </a:p>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66" name="Google Shape;366;p26"/>
          <p:cNvSpPr txBox="1"/>
          <p:nvPr/>
        </p:nvSpPr>
        <p:spPr>
          <a:xfrm>
            <a:off x="6095981" y="3461658"/>
            <a:ext cx="6095999" cy="30162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400" b="1">
                <a:solidFill>
                  <a:srgbClr val="FF0000"/>
                </a:solidFill>
                <a:latin typeface="Century Gothic"/>
                <a:ea typeface="Century Gothic"/>
                <a:cs typeface="Century Gothic"/>
                <a:sym typeface="Century Gothic"/>
              </a:rPr>
              <a:t>5.  L</a:t>
            </a:r>
            <a:r>
              <a:rPr lang="en-US" sz="1800" b="1">
                <a:solidFill>
                  <a:schemeClr val="lt1"/>
                </a:solidFill>
                <a:latin typeface="Century Gothic"/>
                <a:ea typeface="Century Gothic"/>
                <a:cs typeface="Century Gothic"/>
                <a:sym typeface="Century Gothic"/>
              </a:rPr>
              <a:t>istening / Watching</a:t>
            </a:r>
            <a:endParaRPr/>
          </a:p>
          <a:p>
            <a:pPr marL="342900" marR="0" lvl="0" indent="-228600" algn="l" rtl="0">
              <a:spcBef>
                <a:spcPts val="0"/>
              </a:spcBef>
              <a:spcAft>
                <a:spcPts val="0"/>
              </a:spcAft>
              <a:buClr>
                <a:schemeClr val="lt1"/>
              </a:buClr>
              <a:buSzPts val="1800"/>
              <a:buFont typeface="Century Gothic"/>
              <a:buNone/>
            </a:pPr>
            <a:endParaRPr sz="1800" b="1">
              <a:solidFill>
                <a:schemeClr val="lt1"/>
              </a:solidFill>
              <a:latin typeface="Century Gothic"/>
              <a:ea typeface="Century Gothic"/>
              <a:cs typeface="Century Gothic"/>
              <a:sym typeface="Century Gothic"/>
            </a:endParaRPr>
          </a:p>
          <a:p>
            <a:pPr marL="342900" marR="0" lvl="0" indent="-342900" algn="l" rtl="0">
              <a:spcBef>
                <a:spcPts val="0"/>
              </a:spcBef>
              <a:spcAft>
                <a:spcPts val="0"/>
              </a:spcAft>
              <a:buClr>
                <a:srgbClr val="FF0000"/>
              </a:buClr>
              <a:buSzPts val="3400"/>
              <a:buFont typeface="Century Gothic"/>
              <a:buAutoNum type="arabicPeriod" startAt="6"/>
            </a:pPr>
            <a:r>
              <a:rPr lang="en-US" sz="3400" b="1">
                <a:solidFill>
                  <a:srgbClr val="FF0000"/>
                </a:solidFill>
                <a:latin typeface="Century Gothic"/>
                <a:ea typeface="Century Gothic"/>
                <a:cs typeface="Century Gothic"/>
                <a:sym typeface="Century Gothic"/>
              </a:rPr>
              <a:t>  I</a:t>
            </a:r>
            <a:r>
              <a:rPr lang="en-US" sz="1800" b="1">
                <a:solidFill>
                  <a:schemeClr val="lt1"/>
                </a:solidFill>
                <a:latin typeface="Century Gothic"/>
                <a:ea typeface="Century Gothic"/>
                <a:cs typeface="Century Gothic"/>
                <a:sym typeface="Century Gothic"/>
              </a:rPr>
              <a:t>nterview</a:t>
            </a:r>
            <a:endParaRPr/>
          </a:p>
          <a:p>
            <a:pPr marL="342900" marR="0" lvl="0" indent="-228600" algn="l" rtl="0">
              <a:spcBef>
                <a:spcPts val="0"/>
              </a:spcBef>
              <a:spcAft>
                <a:spcPts val="0"/>
              </a:spcAft>
              <a:buClr>
                <a:schemeClr val="lt1"/>
              </a:buClr>
              <a:buSzPts val="1800"/>
              <a:buFont typeface="Century Gothic"/>
              <a:buNone/>
            </a:pPr>
            <a:endParaRPr sz="1800" b="1">
              <a:solidFill>
                <a:schemeClr val="lt1"/>
              </a:solidFill>
              <a:latin typeface="Century Gothic"/>
              <a:ea typeface="Century Gothic"/>
              <a:cs typeface="Century Gothic"/>
              <a:sym typeface="Century Gothic"/>
            </a:endParaRPr>
          </a:p>
          <a:p>
            <a:pPr marL="342900" marR="0" lvl="0" indent="-342900" algn="l" rtl="0">
              <a:spcBef>
                <a:spcPts val="0"/>
              </a:spcBef>
              <a:spcAft>
                <a:spcPts val="0"/>
              </a:spcAft>
              <a:buClr>
                <a:srgbClr val="FF0000"/>
              </a:buClr>
              <a:buSzPts val="3400"/>
              <a:buFont typeface="Century Gothic"/>
              <a:buAutoNum type="arabicPeriod" startAt="6"/>
            </a:pPr>
            <a:r>
              <a:rPr lang="en-US" sz="3400" b="1">
                <a:solidFill>
                  <a:srgbClr val="FF0000"/>
                </a:solidFill>
                <a:latin typeface="Century Gothic"/>
                <a:ea typeface="Century Gothic"/>
                <a:cs typeface="Century Gothic"/>
                <a:sym typeface="Century Gothic"/>
              </a:rPr>
              <a:t>  D</a:t>
            </a:r>
            <a:r>
              <a:rPr lang="en-US" sz="1800" b="1">
                <a:solidFill>
                  <a:schemeClr val="lt1"/>
                </a:solidFill>
                <a:latin typeface="Century Gothic"/>
                <a:ea typeface="Century Gothic"/>
                <a:cs typeface="Century Gothic"/>
                <a:sym typeface="Century Gothic"/>
              </a:rPr>
              <a:t>ilemma</a:t>
            </a:r>
            <a:endParaRPr/>
          </a:p>
          <a:p>
            <a:pPr marL="342900" marR="0" lvl="0" indent="-228600" algn="l" rtl="0">
              <a:spcBef>
                <a:spcPts val="0"/>
              </a:spcBef>
              <a:spcAft>
                <a:spcPts val="0"/>
              </a:spcAft>
              <a:buClr>
                <a:schemeClr val="lt1"/>
              </a:buClr>
              <a:buSzPts val="1800"/>
              <a:buFont typeface="Century Gothic"/>
              <a:buNone/>
            </a:pPr>
            <a:endParaRPr sz="1800" b="1">
              <a:solidFill>
                <a:schemeClr val="lt1"/>
              </a:solidFill>
              <a:latin typeface="Century Gothic"/>
              <a:ea typeface="Century Gothic"/>
              <a:cs typeface="Century Gothic"/>
              <a:sym typeface="Century Gothic"/>
            </a:endParaRPr>
          </a:p>
          <a:p>
            <a:pPr marL="342900" marR="0" lvl="0" indent="-342900" algn="l" rtl="0">
              <a:spcBef>
                <a:spcPts val="0"/>
              </a:spcBef>
              <a:spcAft>
                <a:spcPts val="0"/>
              </a:spcAft>
              <a:buClr>
                <a:srgbClr val="FF0000"/>
              </a:buClr>
              <a:buSzPts val="3400"/>
              <a:buFont typeface="Century Gothic"/>
              <a:buAutoNum type="arabicPeriod" startAt="6"/>
            </a:pPr>
            <a:r>
              <a:rPr lang="en-US" sz="3400" b="1">
                <a:solidFill>
                  <a:srgbClr val="FF0000"/>
                </a:solidFill>
                <a:latin typeface="Century Gothic"/>
                <a:ea typeface="Century Gothic"/>
                <a:cs typeface="Century Gothic"/>
                <a:sym typeface="Century Gothic"/>
              </a:rPr>
              <a:t>  E</a:t>
            </a:r>
            <a:r>
              <a:rPr lang="en-US" sz="1800" b="1">
                <a:solidFill>
                  <a:schemeClr val="lt1"/>
                </a:solidFill>
                <a:latin typeface="Century Gothic"/>
                <a:ea typeface="Century Gothic"/>
                <a:cs typeface="Century Gothic"/>
                <a:sym typeface="Century Gothic"/>
              </a:rPr>
              <a:t>ither-Or </a:t>
            </a:r>
            <a:endParaRPr/>
          </a:p>
        </p:txBody>
      </p:sp>
    </p:spTree>
  </p:cSld>
  <p:clrMapOvr>
    <a:masterClrMapping/>
  </p:clrMapOvr>
  <mc:AlternateContent xmlns:mc="http://schemas.openxmlformats.org/markup-compatibility/2006" xmlns:p14="http://schemas.microsoft.com/office/powerpoint/2010/main">
    <mc:Choice Requires="p14">
      <p:transition spd="slow" p14:dur="3000">
        <p14:shred dir="ou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64"/>
                                        </p:tgtEl>
                                        <p:attrNameLst>
                                          <p:attrName>style.visibility</p:attrName>
                                        </p:attrNameLst>
                                      </p:cBhvr>
                                      <p:to>
                                        <p:strVal val="visible"/>
                                      </p:to>
                                    </p:set>
                                    <p:animEffect transition="in" filter="fade">
                                      <p:cBhvr>
                                        <p:cTn id="11" dur="1822"/>
                                        <p:tgtEl>
                                          <p:spTgt spid="36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65">
                                            <p:txEl>
                                              <p:pRg st="0" end="0"/>
                                            </p:txEl>
                                          </p:spTgt>
                                        </p:tgtEl>
                                        <p:attrNameLst>
                                          <p:attrName>style.visibility</p:attrName>
                                        </p:attrNameLst>
                                      </p:cBhvr>
                                      <p:to>
                                        <p:strVal val="visible"/>
                                      </p:to>
                                    </p:set>
                                    <p:anim calcmode="lin" valueType="num">
                                      <p:cBhvr additive="base">
                                        <p:cTn id="16" dur="500"/>
                                        <p:tgtEl>
                                          <p:spTgt spid="36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65">
                                            <p:txEl>
                                              <p:pRg st="1" end="1"/>
                                            </p:txEl>
                                          </p:spTgt>
                                        </p:tgtEl>
                                        <p:attrNameLst>
                                          <p:attrName>style.visibility</p:attrName>
                                        </p:attrNameLst>
                                      </p:cBhvr>
                                      <p:to>
                                        <p:strVal val="visible"/>
                                      </p:to>
                                    </p:set>
                                    <p:anim calcmode="lin" valueType="num">
                                      <p:cBhvr additive="base">
                                        <p:cTn id="21" dur="500"/>
                                        <p:tgtEl>
                                          <p:spTgt spid="36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65">
                                            <p:txEl>
                                              <p:pRg st="2" end="2"/>
                                            </p:txEl>
                                          </p:spTgt>
                                        </p:tgtEl>
                                        <p:attrNameLst>
                                          <p:attrName>style.visibility</p:attrName>
                                        </p:attrNameLst>
                                      </p:cBhvr>
                                      <p:to>
                                        <p:strVal val="visible"/>
                                      </p:to>
                                    </p:set>
                                    <p:anim calcmode="lin" valueType="num">
                                      <p:cBhvr additive="base">
                                        <p:cTn id="26" dur="500"/>
                                        <p:tgtEl>
                                          <p:spTgt spid="36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65">
                                            <p:txEl>
                                              <p:pRg st="3" end="3"/>
                                            </p:txEl>
                                          </p:spTgt>
                                        </p:tgtEl>
                                        <p:attrNameLst>
                                          <p:attrName>style.visibility</p:attrName>
                                        </p:attrNameLst>
                                      </p:cBhvr>
                                      <p:to>
                                        <p:strVal val="visible"/>
                                      </p:to>
                                    </p:set>
                                    <p:anim calcmode="lin" valueType="num">
                                      <p:cBhvr additive="base">
                                        <p:cTn id="31" dur="500"/>
                                        <p:tgtEl>
                                          <p:spTgt spid="36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65">
                                            <p:txEl>
                                              <p:pRg st="4" end="4"/>
                                            </p:txEl>
                                          </p:spTgt>
                                        </p:tgtEl>
                                        <p:attrNameLst>
                                          <p:attrName>style.visibility</p:attrName>
                                        </p:attrNameLst>
                                      </p:cBhvr>
                                      <p:to>
                                        <p:strVal val="visible"/>
                                      </p:to>
                                    </p:set>
                                    <p:anim calcmode="lin" valueType="num">
                                      <p:cBhvr additive="base">
                                        <p:cTn id="36" dur="500"/>
                                        <p:tgtEl>
                                          <p:spTgt spid="36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65">
                                            <p:txEl>
                                              <p:pRg st="5" end="5"/>
                                            </p:txEl>
                                          </p:spTgt>
                                        </p:tgtEl>
                                        <p:attrNameLst>
                                          <p:attrName>style.visibility</p:attrName>
                                        </p:attrNameLst>
                                      </p:cBhvr>
                                      <p:to>
                                        <p:strVal val="visible"/>
                                      </p:to>
                                    </p:set>
                                    <p:anim calcmode="lin" valueType="num">
                                      <p:cBhvr additive="base">
                                        <p:cTn id="41" dur="500"/>
                                        <p:tgtEl>
                                          <p:spTgt spid="36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65">
                                            <p:txEl>
                                              <p:pRg st="6" end="6"/>
                                            </p:txEl>
                                          </p:spTgt>
                                        </p:tgtEl>
                                        <p:attrNameLst>
                                          <p:attrName>style.visibility</p:attrName>
                                        </p:attrNameLst>
                                      </p:cBhvr>
                                      <p:to>
                                        <p:strVal val="visible"/>
                                      </p:to>
                                    </p:set>
                                    <p:anim calcmode="lin" valueType="num">
                                      <p:cBhvr additive="base">
                                        <p:cTn id="46" dur="500"/>
                                        <p:tgtEl>
                                          <p:spTgt spid="36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65">
                                            <p:txEl>
                                              <p:pRg st="7" end="7"/>
                                            </p:txEl>
                                          </p:spTgt>
                                        </p:tgtEl>
                                        <p:attrNameLst>
                                          <p:attrName>style.visibility</p:attrName>
                                        </p:attrNameLst>
                                      </p:cBhvr>
                                      <p:to>
                                        <p:strVal val="visible"/>
                                      </p:to>
                                    </p:set>
                                    <p:anim calcmode="lin" valueType="num">
                                      <p:cBhvr additive="base">
                                        <p:cTn id="51" dur="500"/>
                                        <p:tgtEl>
                                          <p:spTgt spid="36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366">
                                            <p:txEl>
                                              <p:pRg st="0" end="0"/>
                                            </p:txEl>
                                          </p:spTgt>
                                        </p:tgtEl>
                                        <p:attrNameLst>
                                          <p:attrName>style.visibility</p:attrName>
                                        </p:attrNameLst>
                                      </p:cBhvr>
                                      <p:to>
                                        <p:strVal val="visible"/>
                                      </p:to>
                                    </p:set>
                                    <p:anim calcmode="lin" valueType="num">
                                      <p:cBhvr additive="base">
                                        <p:cTn id="56" dur="500"/>
                                        <p:tgtEl>
                                          <p:spTgt spid="36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66">
                                            <p:txEl>
                                              <p:pRg st="1" end="1"/>
                                            </p:txEl>
                                          </p:spTgt>
                                        </p:tgtEl>
                                        <p:attrNameLst>
                                          <p:attrName>style.visibility</p:attrName>
                                        </p:attrNameLst>
                                      </p:cBhvr>
                                      <p:to>
                                        <p:strVal val="visible"/>
                                      </p:to>
                                    </p:set>
                                    <p:anim calcmode="lin" valueType="num">
                                      <p:cBhvr additive="base">
                                        <p:cTn id="61" dur="500"/>
                                        <p:tgtEl>
                                          <p:spTgt spid="36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366">
                                            <p:txEl>
                                              <p:pRg st="2" end="2"/>
                                            </p:txEl>
                                          </p:spTgt>
                                        </p:tgtEl>
                                        <p:attrNameLst>
                                          <p:attrName>style.visibility</p:attrName>
                                        </p:attrNameLst>
                                      </p:cBhvr>
                                      <p:to>
                                        <p:strVal val="visible"/>
                                      </p:to>
                                    </p:set>
                                    <p:anim calcmode="lin" valueType="num">
                                      <p:cBhvr additive="base">
                                        <p:cTn id="66" dur="500"/>
                                        <p:tgtEl>
                                          <p:spTgt spid="36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66">
                                            <p:txEl>
                                              <p:pRg st="3" end="3"/>
                                            </p:txEl>
                                          </p:spTgt>
                                        </p:tgtEl>
                                        <p:attrNameLst>
                                          <p:attrName>style.visibility</p:attrName>
                                        </p:attrNameLst>
                                      </p:cBhvr>
                                      <p:to>
                                        <p:strVal val="visible"/>
                                      </p:to>
                                    </p:set>
                                    <p:anim calcmode="lin" valueType="num">
                                      <p:cBhvr additive="base">
                                        <p:cTn id="71" dur="500"/>
                                        <p:tgtEl>
                                          <p:spTgt spid="36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366">
                                            <p:txEl>
                                              <p:pRg st="4" end="4"/>
                                            </p:txEl>
                                          </p:spTgt>
                                        </p:tgtEl>
                                        <p:attrNameLst>
                                          <p:attrName>style.visibility</p:attrName>
                                        </p:attrNameLst>
                                      </p:cBhvr>
                                      <p:to>
                                        <p:strVal val="visible"/>
                                      </p:to>
                                    </p:set>
                                    <p:anim calcmode="lin" valueType="num">
                                      <p:cBhvr additive="base">
                                        <p:cTn id="76" dur="500"/>
                                        <p:tgtEl>
                                          <p:spTgt spid="36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366">
                                            <p:txEl>
                                              <p:pRg st="5" end="5"/>
                                            </p:txEl>
                                          </p:spTgt>
                                        </p:tgtEl>
                                        <p:attrNameLst>
                                          <p:attrName>style.visibility</p:attrName>
                                        </p:attrNameLst>
                                      </p:cBhvr>
                                      <p:to>
                                        <p:strVal val="visible"/>
                                      </p:to>
                                    </p:set>
                                    <p:anim calcmode="lin" valueType="num">
                                      <p:cBhvr additive="base">
                                        <p:cTn id="81" dur="500"/>
                                        <p:tgtEl>
                                          <p:spTgt spid="36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366">
                                            <p:txEl>
                                              <p:pRg st="6" end="6"/>
                                            </p:txEl>
                                          </p:spTgt>
                                        </p:tgtEl>
                                        <p:attrNameLst>
                                          <p:attrName>style.visibility</p:attrName>
                                        </p:attrNameLst>
                                      </p:cBhvr>
                                      <p:to>
                                        <p:strVal val="visible"/>
                                      </p:to>
                                    </p:set>
                                    <p:anim calcmode="lin" valueType="num">
                                      <p:cBhvr additive="base">
                                        <p:cTn id="86" dur="500"/>
                                        <p:tgtEl>
                                          <p:spTgt spid="36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282D34"/>
            </a:gs>
          </a:gsLst>
          <a:lin ang="5400000" scaled="0"/>
        </a:gradFill>
        <a:effectLst/>
      </p:bgPr>
    </p:bg>
    <p:spTree>
      <p:nvGrpSpPr>
        <p:cNvPr id="1" name="Shape 370"/>
        <p:cNvGrpSpPr/>
        <p:nvPr/>
      </p:nvGrpSpPr>
      <p:grpSpPr>
        <a:xfrm>
          <a:off x="0" y="0"/>
          <a:ext cx="0" cy="0"/>
          <a:chOff x="0" y="0"/>
          <a:chExt cx="0" cy="0"/>
        </a:xfrm>
      </p:grpSpPr>
      <p:sp>
        <p:nvSpPr>
          <p:cNvPr id="371" name="Google Shape;371;p27"/>
          <p:cNvSpPr txBox="1">
            <a:spLocks noGrp="1"/>
          </p:cNvSpPr>
          <p:nvPr>
            <p:ph type="title"/>
          </p:nvPr>
        </p:nvSpPr>
        <p:spPr>
          <a:xfrm>
            <a:off x="1210240" y="599689"/>
            <a:ext cx="2928727" cy="740229"/>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FF0000"/>
              </a:buClr>
              <a:buSzPts val="3200"/>
              <a:buFont typeface="Century Gothic"/>
              <a:buNone/>
            </a:pPr>
            <a:r>
              <a:rPr lang="en-US" b="1" dirty="0">
                <a:solidFill>
                  <a:srgbClr val="FF0000"/>
                </a:solidFill>
              </a:rPr>
              <a:t>V</a:t>
            </a:r>
            <a:r>
              <a:rPr lang="en-US" b="1" dirty="0">
                <a:solidFill>
                  <a:schemeClr val="lt1"/>
                </a:solidFill>
              </a:rPr>
              <a:t>OTING:</a:t>
            </a:r>
            <a:endParaRPr dirty="0"/>
          </a:p>
        </p:txBody>
      </p:sp>
      <p:sp>
        <p:nvSpPr>
          <p:cNvPr id="372" name="Google Shape;372;p27"/>
          <p:cNvSpPr txBox="1">
            <a:spLocks noGrp="1"/>
          </p:cNvSpPr>
          <p:nvPr>
            <p:ph type="body" idx="1"/>
          </p:nvPr>
        </p:nvSpPr>
        <p:spPr>
          <a:xfrm>
            <a:off x="1444489" y="1242708"/>
            <a:ext cx="8741046" cy="115025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SzPts val="2400"/>
              <a:buNone/>
            </a:pPr>
            <a:r>
              <a:rPr lang="en-US" sz="2400" b="1" dirty="0">
                <a:solidFill>
                  <a:srgbClr val="00B050"/>
                </a:solidFill>
              </a:rPr>
              <a:t>At their core, teenagers haven’t changed much in 20 years. </a:t>
            </a:r>
            <a:endParaRPr dirty="0"/>
          </a:p>
        </p:txBody>
      </p:sp>
      <p:sp>
        <p:nvSpPr>
          <p:cNvPr id="373" name="Google Shape;373;p27"/>
          <p:cNvSpPr txBox="1">
            <a:spLocks noGrp="1"/>
          </p:cNvSpPr>
          <p:nvPr>
            <p:ph type="body" idx="2"/>
          </p:nvPr>
        </p:nvSpPr>
        <p:spPr>
          <a:xfrm>
            <a:off x="1136276" y="2938774"/>
            <a:ext cx="3796057" cy="3650712"/>
          </a:xfrm>
          <a:prstGeom prst="rect">
            <a:avLst/>
          </a:prstGeom>
          <a:noFill/>
          <a:ln>
            <a:noFill/>
          </a:ln>
        </p:spPr>
        <p:txBody>
          <a:bodyPr spcFirstLastPara="1" wrap="square" lIns="91425" tIns="45700" rIns="91425" bIns="45700" anchor="ctr" anchorCtr="0">
            <a:noAutofit/>
          </a:bodyPr>
          <a:lstStyle/>
          <a:p>
            <a:pPr marL="342900" lvl="0" indent="-342900" algn="l" rtl="0">
              <a:spcBef>
                <a:spcPts val="0"/>
              </a:spcBef>
              <a:spcAft>
                <a:spcPts val="0"/>
              </a:spcAft>
              <a:buSzPts val="2400"/>
              <a:buFont typeface="Century Gothic"/>
              <a:buAutoNum type="arabicPeriod"/>
            </a:pPr>
            <a:r>
              <a:rPr lang="en-US" sz="2400" b="1"/>
              <a:t>___ Strongly Agree         </a:t>
            </a:r>
            <a:endParaRPr/>
          </a:p>
          <a:p>
            <a:pPr marL="342900" lvl="0" indent="-342900" algn="l" rtl="0">
              <a:spcBef>
                <a:spcPts val="1080"/>
              </a:spcBef>
              <a:spcAft>
                <a:spcPts val="0"/>
              </a:spcAft>
              <a:buSzPts val="2400"/>
              <a:buFont typeface="Century Gothic"/>
              <a:buAutoNum type="arabicPeriod"/>
            </a:pPr>
            <a:r>
              <a:rPr lang="en-US" sz="2400" b="1"/>
              <a:t>___Agree                          </a:t>
            </a:r>
            <a:endParaRPr/>
          </a:p>
          <a:p>
            <a:pPr marL="342900" lvl="0" indent="-342900" algn="l" rtl="0">
              <a:spcBef>
                <a:spcPts val="1080"/>
              </a:spcBef>
              <a:spcAft>
                <a:spcPts val="0"/>
              </a:spcAft>
              <a:buSzPts val="2400"/>
              <a:buFont typeface="Century Gothic"/>
              <a:buAutoNum type="arabicPeriod"/>
            </a:pPr>
            <a:r>
              <a:rPr lang="en-US" sz="2400" b="1"/>
              <a:t>___Uncertain</a:t>
            </a:r>
            <a:endParaRPr/>
          </a:p>
          <a:p>
            <a:pPr marL="342900" lvl="0" indent="-342900" algn="l" rtl="0">
              <a:spcBef>
                <a:spcPts val="1080"/>
              </a:spcBef>
              <a:spcAft>
                <a:spcPts val="0"/>
              </a:spcAft>
              <a:buSzPts val="2400"/>
              <a:buFont typeface="Century Gothic"/>
              <a:buAutoNum type="arabicPeriod"/>
            </a:pPr>
            <a:r>
              <a:rPr lang="en-US" sz="2400" b="1"/>
              <a:t>___Disagree                      </a:t>
            </a:r>
            <a:endParaRPr/>
          </a:p>
          <a:p>
            <a:pPr marL="342900" lvl="0" indent="-342900" algn="l" rtl="0">
              <a:spcBef>
                <a:spcPts val="1080"/>
              </a:spcBef>
              <a:spcAft>
                <a:spcPts val="0"/>
              </a:spcAft>
              <a:buSzPts val="2400"/>
              <a:buFont typeface="Century Gothic"/>
              <a:buAutoNum type="arabicPeriod"/>
            </a:pPr>
            <a:r>
              <a:rPr lang="en-US" sz="2400" b="1"/>
              <a:t>___Strongly Disagree</a:t>
            </a:r>
            <a:endParaRPr/>
          </a:p>
        </p:txBody>
      </p:sp>
      <p:sp>
        <p:nvSpPr>
          <p:cNvPr id="374" name="Google Shape;374;p27"/>
          <p:cNvSpPr txBox="1"/>
          <p:nvPr/>
        </p:nvSpPr>
        <p:spPr>
          <a:xfrm>
            <a:off x="5496753" y="3486857"/>
            <a:ext cx="5389399" cy="255454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lt1"/>
              </a:buClr>
              <a:buSzPts val="3200"/>
              <a:buFont typeface="Century Gothic"/>
              <a:buAutoNum type="arabicPeriod"/>
            </a:pPr>
            <a:r>
              <a:rPr lang="en-US" sz="3200" b="1">
                <a:solidFill>
                  <a:schemeClr val="lt1"/>
                </a:solidFill>
                <a:latin typeface="Century Gothic"/>
                <a:ea typeface="Century Gothic"/>
                <a:cs typeface="Century Gothic"/>
                <a:sym typeface="Century Gothic"/>
              </a:rPr>
              <a:t>___ (Both thumbs up)</a:t>
            </a:r>
            <a:endParaRPr/>
          </a:p>
          <a:p>
            <a:pPr marL="342900" marR="0" lvl="0" indent="-342900" algn="l" rtl="0">
              <a:spcBef>
                <a:spcPts val="0"/>
              </a:spcBef>
              <a:spcAft>
                <a:spcPts val="0"/>
              </a:spcAft>
              <a:buClr>
                <a:schemeClr val="lt1"/>
              </a:buClr>
              <a:buSzPts val="3200"/>
              <a:buFont typeface="Century Gothic"/>
              <a:buAutoNum type="arabicPeriod"/>
            </a:pPr>
            <a:r>
              <a:rPr lang="en-US" sz="3200" b="1">
                <a:solidFill>
                  <a:schemeClr val="lt1"/>
                </a:solidFill>
                <a:latin typeface="Century Gothic"/>
                <a:ea typeface="Century Gothic"/>
                <a:cs typeface="Century Gothic"/>
                <a:sym typeface="Century Gothic"/>
              </a:rPr>
              <a:t>___ (One Thumb UP)</a:t>
            </a:r>
            <a:endParaRPr/>
          </a:p>
          <a:p>
            <a:pPr marL="342900" marR="0" lvl="0" indent="-342900" algn="l" rtl="0">
              <a:spcBef>
                <a:spcPts val="0"/>
              </a:spcBef>
              <a:spcAft>
                <a:spcPts val="0"/>
              </a:spcAft>
              <a:buClr>
                <a:schemeClr val="lt1"/>
              </a:buClr>
              <a:buSzPts val="3200"/>
              <a:buFont typeface="Century Gothic"/>
              <a:buAutoNum type="arabicPeriod"/>
            </a:pPr>
            <a:r>
              <a:rPr lang="en-US" sz="3200" b="1">
                <a:solidFill>
                  <a:schemeClr val="lt1"/>
                </a:solidFill>
                <a:latin typeface="Century Gothic"/>
                <a:ea typeface="Century Gothic"/>
                <a:cs typeface="Century Gothic"/>
                <a:sym typeface="Century Gothic"/>
              </a:rPr>
              <a:t>___ (Sideways Thumb)</a:t>
            </a:r>
            <a:endParaRPr/>
          </a:p>
          <a:p>
            <a:pPr marL="342900" marR="0" lvl="0" indent="-342900" algn="l" rtl="0">
              <a:spcBef>
                <a:spcPts val="0"/>
              </a:spcBef>
              <a:spcAft>
                <a:spcPts val="0"/>
              </a:spcAft>
              <a:buClr>
                <a:schemeClr val="lt1"/>
              </a:buClr>
              <a:buSzPts val="3200"/>
              <a:buFont typeface="Century Gothic"/>
              <a:buAutoNum type="arabicPeriod"/>
            </a:pPr>
            <a:r>
              <a:rPr lang="en-US" sz="3200" b="1">
                <a:solidFill>
                  <a:schemeClr val="lt1"/>
                </a:solidFill>
                <a:latin typeface="Century Gothic"/>
                <a:ea typeface="Century Gothic"/>
                <a:cs typeface="Century Gothic"/>
                <a:sym typeface="Century Gothic"/>
              </a:rPr>
              <a:t>___ (One Thumb Down)</a:t>
            </a:r>
            <a:endParaRPr/>
          </a:p>
          <a:p>
            <a:pPr marL="342900" marR="0" lvl="0" indent="-342900" algn="l" rtl="0">
              <a:spcBef>
                <a:spcPts val="0"/>
              </a:spcBef>
              <a:spcAft>
                <a:spcPts val="0"/>
              </a:spcAft>
              <a:buClr>
                <a:schemeClr val="lt1"/>
              </a:buClr>
              <a:buSzPts val="3200"/>
              <a:buFont typeface="Century Gothic"/>
              <a:buAutoNum type="arabicPeriod"/>
            </a:pPr>
            <a:r>
              <a:rPr lang="en-US" sz="3200" b="1">
                <a:solidFill>
                  <a:schemeClr val="lt1"/>
                </a:solidFill>
                <a:latin typeface="Century Gothic"/>
                <a:ea typeface="Century Gothic"/>
                <a:cs typeface="Century Gothic"/>
                <a:sym typeface="Century Gothic"/>
              </a:rPr>
              <a:t>___ (Both Thumbs Down)</a:t>
            </a:r>
            <a:endParaRPr/>
          </a:p>
        </p:txBody>
      </p:sp>
      <p:sp>
        <p:nvSpPr>
          <p:cNvPr id="375" name="Google Shape;375;p27"/>
          <p:cNvSpPr txBox="1"/>
          <p:nvPr/>
        </p:nvSpPr>
        <p:spPr>
          <a:xfrm>
            <a:off x="1210240" y="2575461"/>
            <a:ext cx="348845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lt1"/>
                </a:solidFill>
                <a:latin typeface="Century Gothic"/>
                <a:ea typeface="Century Gothic"/>
                <a:cs typeface="Century Gothic"/>
                <a:sym typeface="Century Gothic"/>
              </a:rPr>
              <a:t>Either by writing on paper, </a:t>
            </a:r>
            <a:endParaRPr dirty="0"/>
          </a:p>
        </p:txBody>
      </p:sp>
      <p:sp>
        <p:nvSpPr>
          <p:cNvPr id="376" name="Google Shape;376;p27"/>
          <p:cNvSpPr txBox="1"/>
          <p:nvPr/>
        </p:nvSpPr>
        <p:spPr>
          <a:xfrm>
            <a:off x="5589520" y="2535077"/>
            <a:ext cx="576632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lt1"/>
                </a:solidFill>
                <a:latin typeface="Century Gothic"/>
                <a:ea typeface="Century Gothic"/>
                <a:cs typeface="Century Gothic"/>
                <a:sym typeface="Century Gothic"/>
              </a:rPr>
              <a:t>Or you can try the thumbs up / Thumbs down</a:t>
            </a:r>
            <a:endParaRPr/>
          </a:p>
        </p:txBody>
      </p:sp>
      <p:sp>
        <p:nvSpPr>
          <p:cNvPr id="377" name="Google Shape;377;p27"/>
          <p:cNvSpPr txBox="1"/>
          <p:nvPr/>
        </p:nvSpPr>
        <p:spPr>
          <a:xfrm>
            <a:off x="1448773" y="5010493"/>
            <a:ext cx="54373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lt1"/>
                </a:solidFill>
                <a:latin typeface="Century Gothic"/>
                <a:ea typeface="Century Gothic"/>
                <a:cs typeface="Century Gothic"/>
                <a:sym typeface="Century Gothic"/>
              </a:rPr>
              <a:t>❌</a:t>
            </a:r>
            <a:endParaRPr/>
          </a:p>
        </p:txBody>
      </p:sp>
      <p:sp>
        <p:nvSpPr>
          <p:cNvPr id="378" name="Google Shape;378;p27"/>
          <p:cNvSpPr txBox="1"/>
          <p:nvPr/>
        </p:nvSpPr>
        <p:spPr>
          <a:xfrm>
            <a:off x="5978425" y="5010493"/>
            <a:ext cx="54373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lt1"/>
                </a:solidFill>
                <a:latin typeface="Century Gothic"/>
                <a:ea typeface="Century Gothic"/>
                <a:cs typeface="Century Gothic"/>
                <a:sym typeface="Century Gothic"/>
              </a:rPr>
              <a:t>👎🏻</a:t>
            </a:r>
            <a:endParaRP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2">
                                            <p:txEl>
                                              <p:pRg st="0" end="0"/>
                                            </p:txEl>
                                          </p:spTgt>
                                        </p:tgtEl>
                                        <p:attrNameLst>
                                          <p:attrName>style.visibility</p:attrName>
                                        </p:attrNameLst>
                                      </p:cBhvr>
                                      <p:to>
                                        <p:strVal val="visible"/>
                                      </p:to>
                                    </p:set>
                                    <p:animEffect transition="in" filter="fade">
                                      <p:cBhvr>
                                        <p:cTn id="7" dur="500"/>
                                        <p:tgtEl>
                                          <p:spTgt spid="3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5"/>
                                        </p:tgtEl>
                                        <p:attrNameLst>
                                          <p:attrName>style.visibility</p:attrName>
                                        </p:attrNameLst>
                                      </p:cBhvr>
                                      <p:to>
                                        <p:strVal val="visible"/>
                                      </p:to>
                                    </p:set>
                                    <p:animEffect transition="in" filter="fade">
                                      <p:cBhvr>
                                        <p:cTn id="12" dur="500"/>
                                        <p:tgtEl>
                                          <p:spTgt spid="3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6"/>
                                        </p:tgtEl>
                                        <p:attrNameLst>
                                          <p:attrName>style.visibility</p:attrName>
                                        </p:attrNameLst>
                                      </p:cBhvr>
                                      <p:to>
                                        <p:strVal val="visible"/>
                                      </p:to>
                                    </p:set>
                                    <p:animEffect transition="in" filter="fade">
                                      <p:cBhvr>
                                        <p:cTn id="17" dur="500"/>
                                        <p:tgtEl>
                                          <p:spTgt spid="3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3">
                                            <p:txEl>
                                              <p:pRg st="0" end="0"/>
                                            </p:txEl>
                                          </p:spTgt>
                                        </p:tgtEl>
                                        <p:attrNameLst>
                                          <p:attrName>style.visibility</p:attrName>
                                        </p:attrNameLst>
                                      </p:cBhvr>
                                      <p:to>
                                        <p:strVal val="visible"/>
                                      </p:to>
                                    </p:set>
                                    <p:animEffect transition="in" filter="fade">
                                      <p:cBhvr>
                                        <p:cTn id="22" dur="500"/>
                                        <p:tgtEl>
                                          <p:spTgt spid="37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3">
                                            <p:txEl>
                                              <p:pRg st="1" end="1"/>
                                            </p:txEl>
                                          </p:spTgt>
                                        </p:tgtEl>
                                        <p:attrNameLst>
                                          <p:attrName>style.visibility</p:attrName>
                                        </p:attrNameLst>
                                      </p:cBhvr>
                                      <p:to>
                                        <p:strVal val="visible"/>
                                      </p:to>
                                    </p:set>
                                    <p:animEffect transition="in" filter="fade">
                                      <p:cBhvr>
                                        <p:cTn id="27" dur="500"/>
                                        <p:tgtEl>
                                          <p:spTgt spid="37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3">
                                            <p:txEl>
                                              <p:pRg st="2" end="2"/>
                                            </p:txEl>
                                          </p:spTgt>
                                        </p:tgtEl>
                                        <p:attrNameLst>
                                          <p:attrName>style.visibility</p:attrName>
                                        </p:attrNameLst>
                                      </p:cBhvr>
                                      <p:to>
                                        <p:strVal val="visible"/>
                                      </p:to>
                                    </p:set>
                                    <p:animEffect transition="in" filter="fade">
                                      <p:cBhvr>
                                        <p:cTn id="32" dur="500"/>
                                        <p:tgtEl>
                                          <p:spTgt spid="37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3">
                                            <p:txEl>
                                              <p:pRg st="3" end="3"/>
                                            </p:txEl>
                                          </p:spTgt>
                                        </p:tgtEl>
                                        <p:attrNameLst>
                                          <p:attrName>style.visibility</p:attrName>
                                        </p:attrNameLst>
                                      </p:cBhvr>
                                      <p:to>
                                        <p:strVal val="visible"/>
                                      </p:to>
                                    </p:set>
                                    <p:animEffect transition="in" filter="fade">
                                      <p:cBhvr>
                                        <p:cTn id="37" dur="500"/>
                                        <p:tgtEl>
                                          <p:spTgt spid="37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73">
                                            <p:txEl>
                                              <p:pRg st="4" end="4"/>
                                            </p:txEl>
                                          </p:spTgt>
                                        </p:tgtEl>
                                        <p:attrNameLst>
                                          <p:attrName>style.visibility</p:attrName>
                                        </p:attrNameLst>
                                      </p:cBhvr>
                                      <p:to>
                                        <p:strVal val="visible"/>
                                      </p:to>
                                    </p:set>
                                    <p:animEffect transition="in" filter="fade">
                                      <p:cBhvr>
                                        <p:cTn id="42" dur="500"/>
                                        <p:tgtEl>
                                          <p:spTgt spid="37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74"/>
                                        </p:tgtEl>
                                        <p:attrNameLst>
                                          <p:attrName>style.visibility</p:attrName>
                                        </p:attrNameLst>
                                      </p:cBhvr>
                                      <p:to>
                                        <p:strVal val="visible"/>
                                      </p:to>
                                    </p:set>
                                    <p:animEffect transition="in" filter="fade">
                                      <p:cBhvr>
                                        <p:cTn id="47" dur="500"/>
                                        <p:tgtEl>
                                          <p:spTgt spid="37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77"/>
                                        </p:tgtEl>
                                        <p:attrNameLst>
                                          <p:attrName>style.visibility</p:attrName>
                                        </p:attrNameLst>
                                      </p:cBhvr>
                                      <p:to>
                                        <p:strVal val="visible"/>
                                      </p:to>
                                    </p:set>
                                    <p:animEffect transition="in" filter="fade">
                                      <p:cBhvr>
                                        <p:cTn id="52" dur="2000"/>
                                        <p:tgtEl>
                                          <p:spTgt spid="37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78"/>
                                        </p:tgtEl>
                                        <p:attrNameLst>
                                          <p:attrName>style.visibility</p:attrName>
                                        </p:attrNameLst>
                                      </p:cBhvr>
                                      <p:to>
                                        <p:strVal val="visible"/>
                                      </p:to>
                                    </p:set>
                                    <p:animEffect transition="in" filter="fade">
                                      <p:cBhvr>
                                        <p:cTn id="57" dur="2000"/>
                                        <p:tgtEl>
                                          <p:spTgt spid="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282D34"/>
            </a:gs>
          </a:gsLst>
          <a:lin ang="5400000" scaled="0"/>
        </a:gradFill>
        <a:effectLst/>
      </p:bgPr>
    </p:bg>
    <p:spTree>
      <p:nvGrpSpPr>
        <p:cNvPr id="1" name="Shape 382"/>
        <p:cNvGrpSpPr/>
        <p:nvPr/>
      </p:nvGrpSpPr>
      <p:grpSpPr>
        <a:xfrm>
          <a:off x="0" y="0"/>
          <a:ext cx="0" cy="0"/>
          <a:chOff x="0" y="0"/>
          <a:chExt cx="0" cy="0"/>
        </a:xfrm>
      </p:grpSpPr>
      <p:sp>
        <p:nvSpPr>
          <p:cNvPr id="383" name="Google Shape;383;p28"/>
          <p:cNvSpPr txBox="1">
            <a:spLocks noGrp="1"/>
          </p:cNvSpPr>
          <p:nvPr>
            <p:ph type="title"/>
          </p:nvPr>
        </p:nvSpPr>
        <p:spPr>
          <a:xfrm>
            <a:off x="256032" y="187271"/>
            <a:ext cx="5744703" cy="1394847"/>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FFFF00"/>
              </a:buClr>
              <a:buSzPct val="100000"/>
              <a:buFont typeface="Century Gothic"/>
              <a:buNone/>
            </a:pPr>
            <a:r>
              <a:rPr lang="en-US" b="1" dirty="0">
                <a:solidFill>
                  <a:srgbClr val="FFFF00"/>
                </a:solidFill>
              </a:rPr>
              <a:t>OTHER</a:t>
            </a:r>
            <a:r>
              <a:rPr lang="en-US" b="1" dirty="0"/>
              <a:t> </a:t>
            </a:r>
            <a:r>
              <a:rPr lang="en-US" b="1" dirty="0">
                <a:solidFill>
                  <a:srgbClr val="FF0000"/>
                </a:solidFill>
              </a:rPr>
              <a:t>V</a:t>
            </a:r>
            <a:r>
              <a:rPr lang="en-US" b="1" dirty="0">
                <a:solidFill>
                  <a:schemeClr val="lt1"/>
                </a:solidFill>
              </a:rPr>
              <a:t>OTING</a:t>
            </a:r>
            <a:r>
              <a:rPr lang="en-US" b="1" dirty="0"/>
              <a:t> EXAMPLES </a:t>
            </a:r>
            <a:r>
              <a:rPr lang="en-US" b="1" u="sng" dirty="0"/>
              <a:t>YOU CAN USE TO TURN UP THE HEAT</a:t>
            </a:r>
            <a:r>
              <a:rPr lang="en-US" b="1" dirty="0"/>
              <a:t>:</a:t>
            </a:r>
            <a:endParaRPr dirty="0"/>
          </a:p>
        </p:txBody>
      </p:sp>
      <p:sp>
        <p:nvSpPr>
          <p:cNvPr id="384" name="Google Shape;384;p28"/>
          <p:cNvSpPr txBox="1">
            <a:spLocks noGrp="1"/>
          </p:cNvSpPr>
          <p:nvPr>
            <p:ph type="body" idx="1"/>
          </p:nvPr>
        </p:nvSpPr>
        <p:spPr>
          <a:xfrm>
            <a:off x="728870" y="1582118"/>
            <a:ext cx="4876800" cy="1394847"/>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800"/>
              <a:buFont typeface="Arial"/>
              <a:buChar char="•"/>
            </a:pPr>
            <a:r>
              <a:rPr lang="en-US" sz="2800" b="1" dirty="0"/>
              <a:t>“Does God accept homosexual / lesbian behavior?”</a:t>
            </a:r>
            <a:endParaRPr dirty="0"/>
          </a:p>
        </p:txBody>
      </p:sp>
      <p:sp>
        <p:nvSpPr>
          <p:cNvPr id="385" name="Google Shape;385;p28"/>
          <p:cNvSpPr txBox="1">
            <a:spLocks noGrp="1"/>
          </p:cNvSpPr>
          <p:nvPr>
            <p:ph type="body" idx="2"/>
          </p:nvPr>
        </p:nvSpPr>
        <p:spPr>
          <a:xfrm>
            <a:off x="728870" y="2976965"/>
            <a:ext cx="4876800" cy="1394847"/>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800"/>
              <a:buChar char="•"/>
            </a:pPr>
            <a:r>
              <a:rPr lang="en-US" sz="2800" b="1" dirty="0"/>
              <a:t>“Is being obese as bad as drinking?”</a:t>
            </a:r>
            <a:endParaRPr dirty="0"/>
          </a:p>
        </p:txBody>
      </p:sp>
      <p:sp>
        <p:nvSpPr>
          <p:cNvPr id="386" name="Google Shape;386;p28"/>
          <p:cNvSpPr txBox="1"/>
          <p:nvPr/>
        </p:nvSpPr>
        <p:spPr>
          <a:xfrm>
            <a:off x="728871" y="4371812"/>
            <a:ext cx="4876800" cy="2492990"/>
          </a:xfrm>
          <a:prstGeom prst="rect">
            <a:avLst/>
          </a:prstGeom>
          <a:noFill/>
          <a:ln>
            <a:noFill/>
          </a:ln>
        </p:spPr>
        <p:txBody>
          <a:bodyPr spcFirstLastPara="1" wrap="square" lIns="91425" tIns="45700" rIns="91425" bIns="45700" anchor="t" anchorCtr="0">
            <a:spAutoFit/>
          </a:bodyPr>
          <a:lstStyle/>
          <a:p>
            <a:pPr marL="342900" marR="0" lvl="0" indent="-228600" algn="l" rtl="0">
              <a:spcBef>
                <a:spcPts val="0"/>
              </a:spcBef>
              <a:spcAft>
                <a:spcPts val="0"/>
              </a:spcAft>
              <a:buClr>
                <a:schemeClr val="lt1"/>
              </a:buClr>
              <a:buSzPts val="1800"/>
              <a:buFont typeface="Century Gothic"/>
              <a:buNone/>
            </a:pPr>
            <a:endParaRPr sz="18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a:p>
            <a:pPr marL="285750" marR="0" lvl="0" indent="-285750" algn="l" rtl="0">
              <a:spcBef>
                <a:spcPts val="0"/>
              </a:spcBef>
              <a:spcAft>
                <a:spcPts val="0"/>
              </a:spcAft>
              <a:buClr>
                <a:schemeClr val="lt1"/>
              </a:buClr>
              <a:buSzPts val="2800"/>
              <a:buFont typeface="Arial"/>
              <a:buChar char="•"/>
            </a:pPr>
            <a:r>
              <a:rPr lang="en-US" sz="2800" b="1">
                <a:solidFill>
                  <a:schemeClr val="lt1"/>
                </a:solidFill>
                <a:latin typeface="Century Gothic"/>
                <a:ea typeface="Century Gothic"/>
                <a:cs typeface="Century Gothic"/>
                <a:sym typeface="Century Gothic"/>
              </a:rPr>
              <a:t>“Is it alright for women to be pastors, rabbis, or priests?”</a:t>
            </a:r>
            <a:endParaRPr/>
          </a:p>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a:p>
            <a:pPr marL="342900" marR="0" lvl="0" indent="-228600" algn="l" rtl="0">
              <a:spcBef>
                <a:spcPts val="0"/>
              </a:spcBef>
              <a:spcAft>
                <a:spcPts val="0"/>
              </a:spcAft>
              <a:buClr>
                <a:schemeClr val="lt1"/>
              </a:buClr>
              <a:buSzPts val="1800"/>
              <a:buFont typeface="Century Gothic"/>
              <a:buNone/>
            </a:pPr>
            <a:endParaRPr sz="1800">
              <a:solidFill>
                <a:schemeClr val="lt1"/>
              </a:solidFill>
              <a:latin typeface="Century Gothic"/>
              <a:ea typeface="Century Gothic"/>
              <a:cs typeface="Century Gothic"/>
              <a:sym typeface="Century Gothic"/>
            </a:endParaRPr>
          </a:p>
        </p:txBody>
      </p:sp>
      <p:pic>
        <p:nvPicPr>
          <p:cNvPr id="387" name="Google Shape;387;p28" descr="A picture containing text&#10;&#10;Description automatically generated"/>
          <p:cNvPicPr preferRelativeResize="0"/>
          <p:nvPr/>
        </p:nvPicPr>
        <p:blipFill rotWithShape="1">
          <a:blip r:embed="rId3">
            <a:alphaModFix/>
          </a:blip>
          <a:srcRect/>
          <a:stretch/>
        </p:blipFill>
        <p:spPr>
          <a:xfrm>
            <a:off x="6096000" y="569562"/>
            <a:ext cx="5744705" cy="5718875"/>
          </a:xfrm>
          <a:prstGeom prst="rect">
            <a:avLst/>
          </a:prstGeom>
          <a:noFill/>
          <a:ln>
            <a:noFill/>
          </a:ln>
        </p:spPr>
      </p:pic>
      <p:pic>
        <p:nvPicPr>
          <p:cNvPr id="388" name="Google Shape;388;p28"/>
          <p:cNvPicPr preferRelativeResize="0"/>
          <p:nvPr/>
        </p:nvPicPr>
        <p:blipFill rotWithShape="1">
          <a:blip r:embed="rId4">
            <a:alphaModFix/>
          </a:blip>
          <a:srcRect/>
          <a:stretch/>
        </p:blipFill>
        <p:spPr>
          <a:xfrm>
            <a:off x="6096001" y="569562"/>
            <a:ext cx="5744704" cy="5718875"/>
          </a:xfrm>
          <a:prstGeom prst="rect">
            <a:avLst/>
          </a:prstGeom>
          <a:noFill/>
          <a:ln>
            <a:noFill/>
          </a:ln>
        </p:spPr>
      </p:pic>
      <p:pic>
        <p:nvPicPr>
          <p:cNvPr id="389" name="Google Shape;389;p28" descr="A person wearing a hat and sunglasses&#10;&#10;Description automatically generated with low confidence"/>
          <p:cNvPicPr preferRelativeResize="0"/>
          <p:nvPr/>
        </p:nvPicPr>
        <p:blipFill rotWithShape="1">
          <a:blip r:embed="rId5">
            <a:alphaModFix/>
          </a:blip>
          <a:srcRect/>
          <a:stretch/>
        </p:blipFill>
        <p:spPr>
          <a:xfrm>
            <a:off x="6095999" y="569562"/>
            <a:ext cx="5744705" cy="5718875"/>
          </a:xfrm>
          <a:prstGeom prst="rect">
            <a:avLst/>
          </a:prstGeom>
          <a:noFill/>
          <a:ln>
            <a:noFill/>
          </a:ln>
        </p:spPr>
      </p:pic>
      <p:pic>
        <p:nvPicPr>
          <p:cNvPr id="390" name="Google Shape;390;p28" descr="A picture containing person, indoor, floor&#10;&#10;Description automatically generated"/>
          <p:cNvPicPr preferRelativeResize="0"/>
          <p:nvPr/>
        </p:nvPicPr>
        <p:blipFill rotWithShape="1">
          <a:blip r:embed="rId6">
            <a:alphaModFix/>
          </a:blip>
          <a:srcRect/>
          <a:stretch/>
        </p:blipFill>
        <p:spPr>
          <a:xfrm>
            <a:off x="6095999" y="569562"/>
            <a:ext cx="5744704" cy="5718875"/>
          </a:xfrm>
          <a:prstGeom prst="rect">
            <a:avLst/>
          </a:prstGeom>
          <a:noFill/>
          <a:ln>
            <a:noFill/>
          </a:ln>
        </p:spPr>
      </p:pic>
      <p:pic>
        <p:nvPicPr>
          <p:cNvPr id="391" name="Google Shape;391;p28"/>
          <p:cNvPicPr preferRelativeResize="0"/>
          <p:nvPr/>
        </p:nvPicPr>
        <p:blipFill rotWithShape="1">
          <a:blip r:embed="rId7">
            <a:alphaModFix/>
          </a:blip>
          <a:srcRect/>
          <a:stretch/>
        </p:blipFill>
        <p:spPr>
          <a:xfrm>
            <a:off x="6095997" y="569562"/>
            <a:ext cx="5744703" cy="5718875"/>
          </a:xfrm>
          <a:prstGeom prst="rect">
            <a:avLst/>
          </a:prstGeom>
          <a:noFill/>
          <a:ln>
            <a:noFill/>
          </a:ln>
        </p:spPr>
      </p:pic>
      <p:pic>
        <p:nvPicPr>
          <p:cNvPr id="392" name="Google Shape;392;p28"/>
          <p:cNvPicPr preferRelativeResize="0"/>
          <p:nvPr/>
        </p:nvPicPr>
        <p:blipFill rotWithShape="1">
          <a:blip r:embed="rId8">
            <a:alphaModFix/>
          </a:blip>
          <a:srcRect/>
          <a:stretch/>
        </p:blipFill>
        <p:spPr>
          <a:xfrm>
            <a:off x="6095997" y="569562"/>
            <a:ext cx="5744708" cy="57188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4">
                                            <p:txEl>
                                              <p:pRg st="0" end="0"/>
                                            </p:txEl>
                                          </p:spTgt>
                                        </p:tgtEl>
                                        <p:attrNameLst>
                                          <p:attrName>style.visibility</p:attrName>
                                        </p:attrNameLst>
                                      </p:cBhvr>
                                      <p:to>
                                        <p:strVal val="visible"/>
                                      </p:to>
                                    </p:set>
                                    <p:animEffect transition="in" filter="fade">
                                      <p:cBhvr>
                                        <p:cTn id="7" dur="500"/>
                                        <p:tgtEl>
                                          <p:spTgt spid="3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87"/>
                                        </p:tgtEl>
                                        <p:attrNameLst>
                                          <p:attrName>style.visibility</p:attrName>
                                        </p:attrNameLst>
                                      </p:cBhvr>
                                      <p:to>
                                        <p:strVal val="visible"/>
                                      </p:to>
                                    </p:set>
                                    <p:anim calcmode="lin" valueType="num">
                                      <p:cBhvr additive="base">
                                        <p:cTn id="12" dur="500"/>
                                        <p:tgtEl>
                                          <p:spTgt spid="38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5">
                                            <p:txEl>
                                              <p:pRg st="0" end="0"/>
                                            </p:txEl>
                                          </p:spTgt>
                                        </p:tgtEl>
                                        <p:attrNameLst>
                                          <p:attrName>style.visibility</p:attrName>
                                        </p:attrNameLst>
                                      </p:cBhvr>
                                      <p:to>
                                        <p:strVal val="visible"/>
                                      </p:to>
                                    </p:set>
                                    <p:animEffect transition="in" filter="fade">
                                      <p:cBhvr>
                                        <p:cTn id="17" dur="600"/>
                                        <p:tgtEl>
                                          <p:spTgt spid="38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388"/>
                                        </p:tgtEl>
                                        <p:attrNameLst>
                                          <p:attrName>style.visibility</p:attrName>
                                        </p:attrNameLst>
                                      </p:cBhvr>
                                      <p:to>
                                        <p:strVal val="visible"/>
                                      </p:to>
                                    </p:set>
                                    <p:anim calcmode="lin" valueType="num">
                                      <p:cBhvr additive="base">
                                        <p:cTn id="22" dur="500"/>
                                        <p:tgtEl>
                                          <p:spTgt spid="388"/>
                                        </p:tgtEl>
                                        <p:attrNameLst>
                                          <p:attrName>ppt_w</p:attrName>
                                        </p:attrNameLst>
                                      </p:cBhvr>
                                      <p:tavLst>
                                        <p:tav tm="0">
                                          <p:val>
                                            <p:strVal val="0"/>
                                          </p:val>
                                        </p:tav>
                                        <p:tav tm="100000">
                                          <p:val>
                                            <p:strVal val="#ppt_w"/>
                                          </p:val>
                                        </p:tav>
                                      </p:tavLst>
                                    </p:anim>
                                    <p:anim calcmode="lin" valueType="num">
                                      <p:cBhvr additive="base">
                                        <p:cTn id="23" dur="500"/>
                                        <p:tgtEl>
                                          <p:spTgt spid="388"/>
                                        </p:tgtEl>
                                        <p:attrNameLst>
                                          <p:attrName>ppt_h</p:attrName>
                                        </p:attrNameLst>
                                      </p:cBhvr>
                                      <p:tavLst>
                                        <p:tav tm="0">
                                          <p:val>
                                            <p:str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89"/>
                                        </p:tgtEl>
                                        <p:attrNameLst>
                                          <p:attrName>style.visibility</p:attrName>
                                        </p:attrNameLst>
                                      </p:cBhvr>
                                      <p:to>
                                        <p:strVal val="visible"/>
                                      </p:to>
                                    </p:set>
                                    <p:animEffect transition="in" filter="fade">
                                      <p:cBhvr>
                                        <p:cTn id="28" dur="500"/>
                                        <p:tgtEl>
                                          <p:spTgt spid="38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86"/>
                                        </p:tgtEl>
                                        <p:attrNameLst>
                                          <p:attrName>style.visibility</p:attrName>
                                        </p:attrNameLst>
                                      </p:cBhvr>
                                      <p:to>
                                        <p:strVal val="visible"/>
                                      </p:to>
                                    </p:set>
                                    <p:animEffect transition="in" filter="fade">
                                      <p:cBhvr>
                                        <p:cTn id="33" dur="2000"/>
                                        <p:tgtEl>
                                          <p:spTgt spid="38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90"/>
                                        </p:tgtEl>
                                        <p:attrNameLst>
                                          <p:attrName>style.visibility</p:attrName>
                                        </p:attrNameLst>
                                      </p:cBhvr>
                                      <p:to>
                                        <p:strVal val="visible"/>
                                      </p:to>
                                    </p:set>
                                    <p:anim calcmode="lin" valueType="num">
                                      <p:cBhvr additive="base">
                                        <p:cTn id="38" dur="500"/>
                                        <p:tgtEl>
                                          <p:spTgt spid="39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91"/>
                                        </p:tgtEl>
                                        <p:attrNameLst>
                                          <p:attrName>style.visibility</p:attrName>
                                        </p:attrNameLst>
                                      </p:cBhvr>
                                      <p:to>
                                        <p:strVal val="visible"/>
                                      </p:to>
                                    </p:set>
                                    <p:anim calcmode="lin" valueType="num">
                                      <p:cBhvr additive="base">
                                        <p:cTn id="43" dur="500"/>
                                        <p:tgtEl>
                                          <p:spTgt spid="39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92"/>
                                        </p:tgtEl>
                                        <p:attrNameLst>
                                          <p:attrName>style.visibility</p:attrName>
                                        </p:attrNameLst>
                                      </p:cBhvr>
                                      <p:to>
                                        <p:strVal val="visible"/>
                                      </p:to>
                                    </p:set>
                                    <p:anim calcmode="lin" valueType="num">
                                      <p:cBhvr additive="base">
                                        <p:cTn id="48" dur="500"/>
                                        <p:tgtEl>
                                          <p:spTgt spid="3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282D34"/>
            </a:gs>
          </a:gsLst>
          <a:lin ang="5400000" scaled="0"/>
        </a:gradFill>
        <a:effectLst/>
      </p:bgPr>
    </p:bg>
    <p:spTree>
      <p:nvGrpSpPr>
        <p:cNvPr id="1" name="Shape 396"/>
        <p:cNvGrpSpPr/>
        <p:nvPr/>
      </p:nvGrpSpPr>
      <p:grpSpPr>
        <a:xfrm>
          <a:off x="0" y="0"/>
          <a:ext cx="0" cy="0"/>
          <a:chOff x="0" y="0"/>
          <a:chExt cx="0" cy="0"/>
        </a:xfrm>
      </p:grpSpPr>
      <p:sp>
        <p:nvSpPr>
          <p:cNvPr id="397" name="Google Shape;397;p29"/>
          <p:cNvSpPr txBox="1">
            <a:spLocks noGrp="1"/>
          </p:cNvSpPr>
          <p:nvPr>
            <p:ph type="title"/>
          </p:nvPr>
        </p:nvSpPr>
        <p:spPr>
          <a:xfrm>
            <a:off x="0" y="0"/>
            <a:ext cx="6018212" cy="790414"/>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FF0000"/>
              </a:buClr>
              <a:buSzPts val="3200"/>
              <a:buFont typeface="Century Gothic"/>
              <a:buNone/>
            </a:pPr>
            <a:r>
              <a:rPr lang="en-US" b="1">
                <a:solidFill>
                  <a:srgbClr val="FF0000"/>
                </a:solidFill>
              </a:rPr>
              <a:t>C</a:t>
            </a:r>
            <a:r>
              <a:rPr lang="en-US" b="1">
                <a:solidFill>
                  <a:schemeClr val="lt1"/>
                </a:solidFill>
              </a:rPr>
              <a:t>ONTINUUM:</a:t>
            </a:r>
            <a:endParaRPr/>
          </a:p>
        </p:txBody>
      </p:sp>
      <p:pic>
        <p:nvPicPr>
          <p:cNvPr id="398" name="Google Shape;398;p29" descr="Shape, rectangle&#10;&#10;Description automatically generated"/>
          <p:cNvPicPr preferRelativeResize="0"/>
          <p:nvPr/>
        </p:nvPicPr>
        <p:blipFill rotWithShape="1">
          <a:blip r:embed="rId3">
            <a:alphaModFix/>
          </a:blip>
          <a:srcRect/>
          <a:stretch/>
        </p:blipFill>
        <p:spPr>
          <a:xfrm>
            <a:off x="0" y="790413"/>
            <a:ext cx="12192000" cy="2638587"/>
          </a:xfrm>
          <a:prstGeom prst="rect">
            <a:avLst/>
          </a:prstGeom>
          <a:noFill/>
          <a:ln>
            <a:noFill/>
          </a:ln>
        </p:spPr>
      </p:pic>
      <p:sp>
        <p:nvSpPr>
          <p:cNvPr id="399" name="Google Shape;399;p29"/>
          <p:cNvSpPr txBox="1"/>
          <p:nvPr/>
        </p:nvSpPr>
        <p:spPr>
          <a:xfrm>
            <a:off x="247975" y="3957362"/>
            <a:ext cx="10959548" cy="70788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2000"/>
              <a:buFont typeface="Arial"/>
              <a:buChar char="•"/>
            </a:pPr>
            <a:r>
              <a:rPr lang="en-US" sz="2000" b="1">
                <a:solidFill>
                  <a:schemeClr val="lt1"/>
                </a:solidFill>
                <a:latin typeface="Century Gothic"/>
                <a:ea typeface="Century Gothic"/>
                <a:cs typeface="Century Gothic"/>
                <a:sym typeface="Century Gothic"/>
              </a:rPr>
              <a:t>A continuum is a line that separates two opposites, and can be used by asking a key question such as:</a:t>
            </a:r>
            <a:endParaRPr/>
          </a:p>
        </p:txBody>
      </p:sp>
      <p:sp>
        <p:nvSpPr>
          <p:cNvPr id="400" name="Google Shape;400;p29"/>
          <p:cNvSpPr txBox="1"/>
          <p:nvPr/>
        </p:nvSpPr>
        <p:spPr>
          <a:xfrm>
            <a:off x="4221929" y="913523"/>
            <a:ext cx="3748142"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entury Gothic"/>
                <a:ea typeface="Century Gothic"/>
                <a:cs typeface="Century Gothic"/>
                <a:sym typeface="Century Gothic"/>
              </a:rPr>
              <a:t>“God’s will for my life is”</a:t>
            </a:r>
            <a:endParaRPr/>
          </a:p>
        </p:txBody>
      </p:sp>
      <p:sp>
        <p:nvSpPr>
          <p:cNvPr id="401" name="Google Shape;401;p29"/>
          <p:cNvSpPr txBox="1"/>
          <p:nvPr/>
        </p:nvSpPr>
        <p:spPr>
          <a:xfrm>
            <a:off x="247976" y="4665248"/>
            <a:ext cx="10817589" cy="923289"/>
          </a:xfrm>
          <a:prstGeom prst="rect">
            <a:avLst/>
          </a:prstGeom>
          <a:noFill/>
          <a:ln>
            <a:noFill/>
          </a:ln>
        </p:spPr>
        <p:txBody>
          <a:bodyPr spcFirstLastPara="1" wrap="square" lIns="91425" tIns="45700" rIns="91425" bIns="45700" anchor="t" anchorCtr="0">
            <a:spAutoFit/>
          </a:bodyPr>
          <a:lstStyle/>
          <a:p>
            <a:pPr marL="342900" indent="-342900">
              <a:buClr>
                <a:schemeClr val="lt1"/>
              </a:buClr>
              <a:buSzPts val="2000"/>
              <a:buFont typeface="Arial"/>
              <a:buChar char="•"/>
            </a:pPr>
            <a:r>
              <a:rPr lang="en-US" sz="2000" b="1" dirty="0">
                <a:solidFill>
                  <a:schemeClr val="lt1"/>
                </a:solidFill>
                <a:latin typeface="Century Gothic"/>
                <a:ea typeface="Century Gothic"/>
                <a:cs typeface="Century Gothic"/>
                <a:sym typeface="Century Gothic"/>
              </a:rPr>
              <a:t>On opposite sides of the line, you can have the words, “Clear” and on the other side, “Fuzzy.”</a:t>
            </a:r>
            <a:endParaRPr lang="en-US" sz="2000" dirty="0">
              <a:solidFill>
                <a:schemeClr val="lt1"/>
              </a:solidFill>
              <a:latin typeface="Century Gothic"/>
              <a:ea typeface="Century Gothic"/>
              <a:cs typeface="Century Gothic"/>
              <a:sym typeface="Century Gothic"/>
            </a:endParaRPr>
          </a:p>
          <a:p>
            <a:pPr marR="0" lvl="0" algn="l" rtl="0">
              <a:spcBef>
                <a:spcPts val="0"/>
              </a:spcBef>
              <a:spcAft>
                <a:spcPts val="0"/>
              </a:spcAft>
              <a:buClr>
                <a:schemeClr val="lt1"/>
              </a:buClr>
              <a:buSzPts val="2000"/>
            </a:pPr>
            <a:endParaRPr dirty="0"/>
          </a:p>
        </p:txBody>
      </p:sp>
      <p:sp>
        <p:nvSpPr>
          <p:cNvPr id="403" name="Google Shape;403;p29"/>
          <p:cNvSpPr txBox="1"/>
          <p:nvPr/>
        </p:nvSpPr>
        <p:spPr>
          <a:xfrm>
            <a:off x="247974" y="1267465"/>
            <a:ext cx="99738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B050"/>
                </a:solidFill>
                <a:latin typeface="Century Gothic"/>
                <a:ea typeface="Century Gothic"/>
                <a:cs typeface="Century Gothic"/>
                <a:sym typeface="Century Gothic"/>
              </a:rPr>
              <a:t>Clear</a:t>
            </a:r>
            <a:endParaRPr/>
          </a:p>
        </p:txBody>
      </p:sp>
      <p:sp>
        <p:nvSpPr>
          <p:cNvPr id="404" name="Google Shape;404;p29"/>
          <p:cNvSpPr txBox="1"/>
          <p:nvPr/>
        </p:nvSpPr>
        <p:spPr>
          <a:xfrm>
            <a:off x="11215451" y="1267464"/>
            <a:ext cx="97654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B050"/>
                </a:solidFill>
                <a:latin typeface="Century Gothic"/>
                <a:ea typeface="Century Gothic"/>
                <a:cs typeface="Century Gothic"/>
                <a:sym typeface="Century Gothic"/>
              </a:rPr>
              <a:t>Fuzzy</a:t>
            </a:r>
            <a:endParaRPr/>
          </a:p>
        </p:txBody>
      </p:sp>
      <p:sp>
        <p:nvSpPr>
          <p:cNvPr id="405" name="Google Shape;405;p29"/>
          <p:cNvSpPr txBox="1"/>
          <p:nvPr/>
        </p:nvSpPr>
        <p:spPr>
          <a:xfrm>
            <a:off x="247974" y="5588578"/>
            <a:ext cx="10071191" cy="400069"/>
          </a:xfrm>
          <a:prstGeom prst="rect">
            <a:avLst/>
          </a:prstGeom>
          <a:noFill/>
          <a:ln>
            <a:noFill/>
          </a:ln>
        </p:spPr>
        <p:txBody>
          <a:bodyPr spcFirstLastPara="1" wrap="square" lIns="91425" tIns="45700" rIns="91425" bIns="45700" anchor="t" anchorCtr="0">
            <a:spAutoFit/>
          </a:bodyPr>
          <a:lstStyle/>
          <a:p>
            <a:pPr marL="342900" lvl="0" indent="-342900">
              <a:buClr>
                <a:schemeClr val="lt1"/>
              </a:buClr>
              <a:buSzPts val="2000"/>
              <a:buFont typeface="Arial"/>
              <a:buChar char="•"/>
            </a:pPr>
            <a:r>
              <a:rPr lang="en-US" sz="2000" b="1" dirty="0">
                <a:solidFill>
                  <a:schemeClr val="lt1"/>
                </a:solidFill>
                <a:latin typeface="Century Gothic"/>
                <a:ea typeface="Century Gothic"/>
                <a:cs typeface="Century Gothic"/>
                <a:sym typeface="Century Gothic"/>
              </a:rPr>
              <a:t>Somewhere along the line is where everyone is asked to place an, “X.”</a:t>
            </a:r>
            <a:r>
              <a:rPr lang="en-US" b="1" dirty="0">
                <a:solidFill>
                  <a:schemeClr val="lt1"/>
                </a:solidFill>
                <a:latin typeface="Century Gothic"/>
                <a:ea typeface="Century Gothic"/>
                <a:cs typeface="Century Gothic"/>
                <a:sym typeface="Century Gothic"/>
              </a:rPr>
              <a:t> Etc. . </a:t>
            </a:r>
            <a:endParaRPr dirty="0"/>
          </a:p>
        </p:txBody>
      </p:sp>
      <p:sp>
        <p:nvSpPr>
          <p:cNvPr id="406" name="Google Shape;406;p29"/>
          <p:cNvSpPr txBox="1"/>
          <p:nvPr/>
        </p:nvSpPr>
        <p:spPr>
          <a:xfrm>
            <a:off x="9716115" y="1616715"/>
            <a:ext cx="60305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Century Gothic"/>
                <a:ea typeface="Century Gothic"/>
                <a:cs typeface="Century Gothic"/>
                <a:sym typeface="Century Gothic"/>
              </a:rPr>
              <a:t>X</a:t>
            </a:r>
            <a:endParaRPr/>
          </a:p>
        </p:txBody>
      </p:sp>
      <p:sp>
        <p:nvSpPr>
          <p:cNvPr id="407" name="Google Shape;407;p29"/>
          <p:cNvSpPr txBox="1"/>
          <p:nvPr/>
        </p:nvSpPr>
        <p:spPr>
          <a:xfrm>
            <a:off x="2353517" y="1616714"/>
            <a:ext cx="60305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Century Gothic"/>
                <a:ea typeface="Century Gothic"/>
                <a:cs typeface="Century Gothic"/>
                <a:sym typeface="Century Gothic"/>
              </a:rPr>
              <a:t>X</a:t>
            </a:r>
            <a:endParaRPr/>
          </a:p>
        </p:txBody>
      </p:sp>
      <p:sp>
        <p:nvSpPr>
          <p:cNvPr id="408" name="Google Shape;408;p29"/>
          <p:cNvSpPr txBox="1"/>
          <p:nvPr/>
        </p:nvSpPr>
        <p:spPr>
          <a:xfrm>
            <a:off x="779053" y="1606017"/>
            <a:ext cx="60305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Century Gothic"/>
                <a:ea typeface="Century Gothic"/>
                <a:cs typeface="Century Gothic"/>
                <a:sym typeface="Century Gothic"/>
              </a:rPr>
              <a:t>X</a:t>
            </a:r>
            <a:endParaRPr/>
          </a:p>
        </p:txBody>
      </p:sp>
      <p:sp>
        <p:nvSpPr>
          <p:cNvPr id="409" name="Google Shape;409;p29"/>
          <p:cNvSpPr txBox="1"/>
          <p:nvPr/>
        </p:nvSpPr>
        <p:spPr>
          <a:xfrm>
            <a:off x="1099908" y="1626755"/>
            <a:ext cx="60305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Century Gothic"/>
                <a:ea typeface="Century Gothic"/>
                <a:cs typeface="Century Gothic"/>
                <a:sym typeface="Century Gothic"/>
              </a:rPr>
              <a:t>X</a:t>
            </a:r>
            <a:endParaRPr/>
          </a:p>
        </p:txBody>
      </p:sp>
      <p:sp>
        <p:nvSpPr>
          <p:cNvPr id="410" name="Google Shape;410;p29"/>
          <p:cNvSpPr txBox="1"/>
          <p:nvPr/>
        </p:nvSpPr>
        <p:spPr>
          <a:xfrm>
            <a:off x="9716115" y="2322446"/>
            <a:ext cx="6222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entury Gothic"/>
                <a:ea typeface="Century Gothic"/>
                <a:cs typeface="Century Gothic"/>
                <a:sym typeface="Century Gothic"/>
              </a:rPr>
              <a:t>Billy</a:t>
            </a:r>
            <a:endParaRPr/>
          </a:p>
        </p:txBody>
      </p:sp>
      <p:sp>
        <p:nvSpPr>
          <p:cNvPr id="411" name="Google Shape;411;p29"/>
          <p:cNvSpPr txBox="1"/>
          <p:nvPr/>
        </p:nvSpPr>
        <p:spPr>
          <a:xfrm>
            <a:off x="2161156" y="2291329"/>
            <a:ext cx="9877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entury Gothic"/>
                <a:ea typeface="Century Gothic"/>
                <a:cs typeface="Century Gothic"/>
                <a:sym typeface="Century Gothic"/>
              </a:rPr>
              <a:t>Jailene</a:t>
            </a:r>
            <a:endParaRPr/>
          </a:p>
        </p:txBody>
      </p:sp>
      <p:sp>
        <p:nvSpPr>
          <p:cNvPr id="412" name="Google Shape;412;p29"/>
          <p:cNvSpPr txBox="1"/>
          <p:nvPr/>
        </p:nvSpPr>
        <p:spPr>
          <a:xfrm>
            <a:off x="647607" y="2322446"/>
            <a:ext cx="8659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entury Gothic"/>
                <a:ea typeface="Century Gothic"/>
                <a:cs typeface="Century Gothic"/>
                <a:sym typeface="Century Gothic"/>
              </a:rPr>
              <a:t>Pastor</a:t>
            </a:r>
            <a:endParaRPr/>
          </a:p>
        </p:txBody>
      </p:sp>
      <p:sp>
        <p:nvSpPr>
          <p:cNvPr id="414" name="Google Shape;414;p29"/>
          <p:cNvSpPr txBox="1"/>
          <p:nvPr/>
        </p:nvSpPr>
        <p:spPr>
          <a:xfrm>
            <a:off x="803554" y="2651017"/>
            <a:ext cx="149752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entury Gothic"/>
                <a:ea typeface="Century Gothic"/>
                <a:cs typeface="Century Gothic"/>
                <a:sym typeface="Century Gothic"/>
              </a:rPr>
              <a:t>Next Person</a:t>
            </a:r>
            <a:endParaRPr dirty="0"/>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animEffect transition="in" filter="fade">
                                      <p:cBhvr>
                                        <p:cTn id="7" dur="1000"/>
                                        <p:tgtEl>
                                          <p:spTgt spid="3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0"/>
                                        </p:tgtEl>
                                        <p:attrNameLst>
                                          <p:attrName>style.visibility</p:attrName>
                                        </p:attrNameLst>
                                      </p:cBhvr>
                                      <p:to>
                                        <p:strVal val="visible"/>
                                      </p:to>
                                    </p:set>
                                    <p:animEffect transition="in" filter="fade">
                                      <p:cBhvr>
                                        <p:cTn id="12" dur="1000"/>
                                        <p:tgtEl>
                                          <p:spTgt spid="400"/>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401"/>
                                        </p:tgtEl>
                                        <p:attrNameLst>
                                          <p:attrName>style.visibility</p:attrName>
                                        </p:attrNameLst>
                                      </p:cBhvr>
                                      <p:to>
                                        <p:strVal val="visible"/>
                                      </p:to>
                                    </p:set>
                                    <p:anim calcmode="lin" valueType="num">
                                      <p:cBhvr additive="base">
                                        <p:cTn id="17" dur="500"/>
                                        <p:tgtEl>
                                          <p:spTgt spid="401"/>
                                        </p:tgtEl>
                                        <p:attrNameLst>
                                          <p:attrName>ppt_w</p:attrName>
                                        </p:attrNameLst>
                                      </p:cBhvr>
                                      <p:tavLst>
                                        <p:tav tm="0">
                                          <p:val>
                                            <p:strVal val="0"/>
                                          </p:val>
                                        </p:tav>
                                        <p:tav tm="100000">
                                          <p:val>
                                            <p:strVal val="#ppt_w"/>
                                          </p:val>
                                        </p:tav>
                                      </p:tavLst>
                                    </p:anim>
                                    <p:anim calcmode="lin" valueType="num">
                                      <p:cBhvr additive="base">
                                        <p:cTn id="18" dur="500"/>
                                        <p:tgtEl>
                                          <p:spTgt spid="401"/>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03"/>
                                        </p:tgtEl>
                                        <p:attrNameLst>
                                          <p:attrName>style.visibility</p:attrName>
                                        </p:attrNameLst>
                                      </p:cBhvr>
                                      <p:to>
                                        <p:strVal val="visible"/>
                                      </p:to>
                                    </p:set>
                                    <p:animEffect transition="in" filter="fade">
                                      <p:cBhvr>
                                        <p:cTn id="23" dur="2000"/>
                                        <p:tgtEl>
                                          <p:spTgt spid="40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04"/>
                                        </p:tgtEl>
                                        <p:attrNameLst>
                                          <p:attrName>style.visibility</p:attrName>
                                        </p:attrNameLst>
                                      </p:cBhvr>
                                      <p:to>
                                        <p:strVal val="visible"/>
                                      </p:to>
                                    </p:set>
                                    <p:animEffect transition="in" filter="fade">
                                      <p:cBhvr>
                                        <p:cTn id="28" dur="2000"/>
                                        <p:tgtEl>
                                          <p:spTgt spid="40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05"/>
                                        </p:tgtEl>
                                        <p:attrNameLst>
                                          <p:attrName>style.visibility</p:attrName>
                                        </p:attrNameLst>
                                      </p:cBhvr>
                                      <p:to>
                                        <p:strVal val="visible"/>
                                      </p:to>
                                    </p:set>
                                    <p:animEffect transition="in" filter="fade">
                                      <p:cBhvr>
                                        <p:cTn id="33" dur="1000"/>
                                        <p:tgtEl>
                                          <p:spTgt spid="40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06"/>
                                        </p:tgtEl>
                                        <p:attrNameLst>
                                          <p:attrName>style.visibility</p:attrName>
                                        </p:attrNameLst>
                                      </p:cBhvr>
                                      <p:to>
                                        <p:strVal val="visible"/>
                                      </p:to>
                                    </p:set>
                                    <p:animEffect transition="in" filter="fade">
                                      <p:cBhvr>
                                        <p:cTn id="38" dur="2000"/>
                                        <p:tgtEl>
                                          <p:spTgt spid="40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10"/>
                                        </p:tgtEl>
                                        <p:attrNameLst>
                                          <p:attrName>style.visibility</p:attrName>
                                        </p:attrNameLst>
                                      </p:cBhvr>
                                      <p:to>
                                        <p:strVal val="visible"/>
                                      </p:to>
                                    </p:set>
                                    <p:anim calcmode="lin" valueType="num">
                                      <p:cBhvr additive="base">
                                        <p:cTn id="43" dur="500"/>
                                        <p:tgtEl>
                                          <p:spTgt spid="41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07"/>
                                        </p:tgtEl>
                                        <p:attrNameLst>
                                          <p:attrName>style.visibility</p:attrName>
                                        </p:attrNameLst>
                                      </p:cBhvr>
                                      <p:to>
                                        <p:strVal val="visible"/>
                                      </p:to>
                                    </p:set>
                                    <p:animEffect transition="in" filter="fade">
                                      <p:cBhvr>
                                        <p:cTn id="48" dur="2000"/>
                                        <p:tgtEl>
                                          <p:spTgt spid="40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11"/>
                                        </p:tgtEl>
                                        <p:attrNameLst>
                                          <p:attrName>style.visibility</p:attrName>
                                        </p:attrNameLst>
                                      </p:cBhvr>
                                      <p:to>
                                        <p:strVal val="visible"/>
                                      </p:to>
                                    </p:set>
                                    <p:animEffect transition="in" filter="fade">
                                      <p:cBhvr>
                                        <p:cTn id="53" dur="1822"/>
                                        <p:tgtEl>
                                          <p:spTgt spid="41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08"/>
                                        </p:tgtEl>
                                        <p:attrNameLst>
                                          <p:attrName>style.visibility</p:attrName>
                                        </p:attrNameLst>
                                      </p:cBhvr>
                                      <p:to>
                                        <p:strVal val="visible"/>
                                      </p:to>
                                    </p:set>
                                    <p:animEffect transition="in" filter="fade">
                                      <p:cBhvr>
                                        <p:cTn id="58" dur="2000"/>
                                        <p:tgtEl>
                                          <p:spTgt spid="40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12"/>
                                        </p:tgtEl>
                                        <p:attrNameLst>
                                          <p:attrName>style.visibility</p:attrName>
                                        </p:attrNameLst>
                                      </p:cBhvr>
                                      <p:to>
                                        <p:strVal val="visible"/>
                                      </p:to>
                                    </p:set>
                                    <p:animEffect transition="in" filter="fade">
                                      <p:cBhvr>
                                        <p:cTn id="63" dur="5000"/>
                                        <p:tgtEl>
                                          <p:spTgt spid="41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409"/>
                                        </p:tgtEl>
                                        <p:attrNameLst>
                                          <p:attrName>style.visibility</p:attrName>
                                        </p:attrNameLst>
                                      </p:cBhvr>
                                      <p:to>
                                        <p:strVal val="visible"/>
                                      </p:to>
                                    </p:set>
                                    <p:animEffect transition="in" filter="fade">
                                      <p:cBhvr>
                                        <p:cTn id="68" dur="2000"/>
                                        <p:tgtEl>
                                          <p:spTgt spid="409"/>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414"/>
                                        </p:tgtEl>
                                        <p:attrNameLst>
                                          <p:attrName>style.visibility</p:attrName>
                                        </p:attrNameLst>
                                      </p:cBhvr>
                                      <p:to>
                                        <p:strVal val="visible"/>
                                      </p:to>
                                    </p:set>
                                    <p:anim calcmode="lin" valueType="num">
                                      <p:cBhvr additive="base">
                                        <p:cTn id="73" dur="500"/>
                                        <p:tgtEl>
                                          <p:spTgt spid="4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d6b1db5cd8_0_0"/>
          <p:cNvSpPr txBox="1">
            <a:spLocks noGrp="1"/>
          </p:cNvSpPr>
          <p:nvPr>
            <p:ph type="title"/>
          </p:nvPr>
        </p:nvSpPr>
        <p:spPr>
          <a:xfrm>
            <a:off x="1141425" y="609600"/>
            <a:ext cx="9906000" cy="1367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What Is a Leader?</a:t>
            </a:r>
            <a:endParaRPr/>
          </a:p>
        </p:txBody>
      </p:sp>
      <p:sp>
        <p:nvSpPr>
          <p:cNvPr id="144" name="Google Shape;144;g1d6b1db5cd8_0_0"/>
          <p:cNvSpPr txBox="1"/>
          <p:nvPr/>
        </p:nvSpPr>
        <p:spPr>
          <a:xfrm>
            <a:off x="906700" y="3298775"/>
            <a:ext cx="9404400" cy="477000"/>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Clr>
                <a:srgbClr val="FFFFFF"/>
              </a:buClr>
              <a:buSzPts val="1900"/>
              <a:buFont typeface="Century Gothic"/>
              <a:buChar char="●"/>
            </a:pPr>
            <a:r>
              <a:rPr lang="en-US" sz="1900" b="1">
                <a:solidFill>
                  <a:srgbClr val="FFFFFF"/>
                </a:solidFill>
                <a:latin typeface="Century Gothic"/>
                <a:ea typeface="Century Gothic"/>
                <a:cs typeface="Century Gothic"/>
                <a:sym typeface="Century Gothic"/>
              </a:rPr>
              <a:t>Take 3 Minutes</a:t>
            </a:r>
            <a:endParaRPr sz="1900" b="1">
              <a:solidFill>
                <a:srgbClr val="FFFFFF"/>
              </a:solidFill>
              <a:latin typeface="Century Gothic"/>
              <a:ea typeface="Century Gothic"/>
              <a:cs typeface="Century Gothic"/>
              <a:sym typeface="Century Gothic"/>
            </a:endParaRPr>
          </a:p>
        </p:txBody>
      </p:sp>
      <p:pic>
        <p:nvPicPr>
          <p:cNvPr id="145" name="Google Shape;145;g1d6b1db5cd8_0_0"/>
          <p:cNvPicPr preferRelativeResize="0"/>
          <p:nvPr/>
        </p:nvPicPr>
        <p:blipFill>
          <a:blip r:embed="rId3">
            <a:alphaModFix/>
          </a:blip>
          <a:stretch>
            <a:fillRect/>
          </a:stretch>
        </p:blipFill>
        <p:spPr>
          <a:xfrm>
            <a:off x="6614950" y="2068525"/>
            <a:ext cx="4349650" cy="4349650"/>
          </a:xfrm>
          <a:prstGeom prst="rect">
            <a:avLst/>
          </a:prstGeom>
          <a:noFill/>
          <a:ln>
            <a:noFill/>
          </a:ln>
        </p:spPr>
      </p:pic>
      <p:sp>
        <p:nvSpPr>
          <p:cNvPr id="146" name="Google Shape;146;g1d6b1db5cd8_0_0"/>
          <p:cNvSpPr txBox="1"/>
          <p:nvPr/>
        </p:nvSpPr>
        <p:spPr>
          <a:xfrm>
            <a:off x="1205725" y="2129075"/>
            <a:ext cx="57777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3200">
                <a:solidFill>
                  <a:schemeClr val="lt1"/>
                </a:solidFill>
                <a:latin typeface="Century Gothic"/>
                <a:ea typeface="Century Gothic"/>
                <a:cs typeface="Century Gothic"/>
                <a:sym typeface="Century Gothic"/>
              </a:rPr>
              <a:t>What is the Hardest Part about being a Leader?</a:t>
            </a:r>
            <a:endParaRPr>
              <a:latin typeface="Century Gothic"/>
              <a:ea typeface="Century Gothic"/>
              <a:cs typeface="Century Gothic"/>
              <a:sym typeface="Century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282D34"/>
            </a:gs>
          </a:gsLst>
          <a:lin ang="5400000" scaled="0"/>
        </a:gradFill>
        <a:effectLst/>
      </p:bgPr>
    </p:bg>
    <p:spTree>
      <p:nvGrpSpPr>
        <p:cNvPr id="1" name="Shape 418"/>
        <p:cNvGrpSpPr/>
        <p:nvPr/>
      </p:nvGrpSpPr>
      <p:grpSpPr>
        <a:xfrm>
          <a:off x="0" y="0"/>
          <a:ext cx="0" cy="0"/>
          <a:chOff x="0" y="0"/>
          <a:chExt cx="0" cy="0"/>
        </a:xfrm>
      </p:grpSpPr>
      <p:sp>
        <p:nvSpPr>
          <p:cNvPr id="419" name="Google Shape;419;p30"/>
          <p:cNvSpPr txBox="1">
            <a:spLocks noGrp="1"/>
          </p:cNvSpPr>
          <p:nvPr>
            <p:ph type="title"/>
          </p:nvPr>
        </p:nvSpPr>
        <p:spPr>
          <a:xfrm>
            <a:off x="1669774" y="479427"/>
            <a:ext cx="2478157" cy="790414"/>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FF0000"/>
              </a:buClr>
              <a:buSzPts val="3200"/>
              <a:buFont typeface="Century Gothic"/>
              <a:buNone/>
            </a:pPr>
            <a:r>
              <a:rPr lang="en-US" b="1" dirty="0">
                <a:solidFill>
                  <a:srgbClr val="FF0000"/>
                </a:solidFill>
              </a:rPr>
              <a:t>R</a:t>
            </a:r>
            <a:r>
              <a:rPr lang="en-US" b="1" dirty="0">
                <a:solidFill>
                  <a:schemeClr val="lt1"/>
                </a:solidFill>
              </a:rPr>
              <a:t>ANKING:</a:t>
            </a:r>
            <a:endParaRPr dirty="0"/>
          </a:p>
        </p:txBody>
      </p:sp>
      <p:sp>
        <p:nvSpPr>
          <p:cNvPr id="420" name="Google Shape;420;p30"/>
          <p:cNvSpPr txBox="1">
            <a:spLocks noGrp="1"/>
          </p:cNvSpPr>
          <p:nvPr>
            <p:ph type="body" idx="1"/>
          </p:nvPr>
        </p:nvSpPr>
        <p:spPr>
          <a:xfrm>
            <a:off x="675861" y="1552685"/>
            <a:ext cx="4876800" cy="2307955"/>
          </a:xfrm>
          <a:prstGeom prst="rect">
            <a:avLst/>
          </a:prstGeom>
          <a:noFill/>
          <a:ln>
            <a:noFill/>
          </a:ln>
        </p:spPr>
        <p:txBody>
          <a:bodyPr spcFirstLastPara="1" wrap="square" lIns="91425" tIns="45700" rIns="91425" bIns="45700" anchor="ctr" anchorCtr="0">
            <a:noAutofit/>
          </a:bodyPr>
          <a:lstStyle/>
          <a:p>
            <a:pPr marL="285750" lvl="0" indent="-285750" algn="l" rtl="0">
              <a:spcBef>
                <a:spcPts val="0"/>
              </a:spcBef>
              <a:spcAft>
                <a:spcPts val="0"/>
              </a:spcAft>
              <a:buSzPts val="2800"/>
              <a:buChar char="•"/>
            </a:pPr>
            <a:r>
              <a:rPr lang="en-US" sz="2800" b="1"/>
              <a:t>Participants hear a statement, then they respond to three or more options by numbering them in order. </a:t>
            </a:r>
            <a:endParaRPr/>
          </a:p>
        </p:txBody>
      </p:sp>
      <p:sp>
        <p:nvSpPr>
          <p:cNvPr id="421" name="Google Shape;421;p30"/>
          <p:cNvSpPr txBox="1">
            <a:spLocks noGrp="1"/>
          </p:cNvSpPr>
          <p:nvPr>
            <p:ph type="body" idx="2"/>
          </p:nvPr>
        </p:nvSpPr>
        <p:spPr>
          <a:xfrm>
            <a:off x="6018212" y="523068"/>
            <a:ext cx="5683008" cy="5811864"/>
          </a:xfrm>
          <a:prstGeom prst="rect">
            <a:avLst/>
          </a:prstGeom>
          <a:solidFill>
            <a:schemeClr val="lt1"/>
          </a:solidFill>
          <a:ln>
            <a:noFill/>
          </a:ln>
        </p:spPr>
        <p:txBody>
          <a:bodyPr spcFirstLastPara="1" wrap="square" lIns="91425" tIns="45700" rIns="91425" bIns="45700" anchor="ctr" anchorCtr="0">
            <a:normAutofit/>
          </a:bodyPr>
          <a:lstStyle/>
          <a:p>
            <a:pPr marL="0" lvl="0" indent="0" algn="l" rtl="0">
              <a:spcBef>
                <a:spcPts val="0"/>
              </a:spcBef>
              <a:spcAft>
                <a:spcPts val="0"/>
              </a:spcAft>
              <a:buSzPts val="1800"/>
              <a:buNone/>
            </a:pPr>
            <a:r>
              <a:rPr lang="en-US">
                <a:solidFill>
                  <a:schemeClr val="dk1"/>
                </a:solidFill>
              </a:rPr>
              <a:t> </a:t>
            </a:r>
            <a:r>
              <a:rPr lang="en-US" sz="3200" b="1">
                <a:solidFill>
                  <a:schemeClr val="dk1"/>
                </a:solidFill>
              </a:rPr>
              <a:t>“God communicates to us primarily through:”</a:t>
            </a:r>
            <a:endParaRPr/>
          </a:p>
          <a:p>
            <a:pPr marL="0" lvl="0" indent="0" algn="l" rtl="0">
              <a:spcBef>
                <a:spcPts val="1240"/>
              </a:spcBef>
              <a:spcAft>
                <a:spcPts val="0"/>
              </a:spcAft>
              <a:buSzPts val="3200"/>
              <a:buNone/>
            </a:pPr>
            <a:endParaRPr sz="3200" b="1">
              <a:solidFill>
                <a:schemeClr val="dk1"/>
              </a:solidFill>
            </a:endParaRPr>
          </a:p>
          <a:p>
            <a:pPr marL="0" lvl="0" indent="0" algn="l" rtl="0">
              <a:spcBef>
                <a:spcPts val="1240"/>
              </a:spcBef>
              <a:spcAft>
                <a:spcPts val="0"/>
              </a:spcAft>
              <a:buSzPts val="3200"/>
              <a:buNone/>
            </a:pPr>
            <a:r>
              <a:rPr lang="en-US" sz="3200" b="1">
                <a:solidFill>
                  <a:schemeClr val="dk1"/>
                </a:solidFill>
              </a:rPr>
              <a:t>____Words</a:t>
            </a:r>
            <a:endParaRPr/>
          </a:p>
          <a:p>
            <a:pPr marL="0" lvl="0" indent="0" algn="l" rtl="0">
              <a:spcBef>
                <a:spcPts val="1240"/>
              </a:spcBef>
              <a:spcAft>
                <a:spcPts val="0"/>
              </a:spcAft>
              <a:buSzPts val="3200"/>
              <a:buNone/>
            </a:pPr>
            <a:r>
              <a:rPr lang="en-US" sz="3200" b="1">
                <a:solidFill>
                  <a:schemeClr val="dk1"/>
                </a:solidFill>
              </a:rPr>
              <a:t>____Loving Actions</a:t>
            </a:r>
            <a:endParaRPr/>
          </a:p>
          <a:p>
            <a:pPr marL="0" lvl="0" indent="0" algn="l" rtl="0">
              <a:spcBef>
                <a:spcPts val="1240"/>
              </a:spcBef>
              <a:spcAft>
                <a:spcPts val="0"/>
              </a:spcAft>
              <a:buSzPts val="3200"/>
              <a:buNone/>
            </a:pPr>
            <a:r>
              <a:rPr lang="en-US" sz="3200" b="1">
                <a:solidFill>
                  <a:schemeClr val="dk1"/>
                </a:solidFill>
              </a:rPr>
              <a:t>____The witness of the Church</a:t>
            </a:r>
            <a:endParaRPr/>
          </a:p>
          <a:p>
            <a:pPr marL="0" lvl="0" indent="0" algn="l" rtl="0">
              <a:spcBef>
                <a:spcPts val="1240"/>
              </a:spcBef>
              <a:spcAft>
                <a:spcPts val="0"/>
              </a:spcAft>
              <a:buSzPts val="3200"/>
              <a:buNone/>
            </a:pPr>
            <a:r>
              <a:rPr lang="en-US" sz="3200" b="1">
                <a:solidFill>
                  <a:schemeClr val="dk1"/>
                </a:solidFill>
              </a:rPr>
              <a:t>____The Holy Spirit</a:t>
            </a:r>
            <a:endParaRPr/>
          </a:p>
          <a:p>
            <a:pPr marL="0" lvl="0" indent="0" algn="l" rtl="0">
              <a:spcBef>
                <a:spcPts val="960"/>
              </a:spcBef>
              <a:spcAft>
                <a:spcPts val="0"/>
              </a:spcAft>
              <a:buSzPts val="1800"/>
              <a:buNone/>
            </a:pPr>
            <a:endParaRPr/>
          </a:p>
        </p:txBody>
      </p:sp>
      <p:sp>
        <p:nvSpPr>
          <p:cNvPr id="422" name="Google Shape;422;p30"/>
          <p:cNvSpPr txBox="1"/>
          <p:nvPr/>
        </p:nvSpPr>
        <p:spPr>
          <a:xfrm>
            <a:off x="6331118" y="4695986"/>
            <a:ext cx="41229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Century Gothic"/>
                <a:ea typeface="Century Gothic"/>
                <a:cs typeface="Century Gothic"/>
                <a:sym typeface="Century Gothic"/>
              </a:rPr>
              <a:t>1</a:t>
            </a:r>
            <a:endParaRPr/>
          </a:p>
        </p:txBody>
      </p:sp>
      <p:sp>
        <p:nvSpPr>
          <p:cNvPr id="423" name="Google Shape;423;p30"/>
          <p:cNvSpPr txBox="1"/>
          <p:nvPr/>
        </p:nvSpPr>
        <p:spPr>
          <a:xfrm>
            <a:off x="6262355" y="2733656"/>
            <a:ext cx="4138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Century Gothic"/>
                <a:ea typeface="Century Gothic"/>
                <a:cs typeface="Century Gothic"/>
                <a:sym typeface="Century Gothic"/>
              </a:rPr>
              <a:t>2</a:t>
            </a:r>
            <a:endParaRPr/>
          </a:p>
        </p:txBody>
      </p:sp>
      <p:sp>
        <p:nvSpPr>
          <p:cNvPr id="424" name="Google Shape;424;p30"/>
          <p:cNvSpPr txBox="1"/>
          <p:nvPr/>
        </p:nvSpPr>
        <p:spPr>
          <a:xfrm>
            <a:off x="6257189" y="3422433"/>
            <a:ext cx="4138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Century Gothic"/>
                <a:ea typeface="Century Gothic"/>
                <a:cs typeface="Century Gothic"/>
                <a:sym typeface="Century Gothic"/>
              </a:rPr>
              <a:t>3</a:t>
            </a:r>
            <a:endParaRPr/>
          </a:p>
        </p:txBody>
      </p:sp>
      <p:sp>
        <p:nvSpPr>
          <p:cNvPr id="425" name="Google Shape;425;p30"/>
          <p:cNvSpPr txBox="1"/>
          <p:nvPr/>
        </p:nvSpPr>
        <p:spPr>
          <a:xfrm>
            <a:off x="6257189" y="4059209"/>
            <a:ext cx="4138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Century Gothic"/>
                <a:ea typeface="Century Gothic"/>
                <a:cs typeface="Century Gothic"/>
                <a:sym typeface="Century Gothic"/>
              </a:rPr>
              <a:t>4</a:t>
            </a:r>
            <a:endParaRPr/>
          </a:p>
        </p:txBody>
      </p:sp>
      <p:sp>
        <p:nvSpPr>
          <p:cNvPr id="426" name="Google Shape;426;p30"/>
          <p:cNvSpPr txBox="1"/>
          <p:nvPr/>
        </p:nvSpPr>
        <p:spPr>
          <a:xfrm>
            <a:off x="675861" y="4143484"/>
            <a:ext cx="4876800" cy="156966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2400"/>
              <a:buFont typeface="Arial"/>
              <a:buChar char="•"/>
            </a:pPr>
            <a:r>
              <a:rPr lang="en-US" sz="2400" b="1">
                <a:solidFill>
                  <a:schemeClr val="lt1"/>
                </a:solidFill>
                <a:latin typeface="Century Gothic"/>
                <a:ea typeface="Century Gothic"/>
                <a:cs typeface="Century Gothic"/>
                <a:sym typeface="Century Gothic"/>
              </a:rPr>
              <a:t>Sometimes the options seem equally good. At times you can also make the options equally bad.</a:t>
            </a:r>
            <a:endParaRPr/>
          </a:p>
        </p:txBody>
      </p:sp>
      <p:sp>
        <p:nvSpPr>
          <p:cNvPr id="427" name="Google Shape;427;p30"/>
          <p:cNvSpPr txBox="1"/>
          <p:nvPr/>
        </p:nvSpPr>
        <p:spPr>
          <a:xfrm>
            <a:off x="6018212" y="523068"/>
            <a:ext cx="5683008" cy="606319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Century Gothic"/>
                <a:ea typeface="Century Gothic"/>
                <a:cs typeface="Century Gothic"/>
                <a:sym typeface="Century Gothic"/>
              </a:rPr>
              <a:t>“Who would you go to if you need advice?”</a:t>
            </a:r>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36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3600" b="1">
                <a:solidFill>
                  <a:schemeClr val="dk1"/>
                </a:solidFill>
                <a:latin typeface="Century Gothic"/>
                <a:ea typeface="Century Gothic"/>
                <a:cs typeface="Century Gothic"/>
                <a:sym typeface="Century Gothic"/>
              </a:rPr>
              <a:t>___Dishonest Politician</a:t>
            </a:r>
            <a:endParaRPr/>
          </a:p>
          <a:p>
            <a:pPr marL="0" marR="0" lvl="0" indent="0" algn="l" rtl="0">
              <a:spcBef>
                <a:spcPts val="0"/>
              </a:spcBef>
              <a:spcAft>
                <a:spcPts val="0"/>
              </a:spcAft>
              <a:buNone/>
            </a:pPr>
            <a:r>
              <a:rPr lang="en-US" sz="3600" b="1">
                <a:solidFill>
                  <a:schemeClr val="dk1"/>
                </a:solidFill>
                <a:latin typeface="Century Gothic"/>
                <a:ea typeface="Century Gothic"/>
                <a:cs typeface="Century Gothic"/>
                <a:sym typeface="Century Gothic"/>
              </a:rPr>
              <a:t>___Self-righteous Person</a:t>
            </a:r>
            <a:endParaRPr/>
          </a:p>
          <a:p>
            <a:pPr marL="0" marR="0" lvl="0" indent="0" algn="l" rtl="0">
              <a:spcBef>
                <a:spcPts val="0"/>
              </a:spcBef>
              <a:spcAft>
                <a:spcPts val="0"/>
              </a:spcAft>
              <a:buNone/>
            </a:pPr>
            <a:r>
              <a:rPr lang="en-US" sz="3600" b="1">
                <a:solidFill>
                  <a:schemeClr val="dk1"/>
                </a:solidFill>
                <a:latin typeface="Century Gothic"/>
                <a:ea typeface="Century Gothic"/>
                <a:cs typeface="Century Gothic"/>
                <a:sym typeface="Century Gothic"/>
              </a:rPr>
              <a:t>___Prostitute</a:t>
            </a:r>
            <a:endParaRPr/>
          </a:p>
          <a:p>
            <a:pPr marL="0" marR="0" lvl="0" indent="0" algn="l" rtl="0">
              <a:spcBef>
                <a:spcPts val="0"/>
              </a:spcBef>
              <a:spcAft>
                <a:spcPts val="0"/>
              </a:spcAft>
              <a:buNone/>
            </a:pPr>
            <a:r>
              <a:rPr lang="en-US" sz="3600" b="1">
                <a:solidFill>
                  <a:schemeClr val="dk1"/>
                </a:solidFill>
                <a:latin typeface="Century Gothic"/>
                <a:ea typeface="Century Gothic"/>
                <a:cs typeface="Century Gothic"/>
                <a:sym typeface="Century Gothic"/>
              </a:rPr>
              <a:t>___Local Drug Dealer</a:t>
            </a:r>
            <a:endParaRPr sz="32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32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3200">
              <a:solidFill>
                <a:schemeClr val="lt1"/>
              </a:solidFill>
              <a:latin typeface="Century Gothic"/>
              <a:ea typeface="Century Gothic"/>
              <a:cs typeface="Century Gothic"/>
              <a:sym typeface="Century Gothic"/>
            </a:endParaRPr>
          </a:p>
        </p:txBody>
      </p:sp>
      <p:sp>
        <p:nvSpPr>
          <p:cNvPr id="428" name="Google Shape;428;p30"/>
          <p:cNvSpPr txBox="1"/>
          <p:nvPr/>
        </p:nvSpPr>
        <p:spPr>
          <a:xfrm>
            <a:off x="6202787" y="3194445"/>
            <a:ext cx="44275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F0000"/>
                </a:solidFill>
                <a:latin typeface="Century Gothic"/>
                <a:ea typeface="Century Gothic"/>
                <a:cs typeface="Century Gothic"/>
                <a:sym typeface="Century Gothic"/>
              </a:rPr>
              <a:t>1</a:t>
            </a:r>
            <a:endParaRPr/>
          </a:p>
        </p:txBody>
      </p:sp>
      <p:sp>
        <p:nvSpPr>
          <p:cNvPr id="429" name="Google Shape;429;p30"/>
          <p:cNvSpPr txBox="1"/>
          <p:nvPr/>
        </p:nvSpPr>
        <p:spPr>
          <a:xfrm>
            <a:off x="6202787" y="4847904"/>
            <a:ext cx="44275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F0000"/>
                </a:solidFill>
                <a:latin typeface="Century Gothic"/>
                <a:ea typeface="Century Gothic"/>
                <a:cs typeface="Century Gothic"/>
                <a:sym typeface="Century Gothic"/>
              </a:rPr>
              <a:t>2</a:t>
            </a:r>
            <a:endParaRPr/>
          </a:p>
        </p:txBody>
      </p:sp>
      <p:sp>
        <p:nvSpPr>
          <p:cNvPr id="430" name="Google Shape;430;p30"/>
          <p:cNvSpPr txBox="1"/>
          <p:nvPr/>
        </p:nvSpPr>
        <p:spPr>
          <a:xfrm>
            <a:off x="6202787" y="4320818"/>
            <a:ext cx="44275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F0000"/>
                </a:solidFill>
                <a:latin typeface="Century Gothic"/>
                <a:ea typeface="Century Gothic"/>
                <a:cs typeface="Century Gothic"/>
                <a:sym typeface="Century Gothic"/>
              </a:rPr>
              <a:t>3</a:t>
            </a:r>
            <a:endParaRPr/>
          </a:p>
        </p:txBody>
      </p:sp>
      <p:sp>
        <p:nvSpPr>
          <p:cNvPr id="431" name="Google Shape;431;p30"/>
          <p:cNvSpPr txBox="1"/>
          <p:nvPr/>
        </p:nvSpPr>
        <p:spPr>
          <a:xfrm>
            <a:off x="6172073" y="3767837"/>
            <a:ext cx="44275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F0000"/>
                </a:solidFill>
                <a:latin typeface="Century Gothic"/>
                <a:ea typeface="Century Gothic"/>
                <a:cs typeface="Century Gothic"/>
                <a:sym typeface="Century Gothic"/>
              </a:rPr>
              <a:t>4</a:t>
            </a:r>
            <a:endParaRP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0">
                                            <p:txEl>
                                              <p:pRg st="0" end="0"/>
                                            </p:txEl>
                                          </p:spTgt>
                                        </p:tgtEl>
                                        <p:attrNameLst>
                                          <p:attrName>style.visibility</p:attrName>
                                        </p:attrNameLst>
                                      </p:cBhvr>
                                      <p:to>
                                        <p:strVal val="visible"/>
                                      </p:to>
                                    </p:set>
                                    <p:animEffect transition="in" filter="fade">
                                      <p:cBhvr>
                                        <p:cTn id="7" dur="1822"/>
                                        <p:tgtEl>
                                          <p:spTgt spid="4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21">
                                            <p:txEl>
                                              <p:pRg st="0" end="0"/>
                                            </p:txEl>
                                          </p:spTgt>
                                        </p:tgtEl>
                                        <p:attrNameLst>
                                          <p:attrName>style.visibility</p:attrName>
                                        </p:attrNameLst>
                                      </p:cBhvr>
                                      <p:to>
                                        <p:strVal val="visible"/>
                                      </p:to>
                                    </p:set>
                                    <p:anim calcmode="lin" valueType="num">
                                      <p:cBhvr additive="base">
                                        <p:cTn id="12" dur="500"/>
                                        <p:tgtEl>
                                          <p:spTgt spid="4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21">
                                            <p:txEl>
                                              <p:pRg st="1" end="1"/>
                                            </p:txEl>
                                          </p:spTgt>
                                        </p:tgtEl>
                                        <p:attrNameLst>
                                          <p:attrName>style.visibility</p:attrName>
                                        </p:attrNameLst>
                                      </p:cBhvr>
                                      <p:to>
                                        <p:strVal val="visible"/>
                                      </p:to>
                                    </p:set>
                                    <p:anim calcmode="lin" valueType="num">
                                      <p:cBhvr additive="base">
                                        <p:cTn id="17" dur="500"/>
                                        <p:tgtEl>
                                          <p:spTgt spid="4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21">
                                            <p:txEl>
                                              <p:pRg st="2" end="2"/>
                                            </p:txEl>
                                          </p:spTgt>
                                        </p:tgtEl>
                                        <p:attrNameLst>
                                          <p:attrName>style.visibility</p:attrName>
                                        </p:attrNameLst>
                                      </p:cBhvr>
                                      <p:to>
                                        <p:strVal val="visible"/>
                                      </p:to>
                                    </p:set>
                                    <p:anim calcmode="lin" valueType="num">
                                      <p:cBhvr additive="base">
                                        <p:cTn id="22" dur="500"/>
                                        <p:tgtEl>
                                          <p:spTgt spid="4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21">
                                            <p:txEl>
                                              <p:pRg st="3" end="3"/>
                                            </p:txEl>
                                          </p:spTgt>
                                        </p:tgtEl>
                                        <p:attrNameLst>
                                          <p:attrName>style.visibility</p:attrName>
                                        </p:attrNameLst>
                                      </p:cBhvr>
                                      <p:to>
                                        <p:strVal val="visible"/>
                                      </p:to>
                                    </p:set>
                                    <p:anim calcmode="lin" valueType="num">
                                      <p:cBhvr additive="base">
                                        <p:cTn id="27" dur="500"/>
                                        <p:tgtEl>
                                          <p:spTgt spid="42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21">
                                            <p:txEl>
                                              <p:pRg st="4" end="4"/>
                                            </p:txEl>
                                          </p:spTgt>
                                        </p:tgtEl>
                                        <p:attrNameLst>
                                          <p:attrName>style.visibility</p:attrName>
                                        </p:attrNameLst>
                                      </p:cBhvr>
                                      <p:to>
                                        <p:strVal val="visible"/>
                                      </p:to>
                                    </p:set>
                                    <p:anim calcmode="lin" valueType="num">
                                      <p:cBhvr additive="base">
                                        <p:cTn id="32" dur="500"/>
                                        <p:tgtEl>
                                          <p:spTgt spid="42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21">
                                            <p:txEl>
                                              <p:pRg st="5" end="5"/>
                                            </p:txEl>
                                          </p:spTgt>
                                        </p:tgtEl>
                                        <p:attrNameLst>
                                          <p:attrName>style.visibility</p:attrName>
                                        </p:attrNameLst>
                                      </p:cBhvr>
                                      <p:to>
                                        <p:strVal val="visible"/>
                                      </p:to>
                                    </p:set>
                                    <p:anim calcmode="lin" valueType="num">
                                      <p:cBhvr additive="base">
                                        <p:cTn id="37" dur="500"/>
                                        <p:tgtEl>
                                          <p:spTgt spid="42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21">
                                            <p:txEl>
                                              <p:pRg st="6" end="6"/>
                                            </p:txEl>
                                          </p:spTgt>
                                        </p:tgtEl>
                                        <p:attrNameLst>
                                          <p:attrName>style.visibility</p:attrName>
                                        </p:attrNameLst>
                                      </p:cBhvr>
                                      <p:to>
                                        <p:strVal val="visible"/>
                                      </p:to>
                                    </p:set>
                                    <p:anim calcmode="lin" valueType="num">
                                      <p:cBhvr additive="base">
                                        <p:cTn id="42" dur="500"/>
                                        <p:tgtEl>
                                          <p:spTgt spid="42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22"/>
                                        </p:tgtEl>
                                        <p:attrNameLst>
                                          <p:attrName>style.visibility</p:attrName>
                                        </p:attrNameLst>
                                      </p:cBhvr>
                                      <p:to>
                                        <p:strVal val="visible"/>
                                      </p:to>
                                    </p:set>
                                    <p:animEffect transition="in" filter="fade">
                                      <p:cBhvr>
                                        <p:cTn id="47" dur="500"/>
                                        <p:tgtEl>
                                          <p:spTgt spid="4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23"/>
                                        </p:tgtEl>
                                        <p:attrNameLst>
                                          <p:attrName>style.visibility</p:attrName>
                                        </p:attrNameLst>
                                      </p:cBhvr>
                                      <p:to>
                                        <p:strVal val="visible"/>
                                      </p:to>
                                    </p:set>
                                    <p:animEffect transition="in" filter="fade">
                                      <p:cBhvr>
                                        <p:cTn id="52" dur="500"/>
                                        <p:tgtEl>
                                          <p:spTgt spid="4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24"/>
                                        </p:tgtEl>
                                        <p:attrNameLst>
                                          <p:attrName>style.visibility</p:attrName>
                                        </p:attrNameLst>
                                      </p:cBhvr>
                                      <p:to>
                                        <p:strVal val="visible"/>
                                      </p:to>
                                    </p:set>
                                    <p:animEffect transition="in" filter="fade">
                                      <p:cBhvr>
                                        <p:cTn id="57" dur="500"/>
                                        <p:tgtEl>
                                          <p:spTgt spid="42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25"/>
                                        </p:tgtEl>
                                        <p:attrNameLst>
                                          <p:attrName>style.visibility</p:attrName>
                                        </p:attrNameLst>
                                      </p:cBhvr>
                                      <p:to>
                                        <p:strVal val="visible"/>
                                      </p:to>
                                    </p:set>
                                    <p:animEffect transition="in" filter="fade">
                                      <p:cBhvr>
                                        <p:cTn id="62" dur="500"/>
                                        <p:tgtEl>
                                          <p:spTgt spid="42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26"/>
                                        </p:tgtEl>
                                        <p:attrNameLst>
                                          <p:attrName>style.visibility</p:attrName>
                                        </p:attrNameLst>
                                      </p:cBhvr>
                                      <p:to>
                                        <p:strVal val="visible"/>
                                      </p:to>
                                    </p:set>
                                    <p:animEffect transition="in" filter="fade">
                                      <p:cBhvr>
                                        <p:cTn id="67" dur="1000"/>
                                        <p:tgtEl>
                                          <p:spTgt spid="42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27"/>
                                        </p:tgtEl>
                                        <p:attrNameLst>
                                          <p:attrName>style.visibility</p:attrName>
                                        </p:attrNameLst>
                                      </p:cBhvr>
                                      <p:to>
                                        <p:strVal val="visible"/>
                                      </p:to>
                                    </p:set>
                                    <p:animEffect transition="in" filter="fade">
                                      <p:cBhvr>
                                        <p:cTn id="72" dur="2000"/>
                                        <p:tgtEl>
                                          <p:spTgt spid="42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28"/>
                                        </p:tgtEl>
                                        <p:attrNameLst>
                                          <p:attrName>style.visibility</p:attrName>
                                        </p:attrNameLst>
                                      </p:cBhvr>
                                      <p:to>
                                        <p:strVal val="visible"/>
                                      </p:to>
                                    </p:set>
                                    <p:animEffect transition="in" filter="fade">
                                      <p:cBhvr>
                                        <p:cTn id="77" dur="500"/>
                                        <p:tgtEl>
                                          <p:spTgt spid="42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29"/>
                                        </p:tgtEl>
                                        <p:attrNameLst>
                                          <p:attrName>style.visibility</p:attrName>
                                        </p:attrNameLst>
                                      </p:cBhvr>
                                      <p:to>
                                        <p:strVal val="visible"/>
                                      </p:to>
                                    </p:set>
                                    <p:animEffect transition="in" filter="fade">
                                      <p:cBhvr>
                                        <p:cTn id="82" dur="500"/>
                                        <p:tgtEl>
                                          <p:spTgt spid="42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30"/>
                                        </p:tgtEl>
                                        <p:attrNameLst>
                                          <p:attrName>style.visibility</p:attrName>
                                        </p:attrNameLst>
                                      </p:cBhvr>
                                      <p:to>
                                        <p:strVal val="visible"/>
                                      </p:to>
                                    </p:set>
                                    <p:animEffect transition="in" filter="fade">
                                      <p:cBhvr>
                                        <p:cTn id="87" dur="500"/>
                                        <p:tgtEl>
                                          <p:spTgt spid="43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31"/>
                                        </p:tgtEl>
                                        <p:attrNameLst>
                                          <p:attrName>style.visibility</p:attrName>
                                        </p:attrNameLst>
                                      </p:cBhvr>
                                      <p:to>
                                        <p:strVal val="visible"/>
                                      </p:to>
                                    </p:set>
                                    <p:animEffect transition="in" filter="fade">
                                      <p:cBhvr>
                                        <p:cTn id="92" dur="500"/>
                                        <p:tgtEl>
                                          <p:spTgt spid="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282D34"/>
            </a:gs>
          </a:gsLst>
          <a:lin ang="5400000" scaled="0"/>
        </a:gradFill>
        <a:effectLst/>
      </p:bgPr>
    </p:bg>
    <p:spTree>
      <p:nvGrpSpPr>
        <p:cNvPr id="1" name="Shape 435"/>
        <p:cNvGrpSpPr/>
        <p:nvPr/>
      </p:nvGrpSpPr>
      <p:grpSpPr>
        <a:xfrm>
          <a:off x="0" y="0"/>
          <a:ext cx="0" cy="0"/>
          <a:chOff x="0" y="0"/>
          <a:chExt cx="0" cy="0"/>
        </a:xfrm>
      </p:grpSpPr>
      <p:sp>
        <p:nvSpPr>
          <p:cNvPr id="436" name="Google Shape;436;p31"/>
          <p:cNvSpPr txBox="1">
            <a:spLocks noGrp="1"/>
          </p:cNvSpPr>
          <p:nvPr>
            <p:ph type="title"/>
          </p:nvPr>
        </p:nvSpPr>
        <p:spPr>
          <a:xfrm>
            <a:off x="424483" y="346129"/>
            <a:ext cx="4695986" cy="69225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FF0000"/>
              </a:buClr>
              <a:buSzPts val="3200"/>
              <a:buFont typeface="Century Gothic"/>
              <a:buNone/>
            </a:pPr>
            <a:r>
              <a:rPr lang="en-US" b="1" dirty="0">
                <a:solidFill>
                  <a:srgbClr val="FF0000"/>
                </a:solidFill>
              </a:rPr>
              <a:t>R</a:t>
            </a:r>
            <a:r>
              <a:rPr lang="en-US" b="1" dirty="0">
                <a:solidFill>
                  <a:schemeClr val="lt1"/>
                </a:solidFill>
              </a:rPr>
              <a:t>ANKING:</a:t>
            </a:r>
            <a:r>
              <a:rPr lang="en-US" b="1" dirty="0"/>
              <a:t> </a:t>
            </a:r>
            <a:r>
              <a:rPr lang="en-US" sz="2000" b="1" dirty="0"/>
              <a:t>(CONTINUED)</a:t>
            </a:r>
            <a:endParaRPr dirty="0"/>
          </a:p>
        </p:txBody>
      </p:sp>
      <p:sp>
        <p:nvSpPr>
          <p:cNvPr id="437" name="Google Shape;437;p31"/>
          <p:cNvSpPr txBox="1">
            <a:spLocks noGrp="1"/>
          </p:cNvSpPr>
          <p:nvPr>
            <p:ph type="body" idx="1"/>
          </p:nvPr>
        </p:nvSpPr>
        <p:spPr>
          <a:xfrm>
            <a:off x="334076" y="1038387"/>
            <a:ext cx="4876800" cy="2378989"/>
          </a:xfrm>
          <a:prstGeom prst="rect">
            <a:avLst/>
          </a:prstGeom>
          <a:noFill/>
          <a:ln>
            <a:noFill/>
          </a:ln>
        </p:spPr>
        <p:txBody>
          <a:bodyPr spcFirstLastPara="1" wrap="square" lIns="91425" tIns="45700" rIns="91425" bIns="45700" anchor="ctr" anchorCtr="0">
            <a:normAutofit fontScale="92500"/>
          </a:bodyPr>
          <a:lstStyle/>
          <a:p>
            <a:pPr marL="285750" lvl="0" indent="-144780" algn="l" rtl="0">
              <a:spcBef>
                <a:spcPts val="0"/>
              </a:spcBef>
              <a:spcAft>
                <a:spcPts val="0"/>
              </a:spcAft>
              <a:buSzPct val="100000"/>
              <a:buNone/>
            </a:pPr>
            <a:endParaRPr sz="2400" b="1" dirty="0"/>
          </a:p>
          <a:p>
            <a:pPr marL="285750" lvl="0" indent="-144780" algn="l" rtl="0">
              <a:spcBef>
                <a:spcPts val="1044"/>
              </a:spcBef>
              <a:spcAft>
                <a:spcPts val="0"/>
              </a:spcAft>
              <a:buSzPct val="100000"/>
              <a:buNone/>
            </a:pPr>
            <a:endParaRPr sz="2400" b="1" dirty="0"/>
          </a:p>
          <a:p>
            <a:pPr marL="285750" lvl="0" indent="-285750" algn="l" rtl="0">
              <a:spcBef>
                <a:spcPts val="1044"/>
              </a:spcBef>
              <a:spcAft>
                <a:spcPts val="0"/>
              </a:spcAft>
              <a:buSzPct val="100000"/>
              <a:buChar char="•"/>
            </a:pPr>
            <a:r>
              <a:rPr lang="en-US" sz="2400" b="1" dirty="0"/>
              <a:t>In time you as the leader will gain the skills in preparing options that are close to one another, that will stimulate discussion.</a:t>
            </a:r>
            <a:endParaRPr dirty="0"/>
          </a:p>
          <a:p>
            <a:pPr marL="285750" lvl="0" indent="-180022" algn="l" rtl="0">
              <a:spcBef>
                <a:spcPts val="933"/>
              </a:spcBef>
              <a:spcAft>
                <a:spcPts val="0"/>
              </a:spcAft>
              <a:buSzPct val="100000"/>
              <a:buNone/>
            </a:pPr>
            <a:endParaRPr dirty="0"/>
          </a:p>
          <a:p>
            <a:pPr marL="285750" lvl="0" indent="-180022" algn="l" rtl="0">
              <a:spcBef>
                <a:spcPts val="933"/>
              </a:spcBef>
              <a:spcAft>
                <a:spcPts val="0"/>
              </a:spcAft>
              <a:buSzPct val="100000"/>
              <a:buNone/>
            </a:pPr>
            <a:endParaRPr dirty="0"/>
          </a:p>
          <a:p>
            <a:pPr marL="0" lvl="0" indent="0" algn="l" rtl="0">
              <a:spcBef>
                <a:spcPts val="933"/>
              </a:spcBef>
              <a:spcAft>
                <a:spcPts val="0"/>
              </a:spcAft>
              <a:buSzPct val="100000"/>
              <a:buNone/>
            </a:pPr>
            <a:endParaRPr dirty="0"/>
          </a:p>
        </p:txBody>
      </p:sp>
      <p:sp>
        <p:nvSpPr>
          <p:cNvPr id="438" name="Google Shape;438;p31"/>
          <p:cNvSpPr txBox="1">
            <a:spLocks noGrp="1"/>
          </p:cNvSpPr>
          <p:nvPr>
            <p:ph type="body" idx="2"/>
          </p:nvPr>
        </p:nvSpPr>
        <p:spPr>
          <a:xfrm>
            <a:off x="365503" y="3442533"/>
            <a:ext cx="4876800" cy="2378989"/>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ct val="100000"/>
              <a:buChar char="•"/>
            </a:pPr>
            <a:r>
              <a:rPr lang="en-US" sz="2400" b="1" dirty="0"/>
              <a:t>practice makes perfect. Look for a variety of possible answers that could be right or like in the last example all the options could be bad.</a:t>
            </a:r>
            <a:endParaRPr dirty="0"/>
          </a:p>
          <a:p>
            <a:pPr marL="285750" lvl="0" indent="-180022" algn="l" rtl="0">
              <a:spcBef>
                <a:spcPts val="933"/>
              </a:spcBef>
              <a:spcAft>
                <a:spcPts val="0"/>
              </a:spcAft>
              <a:buSzPct val="100000"/>
              <a:buNone/>
            </a:pPr>
            <a:endParaRPr dirty="0"/>
          </a:p>
        </p:txBody>
      </p:sp>
      <p:pic>
        <p:nvPicPr>
          <p:cNvPr id="439" name="Google Shape;439;p31" descr="A picture containing ground, outdoor, footwear&#10;&#10;Description automatically generated"/>
          <p:cNvPicPr preferRelativeResize="0"/>
          <p:nvPr/>
        </p:nvPicPr>
        <p:blipFill rotWithShape="1">
          <a:blip r:embed="rId3">
            <a:alphaModFix/>
          </a:blip>
          <a:srcRect/>
          <a:stretch/>
        </p:blipFill>
        <p:spPr>
          <a:xfrm>
            <a:off x="5364137" y="449773"/>
            <a:ext cx="6299200" cy="5600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8">
                                            <p:txEl>
                                              <p:pRg st="0" end="0"/>
                                            </p:txEl>
                                          </p:spTgt>
                                        </p:tgtEl>
                                        <p:attrNameLst>
                                          <p:attrName>style.visibility</p:attrName>
                                        </p:attrNameLst>
                                      </p:cBhvr>
                                      <p:to>
                                        <p:strVal val="visible"/>
                                      </p:to>
                                    </p:set>
                                    <p:animEffect transition="in" filter="fade">
                                      <p:cBhvr>
                                        <p:cTn id="7" dur="500"/>
                                        <p:tgtEl>
                                          <p:spTgt spid="4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8">
                                            <p:txEl>
                                              <p:pRg st="1" end="1"/>
                                            </p:txEl>
                                          </p:spTgt>
                                        </p:tgtEl>
                                        <p:attrNameLst>
                                          <p:attrName>style.visibility</p:attrName>
                                        </p:attrNameLst>
                                      </p:cBhvr>
                                      <p:to>
                                        <p:strVal val="visible"/>
                                      </p:to>
                                    </p:set>
                                    <p:animEffect transition="in" filter="fade">
                                      <p:cBhvr>
                                        <p:cTn id="12" dur="500"/>
                                        <p:tgtEl>
                                          <p:spTgt spid="4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282D34"/>
            </a:gs>
          </a:gsLst>
          <a:lin ang="5400000" scaled="0"/>
        </a:gradFill>
        <a:effectLst/>
      </p:bgPr>
    </p:bg>
    <p:spTree>
      <p:nvGrpSpPr>
        <p:cNvPr id="1" name="Shape 443"/>
        <p:cNvGrpSpPr/>
        <p:nvPr/>
      </p:nvGrpSpPr>
      <p:grpSpPr>
        <a:xfrm>
          <a:off x="0" y="0"/>
          <a:ext cx="0" cy="0"/>
          <a:chOff x="0" y="0"/>
          <a:chExt cx="0" cy="0"/>
        </a:xfrm>
      </p:grpSpPr>
      <p:sp>
        <p:nvSpPr>
          <p:cNvPr id="444" name="Google Shape;444;p32"/>
          <p:cNvSpPr txBox="1">
            <a:spLocks noGrp="1"/>
          </p:cNvSpPr>
          <p:nvPr>
            <p:ph type="title"/>
          </p:nvPr>
        </p:nvSpPr>
        <p:spPr>
          <a:xfrm>
            <a:off x="572670" y="233185"/>
            <a:ext cx="3628269" cy="82141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FF0000"/>
              </a:buClr>
              <a:buSzPts val="3200"/>
              <a:buFont typeface="Century Gothic"/>
              <a:buNone/>
            </a:pPr>
            <a:r>
              <a:rPr lang="en-US" b="1" dirty="0">
                <a:solidFill>
                  <a:srgbClr val="FF0000"/>
                </a:solidFill>
              </a:rPr>
              <a:t>G</a:t>
            </a:r>
            <a:r>
              <a:rPr lang="en-US" b="1" dirty="0">
                <a:solidFill>
                  <a:schemeClr val="lt1"/>
                </a:solidFill>
              </a:rPr>
              <a:t>OAL SETTING:</a:t>
            </a:r>
            <a:endParaRPr dirty="0"/>
          </a:p>
        </p:txBody>
      </p:sp>
      <p:sp>
        <p:nvSpPr>
          <p:cNvPr id="445" name="Google Shape;445;p32"/>
          <p:cNvSpPr txBox="1">
            <a:spLocks noGrp="1"/>
          </p:cNvSpPr>
          <p:nvPr>
            <p:ph type="body" idx="1"/>
          </p:nvPr>
        </p:nvSpPr>
        <p:spPr>
          <a:xfrm>
            <a:off x="397566" y="1064534"/>
            <a:ext cx="4876800" cy="2607590"/>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400"/>
              <a:buChar char="•"/>
            </a:pPr>
            <a:r>
              <a:rPr lang="en-US" sz="2400" b="1" dirty="0"/>
              <a:t>Usually given at the end of a discussion. You can use it to start a discussion by revealing the goal and asking the group for adjustments in reaching the goal. </a:t>
            </a:r>
            <a:endParaRPr dirty="0"/>
          </a:p>
        </p:txBody>
      </p:sp>
      <p:sp>
        <p:nvSpPr>
          <p:cNvPr id="446" name="Google Shape;446;p32"/>
          <p:cNvSpPr txBox="1">
            <a:spLocks noGrp="1"/>
          </p:cNvSpPr>
          <p:nvPr>
            <p:ph type="body" idx="2"/>
          </p:nvPr>
        </p:nvSpPr>
        <p:spPr>
          <a:xfrm>
            <a:off x="485118" y="3598545"/>
            <a:ext cx="4876800" cy="2364466"/>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400"/>
              <a:buChar char="•"/>
            </a:pPr>
            <a:r>
              <a:rPr lang="en-US" sz="2400" b="1" dirty="0"/>
              <a:t>A statement like this can be given at the beginning of a discussion and adjusted during the interaction. </a:t>
            </a:r>
            <a:endParaRPr dirty="0"/>
          </a:p>
        </p:txBody>
      </p:sp>
      <p:sp>
        <p:nvSpPr>
          <p:cNvPr id="447" name="Google Shape;447;p32"/>
          <p:cNvSpPr txBox="1"/>
          <p:nvPr/>
        </p:nvSpPr>
        <p:spPr>
          <a:xfrm>
            <a:off x="5449470" y="643890"/>
            <a:ext cx="6468726" cy="59093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entury Gothic"/>
                <a:ea typeface="Century Gothic"/>
                <a:cs typeface="Century Gothic"/>
                <a:sym typeface="Century Gothic"/>
              </a:rPr>
              <a:t>“Hey Pathfinders, we’re about to begin a 1-month emphasis on reading the Bible for our personal devotions.</a:t>
            </a:r>
            <a:endParaRPr/>
          </a:p>
          <a:p>
            <a:pPr marL="0" marR="0" lvl="0" indent="0" algn="l" rtl="0">
              <a:spcBef>
                <a:spcPts val="0"/>
              </a:spcBef>
              <a:spcAft>
                <a:spcPts val="0"/>
              </a:spcAft>
              <a:buNone/>
            </a:pPr>
            <a:endParaRPr sz="2400" b="1">
              <a:solidFill>
                <a:schemeClr val="dk1"/>
              </a:solidFill>
              <a:latin typeface="Century Gothic"/>
              <a:ea typeface="Century Gothic"/>
              <a:cs typeface="Century Gothic"/>
              <a:sym typeface="Century Gothic"/>
            </a:endParaRPr>
          </a:p>
          <a:p>
            <a:pPr marL="285750" marR="0" lvl="0" indent="-285750" algn="l" rtl="0">
              <a:spcBef>
                <a:spcPts val="0"/>
              </a:spcBef>
              <a:spcAft>
                <a:spcPts val="0"/>
              </a:spcAft>
              <a:buClr>
                <a:schemeClr val="dk1"/>
              </a:buClr>
              <a:buSzPts val="2400"/>
              <a:buFont typeface="Noto Sans Symbols"/>
              <a:buChar char="✔"/>
            </a:pPr>
            <a:r>
              <a:rPr lang="en-US" sz="2400" b="1">
                <a:solidFill>
                  <a:schemeClr val="dk1"/>
                </a:solidFill>
                <a:latin typeface="Century Gothic"/>
                <a:ea typeface="Century Gothic"/>
                <a:cs typeface="Century Gothic"/>
                <a:sym typeface="Century Gothic"/>
              </a:rPr>
              <a:t>Our goal is for 100% of our group to read the Bible for 30 minutes a day</a:t>
            </a:r>
            <a:endParaRPr/>
          </a:p>
          <a:p>
            <a:pPr marL="0" marR="0" lvl="0" indent="0" algn="l" rtl="0">
              <a:spcBef>
                <a:spcPts val="0"/>
              </a:spcBef>
              <a:spcAft>
                <a:spcPts val="0"/>
              </a:spcAft>
              <a:buNone/>
            </a:pPr>
            <a:endParaRPr sz="24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b="1">
              <a:solidFill>
                <a:schemeClr val="dk1"/>
              </a:solidFill>
              <a:latin typeface="Century Gothic"/>
              <a:ea typeface="Century Gothic"/>
              <a:cs typeface="Century Gothic"/>
              <a:sym typeface="Century Gothic"/>
            </a:endParaRPr>
          </a:p>
          <a:p>
            <a:pPr marL="285750" marR="0" lvl="0" indent="-285750" algn="l" rtl="0">
              <a:spcBef>
                <a:spcPts val="0"/>
              </a:spcBef>
              <a:spcAft>
                <a:spcPts val="0"/>
              </a:spcAft>
              <a:buClr>
                <a:schemeClr val="dk1"/>
              </a:buClr>
              <a:buSzPts val="2400"/>
              <a:buFont typeface="Noto Sans Symbols"/>
              <a:buChar char="✔"/>
            </a:pPr>
            <a:r>
              <a:rPr lang="en-US" sz="2400" b="1">
                <a:solidFill>
                  <a:schemeClr val="dk1"/>
                </a:solidFill>
                <a:latin typeface="Century Gothic"/>
                <a:ea typeface="Century Gothic"/>
                <a:cs typeface="Century Gothic"/>
                <a:sym typeface="Century Gothic"/>
              </a:rPr>
              <a:t>7 days a week</a:t>
            </a:r>
            <a:endParaRPr/>
          </a:p>
          <a:p>
            <a:pPr marL="0" marR="0" lvl="0" indent="0" algn="l" rtl="0">
              <a:spcBef>
                <a:spcPts val="0"/>
              </a:spcBef>
              <a:spcAft>
                <a:spcPts val="0"/>
              </a:spcAft>
              <a:buNone/>
            </a:pPr>
            <a:endParaRPr sz="24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b="1">
              <a:solidFill>
                <a:schemeClr val="dk1"/>
              </a:solidFill>
              <a:latin typeface="Century Gothic"/>
              <a:ea typeface="Century Gothic"/>
              <a:cs typeface="Century Gothic"/>
              <a:sym typeface="Century Gothic"/>
            </a:endParaRPr>
          </a:p>
          <a:p>
            <a:pPr marL="285750" marR="0" lvl="0" indent="-285750" algn="l" rtl="0">
              <a:spcBef>
                <a:spcPts val="0"/>
              </a:spcBef>
              <a:spcAft>
                <a:spcPts val="0"/>
              </a:spcAft>
              <a:buClr>
                <a:schemeClr val="dk1"/>
              </a:buClr>
              <a:buSzPts val="2400"/>
              <a:buFont typeface="Noto Sans Symbols"/>
              <a:buChar char="✔"/>
            </a:pPr>
            <a:r>
              <a:rPr lang="en-US" sz="2400" b="1">
                <a:solidFill>
                  <a:schemeClr val="dk1"/>
                </a:solidFill>
                <a:latin typeface="Century Gothic"/>
                <a:ea typeface="Century Gothic"/>
                <a:cs typeface="Century Gothic"/>
                <a:sym typeface="Century Gothic"/>
              </a:rPr>
              <a:t>1 month straight</a:t>
            </a:r>
            <a:endParaRPr/>
          </a:p>
          <a:p>
            <a:pPr marL="0" marR="0" lvl="0" indent="0" algn="l" rtl="0">
              <a:spcBef>
                <a:spcPts val="0"/>
              </a:spcBef>
              <a:spcAft>
                <a:spcPts val="0"/>
              </a:spcAft>
              <a:buNone/>
            </a:pPr>
            <a:endParaRPr sz="24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400" b="1">
                <a:solidFill>
                  <a:schemeClr val="dk1"/>
                </a:solidFill>
                <a:latin typeface="Century Gothic"/>
                <a:ea typeface="Century Gothic"/>
                <a:cs typeface="Century Gothic"/>
                <a:sym typeface="Century Gothic"/>
              </a:rPr>
              <a:t>Is this a good goal or should we adjust it?”</a:t>
            </a:r>
            <a:endParaRPr sz="18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45">
                                            <p:txEl>
                                              <p:pRg st="0" end="0"/>
                                            </p:txEl>
                                          </p:spTgt>
                                        </p:tgtEl>
                                        <p:attrNameLst>
                                          <p:attrName>style.visibility</p:attrName>
                                        </p:attrNameLst>
                                      </p:cBhvr>
                                      <p:to>
                                        <p:strVal val="visible"/>
                                      </p:to>
                                    </p:set>
                                    <p:anim calcmode="lin" valueType="num">
                                      <p:cBhvr additive="base">
                                        <p:cTn id="7" dur="500"/>
                                        <p:tgtEl>
                                          <p:spTgt spid="445">
                                            <p:txEl>
                                              <p:pRg st="0" end="0"/>
                                            </p:txEl>
                                          </p:spTgt>
                                        </p:tgtEl>
                                        <p:attrNameLst>
                                          <p:attrName>ppt_w</p:attrName>
                                        </p:attrNameLst>
                                      </p:cBhvr>
                                      <p:tavLst>
                                        <p:tav tm="0">
                                          <p:val>
                                            <p:strVal val="0"/>
                                          </p:val>
                                        </p:tav>
                                        <p:tav tm="100000">
                                          <p:val>
                                            <p:strVal val="#ppt_w"/>
                                          </p:val>
                                        </p:tav>
                                      </p:tavLst>
                                    </p:anim>
                                    <p:anim calcmode="lin" valueType="num">
                                      <p:cBhvr additive="base">
                                        <p:cTn id="8" dur="500"/>
                                        <p:tgtEl>
                                          <p:spTgt spid="445">
                                            <p:txEl>
                                              <p:pRg st="0" end="0"/>
                                            </p:txEl>
                                          </p:spTgt>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47"/>
                                        </p:tgtEl>
                                        <p:attrNameLst>
                                          <p:attrName>style.visibility</p:attrName>
                                        </p:attrNameLst>
                                      </p:cBhvr>
                                      <p:to>
                                        <p:strVal val="visible"/>
                                      </p:to>
                                    </p:set>
                                    <p:animEffect transition="in" filter="fade">
                                      <p:cBhvr>
                                        <p:cTn id="13" dur="1000"/>
                                        <p:tgtEl>
                                          <p:spTgt spid="44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47">
                                            <p:txEl>
                                              <p:pRg st="0" end="0"/>
                                            </p:txEl>
                                          </p:spTgt>
                                        </p:tgtEl>
                                        <p:attrNameLst>
                                          <p:attrName>style.visibility</p:attrName>
                                        </p:attrNameLst>
                                      </p:cBhvr>
                                      <p:to>
                                        <p:strVal val="visible"/>
                                      </p:to>
                                    </p:set>
                                    <p:animEffect transition="in" filter="fade">
                                      <p:cBhvr>
                                        <p:cTn id="18" dur="1000"/>
                                        <p:tgtEl>
                                          <p:spTgt spid="44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47">
                                            <p:txEl>
                                              <p:pRg st="1" end="1"/>
                                            </p:txEl>
                                          </p:spTgt>
                                        </p:tgtEl>
                                        <p:attrNameLst>
                                          <p:attrName>style.visibility</p:attrName>
                                        </p:attrNameLst>
                                      </p:cBhvr>
                                      <p:to>
                                        <p:strVal val="visible"/>
                                      </p:to>
                                    </p:set>
                                    <p:animEffect transition="in" filter="fade">
                                      <p:cBhvr>
                                        <p:cTn id="23" dur="1000"/>
                                        <p:tgtEl>
                                          <p:spTgt spid="44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47">
                                            <p:txEl>
                                              <p:pRg st="2" end="2"/>
                                            </p:txEl>
                                          </p:spTgt>
                                        </p:tgtEl>
                                        <p:attrNameLst>
                                          <p:attrName>style.visibility</p:attrName>
                                        </p:attrNameLst>
                                      </p:cBhvr>
                                      <p:to>
                                        <p:strVal val="visible"/>
                                      </p:to>
                                    </p:set>
                                    <p:animEffect transition="in" filter="fade">
                                      <p:cBhvr>
                                        <p:cTn id="28" dur="1000"/>
                                        <p:tgtEl>
                                          <p:spTgt spid="44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47">
                                            <p:txEl>
                                              <p:pRg st="3" end="3"/>
                                            </p:txEl>
                                          </p:spTgt>
                                        </p:tgtEl>
                                        <p:attrNameLst>
                                          <p:attrName>style.visibility</p:attrName>
                                        </p:attrNameLst>
                                      </p:cBhvr>
                                      <p:to>
                                        <p:strVal val="visible"/>
                                      </p:to>
                                    </p:set>
                                    <p:animEffect transition="in" filter="fade">
                                      <p:cBhvr>
                                        <p:cTn id="33" dur="1000"/>
                                        <p:tgtEl>
                                          <p:spTgt spid="447">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47">
                                            <p:txEl>
                                              <p:pRg st="4" end="4"/>
                                            </p:txEl>
                                          </p:spTgt>
                                        </p:tgtEl>
                                        <p:attrNameLst>
                                          <p:attrName>style.visibility</p:attrName>
                                        </p:attrNameLst>
                                      </p:cBhvr>
                                      <p:to>
                                        <p:strVal val="visible"/>
                                      </p:to>
                                    </p:set>
                                    <p:animEffect transition="in" filter="fade">
                                      <p:cBhvr>
                                        <p:cTn id="38" dur="1000"/>
                                        <p:tgtEl>
                                          <p:spTgt spid="447">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47">
                                            <p:txEl>
                                              <p:pRg st="5" end="5"/>
                                            </p:txEl>
                                          </p:spTgt>
                                        </p:tgtEl>
                                        <p:attrNameLst>
                                          <p:attrName>style.visibility</p:attrName>
                                        </p:attrNameLst>
                                      </p:cBhvr>
                                      <p:to>
                                        <p:strVal val="visible"/>
                                      </p:to>
                                    </p:set>
                                    <p:animEffect transition="in" filter="fade">
                                      <p:cBhvr>
                                        <p:cTn id="43" dur="1000"/>
                                        <p:tgtEl>
                                          <p:spTgt spid="447">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47">
                                            <p:txEl>
                                              <p:pRg st="6" end="6"/>
                                            </p:txEl>
                                          </p:spTgt>
                                        </p:tgtEl>
                                        <p:attrNameLst>
                                          <p:attrName>style.visibility</p:attrName>
                                        </p:attrNameLst>
                                      </p:cBhvr>
                                      <p:to>
                                        <p:strVal val="visible"/>
                                      </p:to>
                                    </p:set>
                                    <p:animEffect transition="in" filter="fade">
                                      <p:cBhvr>
                                        <p:cTn id="48" dur="1000"/>
                                        <p:tgtEl>
                                          <p:spTgt spid="447">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47">
                                            <p:txEl>
                                              <p:pRg st="7" end="7"/>
                                            </p:txEl>
                                          </p:spTgt>
                                        </p:tgtEl>
                                        <p:attrNameLst>
                                          <p:attrName>style.visibility</p:attrName>
                                        </p:attrNameLst>
                                      </p:cBhvr>
                                      <p:to>
                                        <p:strVal val="visible"/>
                                      </p:to>
                                    </p:set>
                                    <p:animEffect transition="in" filter="fade">
                                      <p:cBhvr>
                                        <p:cTn id="53" dur="1000"/>
                                        <p:tgtEl>
                                          <p:spTgt spid="447">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47">
                                            <p:txEl>
                                              <p:pRg st="8" end="8"/>
                                            </p:txEl>
                                          </p:spTgt>
                                        </p:tgtEl>
                                        <p:attrNameLst>
                                          <p:attrName>style.visibility</p:attrName>
                                        </p:attrNameLst>
                                      </p:cBhvr>
                                      <p:to>
                                        <p:strVal val="visible"/>
                                      </p:to>
                                    </p:set>
                                    <p:animEffect transition="in" filter="fade">
                                      <p:cBhvr>
                                        <p:cTn id="58" dur="1000"/>
                                        <p:tgtEl>
                                          <p:spTgt spid="447">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47">
                                            <p:txEl>
                                              <p:pRg st="9" end="9"/>
                                            </p:txEl>
                                          </p:spTgt>
                                        </p:tgtEl>
                                        <p:attrNameLst>
                                          <p:attrName>style.visibility</p:attrName>
                                        </p:attrNameLst>
                                      </p:cBhvr>
                                      <p:to>
                                        <p:strVal val="visible"/>
                                      </p:to>
                                    </p:set>
                                    <p:animEffect transition="in" filter="fade">
                                      <p:cBhvr>
                                        <p:cTn id="63" dur="1000"/>
                                        <p:tgtEl>
                                          <p:spTgt spid="447">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447">
                                            <p:txEl>
                                              <p:pRg st="10" end="10"/>
                                            </p:txEl>
                                          </p:spTgt>
                                        </p:tgtEl>
                                        <p:attrNameLst>
                                          <p:attrName>style.visibility</p:attrName>
                                        </p:attrNameLst>
                                      </p:cBhvr>
                                      <p:to>
                                        <p:strVal val="visible"/>
                                      </p:to>
                                    </p:set>
                                    <p:animEffect transition="in" filter="fade">
                                      <p:cBhvr>
                                        <p:cTn id="68" dur="1000"/>
                                        <p:tgtEl>
                                          <p:spTgt spid="447">
                                            <p:txEl>
                                              <p:pRg st="10" end="1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447">
                                            <p:txEl>
                                              <p:pRg st="11" end="11"/>
                                            </p:txEl>
                                          </p:spTgt>
                                        </p:tgtEl>
                                        <p:attrNameLst>
                                          <p:attrName>style.visibility</p:attrName>
                                        </p:attrNameLst>
                                      </p:cBhvr>
                                      <p:to>
                                        <p:strVal val="visible"/>
                                      </p:to>
                                    </p:set>
                                    <p:animEffect transition="in" filter="fade">
                                      <p:cBhvr>
                                        <p:cTn id="73" dur="1000"/>
                                        <p:tgtEl>
                                          <p:spTgt spid="447">
                                            <p:txEl>
                                              <p:pRg st="11" end="1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447">
                                            <p:txEl>
                                              <p:pRg st="12" end="12"/>
                                            </p:txEl>
                                          </p:spTgt>
                                        </p:tgtEl>
                                        <p:attrNameLst>
                                          <p:attrName>style.visibility</p:attrName>
                                        </p:attrNameLst>
                                      </p:cBhvr>
                                      <p:to>
                                        <p:strVal val="visible"/>
                                      </p:to>
                                    </p:set>
                                    <p:animEffect transition="in" filter="fade">
                                      <p:cBhvr>
                                        <p:cTn id="78" dur="1000"/>
                                        <p:tgtEl>
                                          <p:spTgt spid="447">
                                            <p:txEl>
                                              <p:pRg st="12" end="12"/>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3" presetClass="entr" presetSubtype="16" fill="hold" nodeType="clickEffect">
                                  <p:stCondLst>
                                    <p:cond delay="0"/>
                                  </p:stCondLst>
                                  <p:childTnLst>
                                    <p:set>
                                      <p:cBhvr>
                                        <p:cTn id="82" dur="1" fill="hold">
                                          <p:stCondLst>
                                            <p:cond delay="0"/>
                                          </p:stCondLst>
                                        </p:cTn>
                                        <p:tgtEl>
                                          <p:spTgt spid="446">
                                            <p:txEl>
                                              <p:pRg st="0" end="0"/>
                                            </p:txEl>
                                          </p:spTgt>
                                        </p:tgtEl>
                                        <p:attrNameLst>
                                          <p:attrName>style.visibility</p:attrName>
                                        </p:attrNameLst>
                                      </p:cBhvr>
                                      <p:to>
                                        <p:strVal val="visible"/>
                                      </p:to>
                                    </p:set>
                                    <p:anim calcmode="lin" valueType="num">
                                      <p:cBhvr additive="base">
                                        <p:cTn id="83" dur="500"/>
                                        <p:tgtEl>
                                          <p:spTgt spid="446">
                                            <p:txEl>
                                              <p:pRg st="0" end="0"/>
                                            </p:txEl>
                                          </p:spTgt>
                                        </p:tgtEl>
                                        <p:attrNameLst>
                                          <p:attrName>ppt_w</p:attrName>
                                        </p:attrNameLst>
                                      </p:cBhvr>
                                      <p:tavLst>
                                        <p:tav tm="0">
                                          <p:val>
                                            <p:strVal val="0"/>
                                          </p:val>
                                        </p:tav>
                                        <p:tav tm="100000">
                                          <p:val>
                                            <p:strVal val="#ppt_w"/>
                                          </p:val>
                                        </p:tav>
                                      </p:tavLst>
                                    </p:anim>
                                    <p:anim calcmode="lin" valueType="num">
                                      <p:cBhvr additive="base">
                                        <p:cTn id="84" dur="500"/>
                                        <p:tgtEl>
                                          <p:spTgt spid="446">
                                            <p:txEl>
                                              <p:pRg st="0" end="0"/>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282D34"/>
            </a:gs>
          </a:gsLst>
          <a:lin ang="5400000" scaled="0"/>
        </a:gradFill>
        <a:effectLst/>
      </p:bgPr>
    </p:bg>
    <p:spTree>
      <p:nvGrpSpPr>
        <p:cNvPr id="1" name="Shape 451"/>
        <p:cNvGrpSpPr/>
        <p:nvPr/>
      </p:nvGrpSpPr>
      <p:grpSpPr>
        <a:xfrm>
          <a:off x="0" y="0"/>
          <a:ext cx="0" cy="0"/>
          <a:chOff x="0" y="0"/>
          <a:chExt cx="0" cy="0"/>
        </a:xfrm>
      </p:grpSpPr>
      <p:sp>
        <p:nvSpPr>
          <p:cNvPr id="452" name="Google Shape;452;p33"/>
          <p:cNvSpPr txBox="1">
            <a:spLocks noGrp="1"/>
          </p:cNvSpPr>
          <p:nvPr>
            <p:ph type="title"/>
          </p:nvPr>
        </p:nvSpPr>
        <p:spPr>
          <a:xfrm>
            <a:off x="418901" y="177535"/>
            <a:ext cx="4866463" cy="769749"/>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FF0000"/>
              </a:buClr>
              <a:buSzPts val="3200"/>
              <a:buFont typeface="Century Gothic"/>
              <a:buNone/>
            </a:pPr>
            <a:r>
              <a:rPr lang="en-US" b="1" dirty="0">
                <a:solidFill>
                  <a:srgbClr val="FF0000"/>
                </a:solidFill>
              </a:rPr>
              <a:t>L</a:t>
            </a:r>
            <a:r>
              <a:rPr lang="en-US" b="1" dirty="0">
                <a:solidFill>
                  <a:schemeClr val="lt1"/>
                </a:solidFill>
              </a:rPr>
              <a:t>ISTENING / WATCHING:</a:t>
            </a:r>
            <a:endParaRPr dirty="0"/>
          </a:p>
        </p:txBody>
      </p:sp>
      <p:sp>
        <p:nvSpPr>
          <p:cNvPr id="453" name="Google Shape;453;p33"/>
          <p:cNvSpPr txBox="1">
            <a:spLocks noGrp="1"/>
          </p:cNvSpPr>
          <p:nvPr>
            <p:ph type="body" idx="1"/>
          </p:nvPr>
        </p:nvSpPr>
        <p:spPr>
          <a:xfrm>
            <a:off x="429237" y="784124"/>
            <a:ext cx="4876800" cy="1410630"/>
          </a:xfrm>
          <a:prstGeom prst="rect">
            <a:avLst/>
          </a:prstGeom>
          <a:noFill/>
          <a:ln>
            <a:noFill/>
          </a:ln>
        </p:spPr>
        <p:txBody>
          <a:bodyPr spcFirstLastPara="1" wrap="square" lIns="91425" tIns="45700" rIns="91425" bIns="45700" anchor="ctr" anchorCtr="0">
            <a:normAutofit fontScale="92500"/>
          </a:bodyPr>
          <a:lstStyle/>
          <a:p>
            <a:pPr marL="285750" lvl="0" indent="-285750" algn="l" rtl="0">
              <a:spcBef>
                <a:spcPts val="0"/>
              </a:spcBef>
              <a:spcAft>
                <a:spcPts val="0"/>
              </a:spcAft>
              <a:buSzPct val="100000"/>
              <a:buChar char="•"/>
            </a:pPr>
            <a:r>
              <a:rPr lang="en-US" sz="2000" b="1" dirty="0"/>
              <a:t>After hearing a paragraph of information (via a skit or YouTube video), participants then respond based on the information they received.</a:t>
            </a:r>
            <a:endParaRPr dirty="0"/>
          </a:p>
        </p:txBody>
      </p:sp>
      <p:sp>
        <p:nvSpPr>
          <p:cNvPr id="454" name="Google Shape;454;p33"/>
          <p:cNvSpPr txBox="1">
            <a:spLocks noGrp="1"/>
          </p:cNvSpPr>
          <p:nvPr>
            <p:ph type="body" idx="2"/>
          </p:nvPr>
        </p:nvSpPr>
        <p:spPr>
          <a:xfrm>
            <a:off x="466078" y="2488410"/>
            <a:ext cx="4876801" cy="1025756"/>
          </a:xfrm>
          <a:prstGeom prst="rect">
            <a:avLst/>
          </a:prstGeom>
          <a:noFill/>
          <a:ln>
            <a:noFill/>
          </a:ln>
        </p:spPr>
        <p:txBody>
          <a:bodyPr spcFirstLastPara="1" wrap="square" lIns="91425" tIns="45700" rIns="91425" bIns="45700" anchor="ctr" anchorCtr="0">
            <a:noAutofit/>
          </a:bodyPr>
          <a:lstStyle/>
          <a:p>
            <a:pPr marL="0" indent="0">
              <a:spcBef>
                <a:spcPts val="0"/>
              </a:spcBef>
              <a:buSzPts val="2400"/>
              <a:buNone/>
            </a:pPr>
            <a:r>
              <a:rPr lang="en-US" sz="2400" b="1" dirty="0"/>
              <a:t>“Hector has just discovered Jesus for himself, and he’s very excited about his discovery!</a:t>
            </a:r>
            <a:endParaRPr lang="en-US" sz="2400" dirty="0"/>
          </a:p>
          <a:p>
            <a:pPr marL="0" lvl="0" indent="0" algn="l" rtl="0">
              <a:spcBef>
                <a:spcPts val="0"/>
              </a:spcBef>
              <a:spcAft>
                <a:spcPts val="0"/>
              </a:spcAft>
              <a:buSzPts val="2400"/>
              <a:buNone/>
            </a:pPr>
            <a:r>
              <a:rPr lang="en-US" sz="2400" b="1" dirty="0"/>
              <a:t> </a:t>
            </a:r>
            <a:endParaRPr sz="2400" b="1" dirty="0"/>
          </a:p>
        </p:txBody>
      </p:sp>
      <p:sp>
        <p:nvSpPr>
          <p:cNvPr id="456" name="Google Shape;456;p33"/>
          <p:cNvSpPr txBox="1"/>
          <p:nvPr/>
        </p:nvSpPr>
        <p:spPr>
          <a:xfrm>
            <a:off x="466078" y="3603009"/>
            <a:ext cx="4871632" cy="2677616"/>
          </a:xfrm>
          <a:prstGeom prst="rect">
            <a:avLst/>
          </a:prstGeom>
          <a:noFill/>
          <a:ln>
            <a:noFill/>
          </a:ln>
        </p:spPr>
        <p:txBody>
          <a:bodyPr spcFirstLastPara="1" wrap="square" lIns="91425" tIns="45700" rIns="91425" bIns="45700" anchor="t" anchorCtr="0">
            <a:spAutoFit/>
          </a:bodyPr>
          <a:lstStyle/>
          <a:p>
            <a:r>
              <a:rPr lang="en-US" sz="2400" b="1" dirty="0">
                <a:solidFill>
                  <a:schemeClr val="lt1"/>
                </a:solidFill>
                <a:latin typeface="Century Gothic"/>
                <a:ea typeface="Century Gothic"/>
                <a:cs typeface="Century Gothic"/>
                <a:sym typeface="Century Gothic"/>
              </a:rPr>
              <a:t>He wants to share this good news with everyone — now!! So Hector walks up to students at school and throws them up against the lockers, and ask, “</a:t>
            </a:r>
            <a:r>
              <a:rPr lang="en-US" sz="2400" b="1" dirty="0">
                <a:solidFill>
                  <a:srgbClr val="FF0000"/>
                </a:solidFill>
                <a:latin typeface="Century Gothic"/>
                <a:ea typeface="Century Gothic"/>
                <a:cs typeface="Century Gothic"/>
                <a:sym typeface="Century Gothic"/>
              </a:rPr>
              <a:t>Are you saved now Heathens ?!?!?!</a:t>
            </a:r>
            <a:r>
              <a:rPr lang="en-US" sz="2400" b="1" dirty="0">
                <a:solidFill>
                  <a:schemeClr val="lt1"/>
                </a:solidFill>
                <a:latin typeface="Century Gothic"/>
                <a:ea typeface="Century Gothic"/>
                <a:cs typeface="Century Gothic"/>
                <a:sym typeface="Century Gothic"/>
              </a:rPr>
              <a:t>” ”   </a:t>
            </a:r>
            <a:endParaRPr lang="en-US" sz="2400" dirty="0"/>
          </a:p>
        </p:txBody>
      </p:sp>
      <p:pic>
        <p:nvPicPr>
          <p:cNvPr id="459" name="Google Shape;459;p33" descr="A person with a beard&#10;&#10;Description automatically generated with medium confidence"/>
          <p:cNvPicPr preferRelativeResize="0"/>
          <p:nvPr/>
        </p:nvPicPr>
        <p:blipFill rotWithShape="1">
          <a:blip r:embed="rId3">
            <a:alphaModFix/>
          </a:blip>
          <a:srcRect/>
          <a:stretch/>
        </p:blipFill>
        <p:spPr>
          <a:xfrm>
            <a:off x="6096000" y="17938"/>
            <a:ext cx="6096000" cy="6840061"/>
          </a:xfrm>
          <a:prstGeom prst="rect">
            <a:avLst/>
          </a:prstGeom>
          <a:noFill/>
          <a:ln>
            <a:noFill/>
          </a:ln>
        </p:spPr>
      </p:pic>
      <p:pic>
        <p:nvPicPr>
          <p:cNvPr id="460" name="Google Shape;460;p33" descr="A person standing on a rock with his arms raised&#10;&#10;Description automatically generated with low confidence"/>
          <p:cNvPicPr preferRelativeResize="0"/>
          <p:nvPr/>
        </p:nvPicPr>
        <p:blipFill rotWithShape="1">
          <a:blip r:embed="rId4">
            <a:alphaModFix/>
          </a:blip>
          <a:srcRect/>
          <a:stretch/>
        </p:blipFill>
        <p:spPr>
          <a:xfrm>
            <a:off x="5767609" y="-1"/>
            <a:ext cx="6424391" cy="6840061"/>
          </a:xfrm>
          <a:prstGeom prst="rect">
            <a:avLst/>
          </a:prstGeom>
          <a:noFill/>
          <a:ln>
            <a:noFill/>
          </a:ln>
        </p:spPr>
      </p:pic>
      <p:pic>
        <p:nvPicPr>
          <p:cNvPr id="461" name="Google Shape;461;p33" descr="A group of people jumping&#10;&#10;Description automatically generated with medium confidence"/>
          <p:cNvPicPr preferRelativeResize="0"/>
          <p:nvPr/>
        </p:nvPicPr>
        <p:blipFill rotWithShape="1">
          <a:blip r:embed="rId5">
            <a:alphaModFix/>
          </a:blip>
          <a:srcRect/>
          <a:stretch/>
        </p:blipFill>
        <p:spPr>
          <a:xfrm>
            <a:off x="5777948" y="17936"/>
            <a:ext cx="6424388" cy="6840061"/>
          </a:xfrm>
          <a:prstGeom prst="rect">
            <a:avLst/>
          </a:prstGeom>
          <a:noFill/>
          <a:ln>
            <a:noFill/>
          </a:ln>
        </p:spPr>
      </p:pic>
      <p:pic>
        <p:nvPicPr>
          <p:cNvPr id="462" name="Google Shape;462;p33" descr="A picture containing text, indoor&#10;&#10;Description automatically generated"/>
          <p:cNvPicPr preferRelativeResize="0"/>
          <p:nvPr/>
        </p:nvPicPr>
        <p:blipFill rotWithShape="1">
          <a:blip r:embed="rId6">
            <a:alphaModFix/>
          </a:blip>
          <a:srcRect/>
          <a:stretch/>
        </p:blipFill>
        <p:spPr>
          <a:xfrm>
            <a:off x="5777948" y="17936"/>
            <a:ext cx="6414052" cy="651538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3">
                                            <p:txEl>
                                              <p:pRg st="0" end="0"/>
                                            </p:txEl>
                                          </p:spTgt>
                                        </p:tgtEl>
                                        <p:attrNameLst>
                                          <p:attrName>style.visibility</p:attrName>
                                        </p:attrNameLst>
                                      </p:cBhvr>
                                      <p:to>
                                        <p:strVal val="visible"/>
                                      </p:to>
                                    </p:set>
                                    <p:animEffect transition="in" filter="fade">
                                      <p:cBhvr>
                                        <p:cTn id="7" dur="1000"/>
                                        <p:tgtEl>
                                          <p:spTgt spid="4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5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454">
                                            <p:txEl>
                                              <p:pRg st="0" end="0"/>
                                            </p:txEl>
                                          </p:spTgt>
                                        </p:tgtEl>
                                        <p:attrNameLst>
                                          <p:attrName>style.visibility</p:attrName>
                                        </p:attrNameLst>
                                      </p:cBhvr>
                                      <p:to>
                                        <p:strVal val="visible"/>
                                      </p:to>
                                    </p:set>
                                    <p:anim calcmode="lin" valueType="num">
                                      <p:cBhvr additive="base">
                                        <p:cTn id="16" dur="500"/>
                                        <p:tgtEl>
                                          <p:spTgt spid="454">
                                            <p:txEl>
                                              <p:pRg st="0" end="0"/>
                                            </p:txEl>
                                          </p:spTgt>
                                        </p:tgtEl>
                                        <p:attrNameLst>
                                          <p:attrName>ppt_w</p:attrName>
                                        </p:attrNameLst>
                                      </p:cBhvr>
                                      <p:tavLst>
                                        <p:tav tm="0">
                                          <p:val>
                                            <p:strVal val="0"/>
                                          </p:val>
                                        </p:tav>
                                        <p:tav tm="100000">
                                          <p:val>
                                            <p:strVal val="#ppt_w"/>
                                          </p:val>
                                        </p:tav>
                                      </p:tavLst>
                                    </p:anim>
                                    <p:anim calcmode="lin" valueType="num">
                                      <p:cBhvr additive="base">
                                        <p:cTn id="17" dur="500"/>
                                        <p:tgtEl>
                                          <p:spTgt spid="454">
                                            <p:txEl>
                                              <p:pRg st="0" end="0"/>
                                            </p:txEl>
                                          </p:spTgt>
                                        </p:tgtEl>
                                        <p:attrNameLst>
                                          <p:attrName>ppt_h</p:attrName>
                                        </p:attrNameLst>
                                      </p:cBhvr>
                                      <p:tavLst>
                                        <p:tav tm="0">
                                          <p:val>
                                            <p:str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454">
                                            <p:txEl>
                                              <p:pRg st="1" end="1"/>
                                            </p:txEl>
                                          </p:spTgt>
                                        </p:tgtEl>
                                        <p:attrNameLst>
                                          <p:attrName>style.visibility</p:attrName>
                                        </p:attrNameLst>
                                      </p:cBhvr>
                                      <p:to>
                                        <p:strVal val="visible"/>
                                      </p:to>
                                    </p:set>
                                    <p:anim calcmode="lin" valueType="num">
                                      <p:cBhvr additive="base">
                                        <p:cTn id="22" dur="500"/>
                                        <p:tgtEl>
                                          <p:spTgt spid="454">
                                            <p:txEl>
                                              <p:pRg st="1" end="1"/>
                                            </p:txEl>
                                          </p:spTgt>
                                        </p:tgtEl>
                                        <p:attrNameLst>
                                          <p:attrName>ppt_w</p:attrName>
                                        </p:attrNameLst>
                                      </p:cBhvr>
                                      <p:tavLst>
                                        <p:tav tm="0">
                                          <p:val>
                                            <p:strVal val="0"/>
                                          </p:val>
                                        </p:tav>
                                        <p:tav tm="100000">
                                          <p:val>
                                            <p:strVal val="#ppt_w"/>
                                          </p:val>
                                        </p:tav>
                                      </p:tavLst>
                                    </p:anim>
                                    <p:anim calcmode="lin" valueType="num">
                                      <p:cBhvr additive="base">
                                        <p:cTn id="23" dur="500"/>
                                        <p:tgtEl>
                                          <p:spTgt spid="454">
                                            <p:txEl>
                                              <p:pRg st="1" end="1"/>
                                            </p:txEl>
                                          </p:spTgt>
                                        </p:tgtEl>
                                        <p:attrNameLst>
                                          <p:attrName>ppt_h</p:attrName>
                                        </p:attrNameLst>
                                      </p:cBhvr>
                                      <p:tavLst>
                                        <p:tav tm="0">
                                          <p:val>
                                            <p:str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60"/>
                                        </p:tgtEl>
                                        <p:attrNameLst>
                                          <p:attrName>style.visibility</p:attrName>
                                        </p:attrNameLst>
                                      </p:cBhvr>
                                      <p:to>
                                        <p:strVal val="visible"/>
                                      </p:to>
                                    </p:set>
                                    <p:animEffect transition="in" filter="fade">
                                      <p:cBhvr>
                                        <p:cTn id="28" dur="2000"/>
                                        <p:tgtEl>
                                          <p:spTgt spid="46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61"/>
                                        </p:tgtEl>
                                        <p:attrNameLst>
                                          <p:attrName>style.visibility</p:attrName>
                                        </p:attrNameLst>
                                      </p:cBhvr>
                                      <p:to>
                                        <p:strVal val="visible"/>
                                      </p:to>
                                    </p:set>
                                    <p:animEffect transition="in" filter="fade">
                                      <p:cBhvr>
                                        <p:cTn id="33" dur="2000"/>
                                        <p:tgtEl>
                                          <p:spTgt spid="46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56"/>
                                        </p:tgtEl>
                                        <p:attrNameLst>
                                          <p:attrName>style.visibility</p:attrName>
                                        </p:attrNameLst>
                                      </p:cBhvr>
                                      <p:to>
                                        <p:strVal val="visible"/>
                                      </p:to>
                                    </p:set>
                                    <p:animEffect transition="in" filter="fade">
                                      <p:cBhvr>
                                        <p:cTn id="38" dur="1000"/>
                                        <p:tgtEl>
                                          <p:spTgt spid="456"/>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462"/>
                                        </p:tgtEl>
                                        <p:attrNameLst>
                                          <p:attrName>style.visibility</p:attrName>
                                        </p:attrNameLst>
                                      </p:cBhvr>
                                      <p:to>
                                        <p:strVal val="visible"/>
                                      </p:to>
                                    </p:set>
                                    <p:anim calcmode="lin" valueType="num">
                                      <p:cBhvr additive="base">
                                        <p:cTn id="43" dur="500"/>
                                        <p:tgtEl>
                                          <p:spTgt spid="462"/>
                                        </p:tgtEl>
                                        <p:attrNameLst>
                                          <p:attrName>ppt_w</p:attrName>
                                        </p:attrNameLst>
                                      </p:cBhvr>
                                      <p:tavLst>
                                        <p:tav tm="0">
                                          <p:val>
                                            <p:strVal val="0"/>
                                          </p:val>
                                        </p:tav>
                                        <p:tav tm="100000">
                                          <p:val>
                                            <p:strVal val="#ppt_w"/>
                                          </p:val>
                                        </p:tav>
                                      </p:tavLst>
                                    </p:anim>
                                    <p:anim calcmode="lin" valueType="num">
                                      <p:cBhvr additive="base">
                                        <p:cTn id="44" dur="500"/>
                                        <p:tgtEl>
                                          <p:spTgt spid="46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282D34"/>
            </a:gs>
          </a:gsLst>
          <a:lin ang="5400000" scaled="0"/>
        </a:gradFill>
        <a:effectLst/>
      </p:bgPr>
    </p:bg>
    <p:spTree>
      <p:nvGrpSpPr>
        <p:cNvPr id="1" name="Shape 466"/>
        <p:cNvGrpSpPr/>
        <p:nvPr/>
      </p:nvGrpSpPr>
      <p:grpSpPr>
        <a:xfrm>
          <a:off x="0" y="0"/>
          <a:ext cx="0" cy="0"/>
          <a:chOff x="0" y="0"/>
          <a:chExt cx="0" cy="0"/>
        </a:xfrm>
      </p:grpSpPr>
      <p:sp>
        <p:nvSpPr>
          <p:cNvPr id="467" name="Google Shape;467;p34"/>
          <p:cNvSpPr txBox="1">
            <a:spLocks noGrp="1"/>
          </p:cNvSpPr>
          <p:nvPr>
            <p:ph type="title"/>
          </p:nvPr>
        </p:nvSpPr>
        <p:spPr>
          <a:xfrm>
            <a:off x="2301200" y="106017"/>
            <a:ext cx="6904383" cy="712922"/>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FF0000"/>
              </a:buClr>
              <a:buSzPts val="3200"/>
              <a:buFont typeface="Century Gothic"/>
              <a:buNone/>
            </a:pPr>
            <a:r>
              <a:rPr lang="en-US" b="1" dirty="0">
                <a:solidFill>
                  <a:srgbClr val="FF0000"/>
                </a:solidFill>
              </a:rPr>
              <a:t>L</a:t>
            </a:r>
            <a:r>
              <a:rPr lang="en-US" b="1" dirty="0">
                <a:solidFill>
                  <a:schemeClr val="lt1"/>
                </a:solidFill>
              </a:rPr>
              <a:t>ISTENING / WATCHING: </a:t>
            </a:r>
            <a:r>
              <a:rPr lang="en-US" sz="2000" b="1" dirty="0">
                <a:solidFill>
                  <a:schemeClr val="lt1"/>
                </a:solidFill>
              </a:rPr>
              <a:t>(CONTINUED)</a:t>
            </a:r>
            <a:endParaRPr sz="2000" dirty="0">
              <a:solidFill>
                <a:schemeClr val="lt1"/>
              </a:solidFill>
            </a:endParaRPr>
          </a:p>
        </p:txBody>
      </p:sp>
      <p:sp>
        <p:nvSpPr>
          <p:cNvPr id="468" name="Google Shape;468;p34"/>
          <p:cNvSpPr txBox="1">
            <a:spLocks noGrp="1"/>
          </p:cNvSpPr>
          <p:nvPr>
            <p:ph type="body" idx="1"/>
          </p:nvPr>
        </p:nvSpPr>
        <p:spPr>
          <a:xfrm>
            <a:off x="543338" y="1537252"/>
            <a:ext cx="11277601" cy="4607826"/>
          </a:xfrm>
          <a:prstGeom prst="rect">
            <a:avLst/>
          </a:prstGeom>
          <a:solidFill>
            <a:schemeClr val="lt1"/>
          </a:solidFill>
          <a:ln>
            <a:noFill/>
          </a:ln>
        </p:spPr>
        <p:txBody>
          <a:bodyPr spcFirstLastPara="1" wrap="square" lIns="91425" tIns="45700" rIns="91425" bIns="45700" anchor="ctr" anchorCtr="0">
            <a:normAutofit/>
          </a:bodyPr>
          <a:lstStyle/>
          <a:p>
            <a:pPr marL="0" lvl="0" indent="0" algn="l" rtl="0">
              <a:spcBef>
                <a:spcPts val="0"/>
              </a:spcBef>
              <a:spcAft>
                <a:spcPts val="0"/>
              </a:spcAft>
              <a:buSzPts val="2400"/>
              <a:buNone/>
            </a:pPr>
            <a:r>
              <a:rPr lang="en-US" sz="2400" b="1" dirty="0">
                <a:solidFill>
                  <a:schemeClr val="dk1"/>
                </a:solidFill>
              </a:rPr>
              <a:t>What do you think of Hector?</a:t>
            </a:r>
            <a:endParaRPr dirty="0"/>
          </a:p>
          <a:p>
            <a:pPr marL="0" lvl="0" indent="0" algn="l" rtl="0">
              <a:spcBef>
                <a:spcPts val="1080"/>
              </a:spcBef>
              <a:spcAft>
                <a:spcPts val="0"/>
              </a:spcAft>
              <a:buSzPts val="2400"/>
              <a:buNone/>
            </a:pPr>
            <a:r>
              <a:rPr lang="en-US" sz="2400" b="1" dirty="0">
                <a:solidFill>
                  <a:schemeClr val="dk1"/>
                </a:solidFill>
              </a:rPr>
              <a:t>Comment: </a:t>
            </a:r>
            <a:r>
              <a:rPr lang="en-US" sz="2400" u="sng" dirty="0">
                <a:solidFill>
                  <a:schemeClr val="dk1"/>
                </a:solidFill>
              </a:rPr>
              <a:t>Hector is a magically excited unicorn.</a:t>
            </a:r>
            <a:endParaRPr sz="2400" dirty="0">
              <a:solidFill>
                <a:schemeClr val="dk1"/>
              </a:solidFill>
            </a:endParaRPr>
          </a:p>
          <a:p>
            <a:pPr marL="0" lvl="0" indent="0" algn="l" rtl="0">
              <a:spcBef>
                <a:spcPts val="1080"/>
              </a:spcBef>
              <a:spcAft>
                <a:spcPts val="0"/>
              </a:spcAft>
              <a:buSzPts val="2400"/>
              <a:buNone/>
            </a:pPr>
            <a:endParaRPr sz="2400" b="1" dirty="0">
              <a:solidFill>
                <a:schemeClr val="dk1"/>
              </a:solidFill>
            </a:endParaRPr>
          </a:p>
          <a:p>
            <a:pPr marL="0" lvl="0" indent="0" algn="l" rtl="0">
              <a:spcBef>
                <a:spcPts val="1080"/>
              </a:spcBef>
              <a:spcAft>
                <a:spcPts val="0"/>
              </a:spcAft>
              <a:buSzPts val="2400"/>
              <a:buNone/>
            </a:pPr>
            <a:r>
              <a:rPr lang="en-US" sz="2400" b="1" dirty="0">
                <a:solidFill>
                  <a:schemeClr val="dk1"/>
                </a:solidFill>
              </a:rPr>
              <a:t>What do you think of Hector’s method?</a:t>
            </a:r>
            <a:endParaRPr dirty="0"/>
          </a:p>
          <a:p>
            <a:pPr marL="0" lvl="0" indent="0" algn="l" rtl="0">
              <a:spcBef>
                <a:spcPts val="1080"/>
              </a:spcBef>
              <a:spcAft>
                <a:spcPts val="0"/>
              </a:spcAft>
              <a:buSzPts val="2400"/>
              <a:buNone/>
            </a:pPr>
            <a:r>
              <a:rPr lang="en-US" sz="2400" b="1" dirty="0">
                <a:solidFill>
                  <a:schemeClr val="dk1"/>
                </a:solidFill>
              </a:rPr>
              <a:t>Comment: </a:t>
            </a:r>
            <a:r>
              <a:rPr lang="en-US" sz="2400" u="sng" dirty="0">
                <a:solidFill>
                  <a:schemeClr val="dk1"/>
                </a:solidFill>
              </a:rPr>
              <a:t>He needs practice being kind and gentle.</a:t>
            </a:r>
            <a:endParaRPr dirty="0"/>
          </a:p>
          <a:p>
            <a:pPr marL="0" lvl="0" indent="0" algn="l" rtl="0">
              <a:spcBef>
                <a:spcPts val="1080"/>
              </a:spcBef>
              <a:spcAft>
                <a:spcPts val="0"/>
              </a:spcAft>
              <a:buSzPts val="2400"/>
              <a:buNone/>
            </a:pPr>
            <a:endParaRPr sz="2400" u="sng" dirty="0">
              <a:solidFill>
                <a:schemeClr val="dk1"/>
              </a:solidFill>
            </a:endParaRPr>
          </a:p>
          <a:p>
            <a:pPr marL="0" lvl="0" indent="0" algn="l" rtl="0">
              <a:spcBef>
                <a:spcPts val="1080"/>
              </a:spcBef>
              <a:spcAft>
                <a:spcPts val="0"/>
              </a:spcAft>
              <a:buSzPts val="2400"/>
              <a:buNone/>
            </a:pPr>
            <a:r>
              <a:rPr lang="en-US" sz="2400" b="1" dirty="0">
                <a:solidFill>
                  <a:schemeClr val="dk1"/>
                </a:solidFill>
              </a:rPr>
              <a:t>What are some other ways to share the Gospel?</a:t>
            </a:r>
            <a:endParaRPr dirty="0"/>
          </a:p>
          <a:p>
            <a:pPr marL="0" lvl="0" indent="0" algn="l" rtl="0">
              <a:spcBef>
                <a:spcPts val="1080"/>
              </a:spcBef>
              <a:spcAft>
                <a:spcPts val="0"/>
              </a:spcAft>
              <a:buSzPts val="2400"/>
              <a:buNone/>
            </a:pPr>
            <a:r>
              <a:rPr lang="en-US" sz="2400" b="1" dirty="0">
                <a:solidFill>
                  <a:schemeClr val="dk1"/>
                </a:solidFill>
              </a:rPr>
              <a:t>Comment: </a:t>
            </a:r>
            <a:r>
              <a:rPr lang="en-US" sz="2400" u="sng" dirty="0">
                <a:solidFill>
                  <a:schemeClr val="dk1"/>
                </a:solidFill>
              </a:rPr>
              <a:t>Living like Jesus and sharing your testimony.</a:t>
            </a:r>
            <a:endParaRPr sz="2400" b="1" dirty="0">
              <a:solidFill>
                <a:schemeClr val="dk1"/>
              </a:solidFill>
            </a:endParaRPr>
          </a:p>
        </p:txBody>
      </p:sp>
      <p:sp>
        <p:nvSpPr>
          <p:cNvPr id="469" name="Google Shape;469;p34"/>
          <p:cNvSpPr txBox="1"/>
          <p:nvPr/>
        </p:nvSpPr>
        <p:spPr>
          <a:xfrm>
            <a:off x="3127513" y="712922"/>
            <a:ext cx="525175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lt1"/>
                </a:solidFill>
                <a:latin typeface="Century Gothic"/>
                <a:ea typeface="Century Gothic"/>
                <a:cs typeface="Century Gothic"/>
                <a:sym typeface="Century Gothic"/>
              </a:rPr>
              <a:t>Then you ask Follow-up questions:</a:t>
            </a:r>
            <a:endParaRPr dirty="0"/>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8">
                                            <p:txEl>
                                              <p:pRg st="0" end="0"/>
                                            </p:txEl>
                                          </p:spTgt>
                                        </p:tgtEl>
                                        <p:attrNameLst>
                                          <p:attrName>style.visibility</p:attrName>
                                        </p:attrNameLst>
                                      </p:cBhvr>
                                      <p:to>
                                        <p:strVal val="visible"/>
                                      </p:to>
                                    </p:set>
                                    <p:anim calcmode="lin" valueType="num">
                                      <p:cBhvr additive="base">
                                        <p:cTn id="7" dur="500"/>
                                        <p:tgtEl>
                                          <p:spTgt spid="46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68">
                                            <p:txEl>
                                              <p:pRg st="1" end="1"/>
                                            </p:txEl>
                                          </p:spTgt>
                                        </p:tgtEl>
                                        <p:attrNameLst>
                                          <p:attrName>style.visibility</p:attrName>
                                        </p:attrNameLst>
                                      </p:cBhvr>
                                      <p:to>
                                        <p:strVal val="visible"/>
                                      </p:to>
                                    </p:set>
                                    <p:anim calcmode="lin" valueType="num">
                                      <p:cBhvr additive="base">
                                        <p:cTn id="12" dur="500"/>
                                        <p:tgtEl>
                                          <p:spTgt spid="46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68">
                                            <p:txEl>
                                              <p:pRg st="3" end="3"/>
                                            </p:txEl>
                                          </p:spTgt>
                                        </p:tgtEl>
                                        <p:attrNameLst>
                                          <p:attrName>style.visibility</p:attrName>
                                        </p:attrNameLst>
                                      </p:cBhvr>
                                      <p:to>
                                        <p:strVal val="visible"/>
                                      </p:to>
                                    </p:set>
                                    <p:anim calcmode="lin" valueType="num">
                                      <p:cBhvr additive="base">
                                        <p:cTn id="17" dur="500"/>
                                        <p:tgtEl>
                                          <p:spTgt spid="46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68">
                                            <p:txEl>
                                              <p:pRg st="4" end="4"/>
                                            </p:txEl>
                                          </p:spTgt>
                                        </p:tgtEl>
                                        <p:attrNameLst>
                                          <p:attrName>style.visibility</p:attrName>
                                        </p:attrNameLst>
                                      </p:cBhvr>
                                      <p:to>
                                        <p:strVal val="visible"/>
                                      </p:to>
                                    </p:set>
                                    <p:anim calcmode="lin" valueType="num">
                                      <p:cBhvr additive="base">
                                        <p:cTn id="22" dur="500"/>
                                        <p:tgtEl>
                                          <p:spTgt spid="46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68">
                                            <p:txEl>
                                              <p:pRg st="6" end="6"/>
                                            </p:txEl>
                                          </p:spTgt>
                                        </p:tgtEl>
                                        <p:attrNameLst>
                                          <p:attrName>style.visibility</p:attrName>
                                        </p:attrNameLst>
                                      </p:cBhvr>
                                      <p:to>
                                        <p:strVal val="visible"/>
                                      </p:to>
                                    </p:set>
                                    <p:anim calcmode="lin" valueType="num">
                                      <p:cBhvr additive="base">
                                        <p:cTn id="27" dur="500"/>
                                        <p:tgtEl>
                                          <p:spTgt spid="46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68">
                                            <p:txEl>
                                              <p:pRg st="7" end="7"/>
                                            </p:txEl>
                                          </p:spTgt>
                                        </p:tgtEl>
                                        <p:attrNameLst>
                                          <p:attrName>style.visibility</p:attrName>
                                        </p:attrNameLst>
                                      </p:cBhvr>
                                      <p:to>
                                        <p:strVal val="visible"/>
                                      </p:to>
                                    </p:set>
                                    <p:anim calcmode="lin" valueType="num">
                                      <p:cBhvr additive="base">
                                        <p:cTn id="32" dur="500"/>
                                        <p:tgtEl>
                                          <p:spTgt spid="468">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282D34"/>
            </a:gs>
          </a:gsLst>
          <a:lin ang="5400000" scaled="0"/>
        </a:gradFill>
        <a:effectLst/>
      </p:bgPr>
    </p:bg>
    <p:spTree>
      <p:nvGrpSpPr>
        <p:cNvPr id="1" name="Shape 473"/>
        <p:cNvGrpSpPr/>
        <p:nvPr/>
      </p:nvGrpSpPr>
      <p:grpSpPr>
        <a:xfrm>
          <a:off x="0" y="0"/>
          <a:ext cx="0" cy="0"/>
          <a:chOff x="0" y="0"/>
          <a:chExt cx="0" cy="0"/>
        </a:xfrm>
      </p:grpSpPr>
      <p:sp>
        <p:nvSpPr>
          <p:cNvPr id="474" name="Google Shape;474;p35"/>
          <p:cNvSpPr txBox="1">
            <a:spLocks noGrp="1"/>
          </p:cNvSpPr>
          <p:nvPr>
            <p:ph type="title"/>
          </p:nvPr>
        </p:nvSpPr>
        <p:spPr>
          <a:xfrm>
            <a:off x="1276027" y="6739"/>
            <a:ext cx="2324746" cy="960896"/>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FF0000"/>
              </a:buClr>
              <a:buSzPts val="3200"/>
              <a:buFont typeface="Century Gothic"/>
              <a:buNone/>
            </a:pPr>
            <a:r>
              <a:rPr lang="en-US" b="1" dirty="0">
                <a:solidFill>
                  <a:srgbClr val="FF0000"/>
                </a:solidFill>
              </a:rPr>
              <a:t>I</a:t>
            </a:r>
            <a:r>
              <a:rPr lang="en-US" b="1" dirty="0">
                <a:solidFill>
                  <a:schemeClr val="lt1"/>
                </a:solidFill>
              </a:rPr>
              <a:t>NTERVIEW:</a:t>
            </a:r>
            <a:endParaRPr dirty="0"/>
          </a:p>
        </p:txBody>
      </p:sp>
      <p:sp>
        <p:nvSpPr>
          <p:cNvPr id="475" name="Google Shape;475;p35"/>
          <p:cNvSpPr txBox="1">
            <a:spLocks noGrp="1"/>
          </p:cNvSpPr>
          <p:nvPr>
            <p:ph type="body" idx="1"/>
          </p:nvPr>
        </p:nvSpPr>
        <p:spPr>
          <a:xfrm>
            <a:off x="0" y="1080164"/>
            <a:ext cx="4876800" cy="2225296"/>
          </a:xfrm>
          <a:prstGeom prst="rect">
            <a:avLst/>
          </a:prstGeom>
          <a:noFill/>
          <a:ln>
            <a:noFill/>
          </a:ln>
        </p:spPr>
        <p:txBody>
          <a:bodyPr spcFirstLastPara="1" wrap="square" lIns="91425" tIns="45700" rIns="91425" bIns="45700" anchor="ctr" anchorCtr="0">
            <a:noAutofit/>
          </a:bodyPr>
          <a:lstStyle/>
          <a:p>
            <a:pPr marL="285750" lvl="0" indent="-285750" algn="l" rtl="0">
              <a:spcBef>
                <a:spcPts val="0"/>
              </a:spcBef>
              <a:spcAft>
                <a:spcPts val="0"/>
              </a:spcAft>
              <a:buSzPts val="2400"/>
              <a:buChar char="•"/>
            </a:pPr>
            <a:r>
              <a:rPr lang="en-US" sz="2400" b="1" dirty="0"/>
              <a:t>This method can be done 1-on-1 in front of the group, or the group facilitator can jump from person-to-person with a question or a flow of questions on a given topic.</a:t>
            </a:r>
            <a:endParaRPr dirty="0"/>
          </a:p>
        </p:txBody>
      </p:sp>
      <p:sp>
        <p:nvSpPr>
          <p:cNvPr id="476" name="Google Shape;476;p35"/>
          <p:cNvSpPr txBox="1">
            <a:spLocks noGrp="1"/>
          </p:cNvSpPr>
          <p:nvPr>
            <p:ph type="body" idx="2"/>
          </p:nvPr>
        </p:nvSpPr>
        <p:spPr>
          <a:xfrm>
            <a:off x="0" y="3358468"/>
            <a:ext cx="4876800" cy="3230106"/>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400"/>
              <a:buFont typeface="Noto Sans Symbols"/>
              <a:buChar char="✔"/>
            </a:pPr>
            <a:r>
              <a:rPr lang="en-US" sz="2400" b="1" dirty="0"/>
              <a:t>Example: Ask several people the 1st question, then several other people the 2</a:t>
            </a:r>
            <a:r>
              <a:rPr lang="en-US" sz="2400" b="1" baseline="30000" dirty="0"/>
              <a:t>nd </a:t>
            </a:r>
            <a:r>
              <a:rPr lang="en-US" sz="2400" b="1" dirty="0"/>
              <a:t> question, &amp; so on. The 3</a:t>
            </a:r>
            <a:r>
              <a:rPr lang="en-US" sz="2400" b="1" baseline="30000" dirty="0"/>
              <a:t>rd</a:t>
            </a:r>
            <a:r>
              <a:rPr lang="en-US" sz="2400" b="1" dirty="0"/>
              <a:t> question tends to get people into deeper thought. Yet handle all questions the same, rather than making a big deal.</a:t>
            </a:r>
            <a:endParaRPr dirty="0"/>
          </a:p>
        </p:txBody>
      </p:sp>
      <p:pic>
        <p:nvPicPr>
          <p:cNvPr id="477" name="Google Shape;477;p35" descr="A picture containing text, group, different, several&#10;&#10;Description automatically generated"/>
          <p:cNvPicPr preferRelativeResize="0"/>
          <p:nvPr/>
        </p:nvPicPr>
        <p:blipFill rotWithShape="1">
          <a:blip r:embed="rId3">
            <a:alphaModFix/>
          </a:blip>
          <a:srcRect/>
          <a:stretch/>
        </p:blipFill>
        <p:spPr>
          <a:xfrm>
            <a:off x="4876800" y="0"/>
            <a:ext cx="73152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5">
                                            <p:txEl>
                                              <p:pRg st="0" end="0"/>
                                            </p:txEl>
                                          </p:spTgt>
                                        </p:tgtEl>
                                        <p:attrNameLst>
                                          <p:attrName>style.visibility</p:attrName>
                                        </p:attrNameLst>
                                      </p:cBhvr>
                                      <p:to>
                                        <p:strVal val="visible"/>
                                      </p:to>
                                    </p:set>
                                    <p:animEffect transition="in" filter="fade">
                                      <p:cBhvr>
                                        <p:cTn id="7" dur="600"/>
                                        <p:tgtEl>
                                          <p:spTgt spid="4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6">
                                            <p:txEl>
                                              <p:pRg st="0" end="0"/>
                                            </p:txEl>
                                          </p:spTgt>
                                        </p:tgtEl>
                                        <p:attrNameLst>
                                          <p:attrName>style.visibility</p:attrName>
                                        </p:attrNameLst>
                                      </p:cBhvr>
                                      <p:to>
                                        <p:strVal val="visible"/>
                                      </p:to>
                                    </p:set>
                                    <p:animEffect transition="in" filter="fade">
                                      <p:cBhvr>
                                        <p:cTn id="12" dur="600"/>
                                        <p:tgtEl>
                                          <p:spTgt spid="4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282D34"/>
            </a:gs>
          </a:gsLst>
          <a:lin ang="5400000" scaled="0"/>
        </a:gradFill>
        <a:effectLst/>
      </p:bgPr>
    </p:bg>
    <p:spTree>
      <p:nvGrpSpPr>
        <p:cNvPr id="1" name="Shape 481"/>
        <p:cNvGrpSpPr/>
        <p:nvPr/>
      </p:nvGrpSpPr>
      <p:grpSpPr>
        <a:xfrm>
          <a:off x="0" y="0"/>
          <a:ext cx="0" cy="0"/>
          <a:chOff x="0" y="0"/>
          <a:chExt cx="0" cy="0"/>
        </a:xfrm>
      </p:grpSpPr>
      <p:sp>
        <p:nvSpPr>
          <p:cNvPr id="482" name="Google Shape;482;p36"/>
          <p:cNvSpPr txBox="1">
            <a:spLocks noGrp="1"/>
          </p:cNvSpPr>
          <p:nvPr>
            <p:ph type="title"/>
          </p:nvPr>
        </p:nvSpPr>
        <p:spPr>
          <a:xfrm>
            <a:off x="6824870" y="28149"/>
            <a:ext cx="4293703" cy="743919"/>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Clr>
                <a:srgbClr val="FF0000"/>
              </a:buClr>
              <a:buSzPts val="3200"/>
              <a:buFont typeface="Century Gothic"/>
              <a:buNone/>
            </a:pPr>
            <a:r>
              <a:rPr lang="en-US" b="1" dirty="0">
                <a:solidFill>
                  <a:srgbClr val="FF0000"/>
                </a:solidFill>
              </a:rPr>
              <a:t>I</a:t>
            </a:r>
            <a:r>
              <a:rPr lang="en-US" b="1" dirty="0">
                <a:solidFill>
                  <a:schemeClr val="lt1"/>
                </a:solidFill>
              </a:rPr>
              <a:t>NTERVIEW: </a:t>
            </a:r>
            <a:r>
              <a:rPr lang="en-US" sz="2000" b="1" dirty="0">
                <a:solidFill>
                  <a:schemeClr val="lt1"/>
                </a:solidFill>
              </a:rPr>
              <a:t>(CONTINUED)</a:t>
            </a:r>
            <a:endParaRPr sz="2000" dirty="0">
              <a:solidFill>
                <a:schemeClr val="lt1"/>
              </a:solidFill>
            </a:endParaRPr>
          </a:p>
        </p:txBody>
      </p:sp>
      <p:sp>
        <p:nvSpPr>
          <p:cNvPr id="483" name="Google Shape;483;p36"/>
          <p:cNvSpPr txBox="1">
            <a:spLocks noGrp="1"/>
          </p:cNvSpPr>
          <p:nvPr>
            <p:ph type="body" idx="2"/>
          </p:nvPr>
        </p:nvSpPr>
        <p:spPr>
          <a:xfrm>
            <a:off x="6480312" y="1539944"/>
            <a:ext cx="5565914" cy="4774192"/>
          </a:xfrm>
          <a:prstGeom prst="rect">
            <a:avLst/>
          </a:prstGeom>
          <a:noFill/>
          <a:ln>
            <a:noFill/>
          </a:ln>
        </p:spPr>
        <p:txBody>
          <a:bodyPr spcFirstLastPara="1" wrap="square" lIns="91425" tIns="45700" rIns="91425" bIns="45700" anchor="ctr" anchorCtr="0">
            <a:noAutofit/>
          </a:bodyPr>
          <a:lstStyle/>
          <a:p>
            <a:pPr marL="342900" lvl="0" indent="-342900" algn="l" rtl="0">
              <a:spcBef>
                <a:spcPts val="0"/>
              </a:spcBef>
              <a:spcAft>
                <a:spcPts val="0"/>
              </a:spcAft>
              <a:buSzPts val="2800"/>
              <a:buFont typeface="Century Gothic"/>
              <a:buAutoNum type="arabicPeriod"/>
            </a:pPr>
            <a:r>
              <a:rPr lang="en-US" sz="2800" b="1" dirty="0"/>
              <a:t>What do you do when you have some free time?</a:t>
            </a:r>
            <a:endParaRPr sz="2800" b="1" dirty="0"/>
          </a:p>
          <a:p>
            <a:pPr marL="342900" lvl="0" indent="-342900" algn="l" rtl="0">
              <a:spcBef>
                <a:spcPts val="1160"/>
              </a:spcBef>
              <a:spcAft>
                <a:spcPts val="0"/>
              </a:spcAft>
              <a:buSzPts val="2800"/>
              <a:buFont typeface="Century Gothic"/>
              <a:buAutoNum type="arabicPeriod"/>
            </a:pPr>
            <a:r>
              <a:rPr lang="en-US" sz="2800" b="1" dirty="0"/>
              <a:t>On most days, do you spend time with friends or with family?</a:t>
            </a:r>
            <a:endParaRPr sz="2800" b="1" dirty="0"/>
          </a:p>
          <a:p>
            <a:pPr marL="342900" lvl="0" indent="-342900" algn="l" rtl="0">
              <a:spcBef>
                <a:spcPts val="1160"/>
              </a:spcBef>
              <a:spcAft>
                <a:spcPts val="0"/>
              </a:spcAft>
              <a:buSzPts val="2800"/>
              <a:buFont typeface="Century Gothic"/>
              <a:buAutoNum type="arabicPeriod"/>
            </a:pPr>
            <a:r>
              <a:rPr lang="en-US" sz="2800" b="1" dirty="0"/>
              <a:t>Do you spend more time each day getting physical food or spiritual food?</a:t>
            </a:r>
            <a:endParaRPr dirty="0"/>
          </a:p>
        </p:txBody>
      </p:sp>
      <p:pic>
        <p:nvPicPr>
          <p:cNvPr id="484" name="Google Shape;484;p36" descr="A picture containing text, group, different, several&#10;&#10;Description automatically generated"/>
          <p:cNvPicPr preferRelativeResize="0"/>
          <p:nvPr/>
        </p:nvPicPr>
        <p:blipFill rotWithShape="1">
          <a:blip r:embed="rId3">
            <a:alphaModFix/>
          </a:blip>
          <a:srcRect/>
          <a:stretch/>
        </p:blipFill>
        <p:spPr>
          <a:xfrm>
            <a:off x="0" y="0"/>
            <a:ext cx="6095999" cy="6858000"/>
          </a:xfrm>
          <a:prstGeom prst="rect">
            <a:avLst/>
          </a:prstGeom>
          <a:noFill/>
          <a:ln>
            <a:noFill/>
          </a:ln>
        </p:spPr>
      </p:pic>
      <p:sp>
        <p:nvSpPr>
          <p:cNvPr id="485" name="Google Shape;485;p36"/>
          <p:cNvSpPr txBox="1"/>
          <p:nvPr/>
        </p:nvSpPr>
        <p:spPr>
          <a:xfrm>
            <a:off x="7136122" y="1139834"/>
            <a:ext cx="367119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lt1"/>
                </a:solidFill>
                <a:latin typeface="Century Gothic"/>
                <a:ea typeface="Century Gothic"/>
                <a:cs typeface="Century Gothic"/>
                <a:sym typeface="Century Gothic"/>
              </a:rPr>
              <a:t>Example of questions to ask:</a:t>
            </a:r>
            <a:endParaRPr dirty="0"/>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3">
                                            <p:txEl>
                                              <p:pRg st="0" end="0"/>
                                            </p:txEl>
                                          </p:spTgt>
                                        </p:tgtEl>
                                        <p:attrNameLst>
                                          <p:attrName>style.visibility</p:attrName>
                                        </p:attrNameLst>
                                      </p:cBhvr>
                                      <p:to>
                                        <p:strVal val="visible"/>
                                      </p:to>
                                    </p:set>
                                    <p:animEffect transition="in" filter="fade">
                                      <p:cBhvr>
                                        <p:cTn id="7" dur="500"/>
                                        <p:tgtEl>
                                          <p:spTgt spid="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3">
                                            <p:txEl>
                                              <p:pRg st="1" end="1"/>
                                            </p:txEl>
                                          </p:spTgt>
                                        </p:tgtEl>
                                        <p:attrNameLst>
                                          <p:attrName>style.visibility</p:attrName>
                                        </p:attrNameLst>
                                      </p:cBhvr>
                                      <p:to>
                                        <p:strVal val="visible"/>
                                      </p:to>
                                    </p:set>
                                    <p:animEffect transition="in" filter="fade">
                                      <p:cBhvr>
                                        <p:cTn id="12" dur="500"/>
                                        <p:tgtEl>
                                          <p:spTgt spid="4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3">
                                            <p:txEl>
                                              <p:pRg st="2" end="2"/>
                                            </p:txEl>
                                          </p:spTgt>
                                        </p:tgtEl>
                                        <p:attrNameLst>
                                          <p:attrName>style.visibility</p:attrName>
                                        </p:attrNameLst>
                                      </p:cBhvr>
                                      <p:to>
                                        <p:strVal val="visible"/>
                                      </p:to>
                                    </p:set>
                                    <p:animEffect transition="in" filter="fade">
                                      <p:cBhvr>
                                        <p:cTn id="17" dur="500"/>
                                        <p:tgtEl>
                                          <p:spTgt spid="4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282D34"/>
            </a:gs>
          </a:gsLst>
          <a:lin ang="5400000" scaled="0"/>
        </a:gradFill>
        <a:effectLst/>
      </p:bgPr>
    </p:bg>
    <p:spTree>
      <p:nvGrpSpPr>
        <p:cNvPr id="1" name="Shape 489"/>
        <p:cNvGrpSpPr/>
        <p:nvPr/>
      </p:nvGrpSpPr>
      <p:grpSpPr>
        <a:xfrm>
          <a:off x="0" y="0"/>
          <a:ext cx="0" cy="0"/>
          <a:chOff x="0" y="0"/>
          <a:chExt cx="0" cy="0"/>
        </a:xfrm>
      </p:grpSpPr>
      <p:sp>
        <p:nvSpPr>
          <p:cNvPr id="490" name="Google Shape;490;p37"/>
          <p:cNvSpPr txBox="1">
            <a:spLocks noGrp="1"/>
          </p:cNvSpPr>
          <p:nvPr>
            <p:ph type="title"/>
          </p:nvPr>
        </p:nvSpPr>
        <p:spPr>
          <a:xfrm>
            <a:off x="5022575" y="52808"/>
            <a:ext cx="2835964" cy="712922"/>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FF0000"/>
              </a:buClr>
              <a:buSzPts val="3200"/>
              <a:buFont typeface="Century Gothic"/>
              <a:buNone/>
            </a:pPr>
            <a:r>
              <a:rPr lang="en-US" b="1" dirty="0">
                <a:solidFill>
                  <a:srgbClr val="FF0000"/>
                </a:solidFill>
              </a:rPr>
              <a:t>D</a:t>
            </a:r>
            <a:r>
              <a:rPr lang="en-US" b="1" dirty="0">
                <a:solidFill>
                  <a:schemeClr val="lt1"/>
                </a:solidFill>
              </a:rPr>
              <a:t>ILEMMA:</a:t>
            </a:r>
            <a:endParaRPr dirty="0"/>
          </a:p>
        </p:txBody>
      </p:sp>
      <p:sp>
        <p:nvSpPr>
          <p:cNvPr id="491" name="Google Shape;491;p37"/>
          <p:cNvSpPr txBox="1">
            <a:spLocks noGrp="1"/>
          </p:cNvSpPr>
          <p:nvPr>
            <p:ph type="body" idx="1"/>
          </p:nvPr>
        </p:nvSpPr>
        <p:spPr>
          <a:xfrm>
            <a:off x="0" y="1675792"/>
            <a:ext cx="3657600" cy="3950094"/>
          </a:xfrm>
          <a:prstGeom prst="rect">
            <a:avLst/>
          </a:prstGeom>
          <a:solidFill>
            <a:schemeClr val="lt1"/>
          </a:solid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400"/>
              <a:buChar char="•"/>
            </a:pPr>
            <a:r>
              <a:rPr lang="en-US" sz="2400" b="1">
                <a:solidFill>
                  <a:schemeClr val="dk1"/>
                </a:solidFill>
              </a:rPr>
              <a:t>First day</a:t>
            </a:r>
            <a:endParaRPr/>
          </a:p>
          <a:p>
            <a:pPr marL="0" lvl="0" indent="0" algn="l" rtl="0">
              <a:spcBef>
                <a:spcPts val="1080"/>
              </a:spcBef>
              <a:spcAft>
                <a:spcPts val="0"/>
              </a:spcAft>
              <a:buSzPts val="2400"/>
              <a:buNone/>
            </a:pPr>
            <a:r>
              <a:rPr lang="en-US" sz="2400" b="1">
                <a:solidFill>
                  <a:schemeClr val="dk1"/>
                </a:solidFill>
              </a:rPr>
              <a:t>	“heather reluctantly accepts Jason’s invitation to the banquet, figuring it’s better than going alone.”</a:t>
            </a:r>
            <a:endParaRPr/>
          </a:p>
          <a:p>
            <a:pPr marL="0" lvl="0" indent="0" algn="l" rtl="0">
              <a:spcBef>
                <a:spcPts val="1080"/>
              </a:spcBef>
              <a:spcAft>
                <a:spcPts val="0"/>
              </a:spcAft>
              <a:buSzPts val="2400"/>
              <a:buNone/>
            </a:pPr>
            <a:endParaRPr sz="2400" b="1"/>
          </a:p>
        </p:txBody>
      </p:sp>
      <p:sp>
        <p:nvSpPr>
          <p:cNvPr id="492" name="Google Shape;492;p37"/>
          <p:cNvSpPr txBox="1"/>
          <p:nvPr/>
        </p:nvSpPr>
        <p:spPr>
          <a:xfrm>
            <a:off x="748748" y="765730"/>
            <a:ext cx="10694504" cy="70788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2000"/>
              <a:buFont typeface="Arial"/>
              <a:buChar char="•"/>
            </a:pPr>
            <a:r>
              <a:rPr lang="en-US" sz="2000" b="1" dirty="0">
                <a:solidFill>
                  <a:schemeClr val="lt1"/>
                </a:solidFill>
                <a:latin typeface="Century Gothic"/>
                <a:ea typeface="Century Gothic"/>
                <a:cs typeface="Century Gothic"/>
                <a:sym typeface="Century Gothic"/>
              </a:rPr>
              <a:t>A situation gets presented in which there is no easy next step. Then the listeners make suggestions on what can be done, and they give their reasons for their ideas.</a:t>
            </a:r>
            <a:endParaRPr dirty="0"/>
          </a:p>
        </p:txBody>
      </p:sp>
      <p:sp>
        <p:nvSpPr>
          <p:cNvPr id="493" name="Google Shape;493;p37"/>
          <p:cNvSpPr txBox="1"/>
          <p:nvPr/>
        </p:nvSpPr>
        <p:spPr>
          <a:xfrm>
            <a:off x="3657600" y="1836205"/>
            <a:ext cx="4055388" cy="430887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a:p>
            <a:pPr marL="285750" marR="0" lvl="0" indent="-285750" algn="l" rtl="0">
              <a:spcBef>
                <a:spcPts val="0"/>
              </a:spcBef>
              <a:spcAft>
                <a:spcPts val="0"/>
              </a:spcAft>
              <a:buClr>
                <a:schemeClr val="dk1"/>
              </a:buClr>
              <a:buSzPts val="2000"/>
              <a:buFont typeface="Arial"/>
              <a:buChar char="•"/>
            </a:pPr>
            <a:r>
              <a:rPr lang="en-US" sz="2000" b="1">
                <a:solidFill>
                  <a:schemeClr val="dk1"/>
                </a:solidFill>
                <a:latin typeface="Century Gothic"/>
                <a:ea typeface="Century Gothic"/>
                <a:cs typeface="Century Gothic"/>
                <a:sym typeface="Century Gothic"/>
              </a:rPr>
              <a:t>Second Day</a:t>
            </a:r>
            <a:endParaRPr/>
          </a:p>
          <a:p>
            <a:pPr marL="285750" marR="0" lvl="0" indent="-158750" algn="l" rtl="0">
              <a:spcBef>
                <a:spcPts val="0"/>
              </a:spcBef>
              <a:spcAft>
                <a:spcPts val="0"/>
              </a:spcAft>
              <a:buClr>
                <a:schemeClr val="lt1"/>
              </a:buClr>
              <a:buSzPts val="2000"/>
              <a:buFont typeface="Arial"/>
              <a:buNone/>
            </a:pPr>
            <a:endParaRPr sz="20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000" b="1">
                <a:solidFill>
                  <a:schemeClr val="dk1"/>
                </a:solidFill>
                <a:latin typeface="Century Gothic"/>
                <a:ea typeface="Century Gothic"/>
                <a:cs typeface="Century Gothic"/>
                <a:sym typeface="Century Gothic"/>
              </a:rPr>
              <a:t>	”Marcus catches Heather in the school hallway and asks her if she’ll go with him to the banquet. Heather can’t believe it! She’s been waiting for two years for Marcus to notice her. She quickly says, “Yes,” to Marcus and walks on air the rest of the day.”</a:t>
            </a:r>
            <a:endParaRPr/>
          </a:p>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94" name="Google Shape;494;p37"/>
          <p:cNvSpPr txBox="1"/>
          <p:nvPr/>
        </p:nvSpPr>
        <p:spPr>
          <a:xfrm>
            <a:off x="7712988" y="1636253"/>
            <a:ext cx="4479012" cy="5078313"/>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400"/>
              <a:buFont typeface="Arial"/>
              <a:buChar char="•"/>
            </a:pPr>
            <a:r>
              <a:rPr lang="en-US" sz="2400" b="1">
                <a:solidFill>
                  <a:schemeClr val="dk1"/>
                </a:solidFill>
                <a:latin typeface="Century Gothic"/>
                <a:ea typeface="Century Gothic"/>
                <a:cs typeface="Century Gothic"/>
                <a:sym typeface="Century Gothic"/>
              </a:rPr>
              <a:t>The Dilemma</a:t>
            </a:r>
            <a:endParaRPr/>
          </a:p>
          <a:p>
            <a:pPr marL="285750" marR="0" lvl="0" indent="-133350" algn="l" rtl="0">
              <a:spcBef>
                <a:spcPts val="0"/>
              </a:spcBef>
              <a:spcAft>
                <a:spcPts val="0"/>
              </a:spcAft>
              <a:buClr>
                <a:schemeClr val="lt1"/>
              </a:buClr>
              <a:buSzPts val="2400"/>
              <a:buFont typeface="Arial"/>
              <a:buNone/>
            </a:pPr>
            <a:endParaRPr sz="24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400" b="1">
                <a:solidFill>
                  <a:schemeClr val="dk1"/>
                </a:solidFill>
                <a:latin typeface="Century Gothic"/>
                <a:ea typeface="Century Gothic"/>
                <a:cs typeface="Century Gothic"/>
                <a:sym typeface="Century Gothic"/>
              </a:rPr>
              <a:t>	</a:t>
            </a:r>
            <a:r>
              <a:rPr lang="en-US" sz="2400" b="1">
                <a:solidFill>
                  <a:srgbClr val="002060"/>
                </a:solidFill>
                <a:latin typeface="Century Gothic"/>
                <a:ea typeface="Century Gothic"/>
                <a:cs typeface="Century Gothic"/>
                <a:sym typeface="Century Gothic"/>
              </a:rPr>
              <a:t>“That evening, Heather gets jolted back to reality when Jason calls and asks her the color of her dress for the banquet, since he wants to buy a corsage that matches her dress.”</a:t>
            </a:r>
            <a:endParaRPr/>
          </a:p>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1">
                                            <p:txEl>
                                              <p:pRg st="0" end="0"/>
                                            </p:txEl>
                                          </p:spTgt>
                                        </p:tgtEl>
                                        <p:attrNameLst>
                                          <p:attrName>style.visibility</p:attrName>
                                        </p:attrNameLst>
                                      </p:cBhvr>
                                      <p:to>
                                        <p:strVal val="visible"/>
                                      </p:to>
                                    </p:set>
                                    <p:animEffect transition="in" filter="fade">
                                      <p:cBhvr>
                                        <p:cTn id="7" dur="2000"/>
                                        <p:tgtEl>
                                          <p:spTgt spid="4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1">
                                            <p:txEl>
                                              <p:pRg st="1" end="1"/>
                                            </p:txEl>
                                          </p:spTgt>
                                        </p:tgtEl>
                                        <p:attrNameLst>
                                          <p:attrName>style.visibility</p:attrName>
                                        </p:attrNameLst>
                                      </p:cBhvr>
                                      <p:to>
                                        <p:strVal val="visible"/>
                                      </p:to>
                                    </p:set>
                                    <p:animEffect transition="in" filter="fade">
                                      <p:cBhvr>
                                        <p:cTn id="12" dur="2000"/>
                                        <p:tgtEl>
                                          <p:spTgt spid="4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1">
                                            <p:txEl>
                                              <p:pRg st="2" end="2"/>
                                            </p:txEl>
                                          </p:spTgt>
                                        </p:tgtEl>
                                        <p:attrNameLst>
                                          <p:attrName>style.visibility</p:attrName>
                                        </p:attrNameLst>
                                      </p:cBhvr>
                                      <p:to>
                                        <p:strVal val="visible"/>
                                      </p:to>
                                    </p:set>
                                    <p:animEffect transition="in" filter="fade">
                                      <p:cBhvr>
                                        <p:cTn id="17" dur="2000"/>
                                        <p:tgtEl>
                                          <p:spTgt spid="4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4">
                                            <p:txEl>
                                              <p:pRg st="0" end="0"/>
                                            </p:txEl>
                                          </p:spTgt>
                                        </p:tgtEl>
                                        <p:attrNameLst>
                                          <p:attrName>style.visibility</p:attrName>
                                        </p:attrNameLst>
                                      </p:cBhvr>
                                      <p:to>
                                        <p:strVal val="visible"/>
                                      </p:to>
                                    </p:set>
                                    <p:animEffect transition="in" filter="fade">
                                      <p:cBhvr>
                                        <p:cTn id="22" dur="1500"/>
                                        <p:tgtEl>
                                          <p:spTgt spid="49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4">
                                            <p:txEl>
                                              <p:pRg st="1" end="1"/>
                                            </p:txEl>
                                          </p:spTgt>
                                        </p:tgtEl>
                                        <p:attrNameLst>
                                          <p:attrName>style.visibility</p:attrName>
                                        </p:attrNameLst>
                                      </p:cBhvr>
                                      <p:to>
                                        <p:strVal val="visible"/>
                                      </p:to>
                                    </p:set>
                                    <p:animEffect transition="in" filter="fade">
                                      <p:cBhvr>
                                        <p:cTn id="27" dur="1500"/>
                                        <p:tgtEl>
                                          <p:spTgt spid="49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94">
                                            <p:txEl>
                                              <p:pRg st="2" end="2"/>
                                            </p:txEl>
                                          </p:spTgt>
                                        </p:tgtEl>
                                        <p:attrNameLst>
                                          <p:attrName>style.visibility</p:attrName>
                                        </p:attrNameLst>
                                      </p:cBhvr>
                                      <p:to>
                                        <p:strVal val="visible"/>
                                      </p:to>
                                    </p:set>
                                    <p:animEffect transition="in" filter="fade">
                                      <p:cBhvr>
                                        <p:cTn id="32" dur="1500"/>
                                        <p:tgtEl>
                                          <p:spTgt spid="49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94">
                                            <p:txEl>
                                              <p:pRg st="3" end="3"/>
                                            </p:txEl>
                                          </p:spTgt>
                                        </p:tgtEl>
                                        <p:attrNameLst>
                                          <p:attrName>style.visibility</p:attrName>
                                        </p:attrNameLst>
                                      </p:cBhvr>
                                      <p:to>
                                        <p:strVal val="visible"/>
                                      </p:to>
                                    </p:set>
                                    <p:animEffect transition="in" filter="fade">
                                      <p:cBhvr>
                                        <p:cTn id="37" dur="1500"/>
                                        <p:tgtEl>
                                          <p:spTgt spid="49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94">
                                            <p:txEl>
                                              <p:pRg st="4" end="4"/>
                                            </p:txEl>
                                          </p:spTgt>
                                        </p:tgtEl>
                                        <p:attrNameLst>
                                          <p:attrName>style.visibility</p:attrName>
                                        </p:attrNameLst>
                                      </p:cBhvr>
                                      <p:to>
                                        <p:strVal val="visible"/>
                                      </p:to>
                                    </p:set>
                                    <p:animEffect transition="in" filter="fade">
                                      <p:cBhvr>
                                        <p:cTn id="42" dur="1500"/>
                                        <p:tgtEl>
                                          <p:spTgt spid="49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94">
                                            <p:txEl>
                                              <p:pRg st="5" end="5"/>
                                            </p:txEl>
                                          </p:spTgt>
                                        </p:tgtEl>
                                        <p:attrNameLst>
                                          <p:attrName>style.visibility</p:attrName>
                                        </p:attrNameLst>
                                      </p:cBhvr>
                                      <p:to>
                                        <p:strVal val="visible"/>
                                      </p:to>
                                    </p:set>
                                    <p:animEffect transition="in" filter="fade">
                                      <p:cBhvr>
                                        <p:cTn id="47" dur="1500"/>
                                        <p:tgtEl>
                                          <p:spTgt spid="494">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94">
                                            <p:txEl>
                                              <p:pRg st="6" end="6"/>
                                            </p:txEl>
                                          </p:spTgt>
                                        </p:tgtEl>
                                        <p:attrNameLst>
                                          <p:attrName>style.visibility</p:attrName>
                                        </p:attrNameLst>
                                      </p:cBhvr>
                                      <p:to>
                                        <p:strVal val="visible"/>
                                      </p:to>
                                    </p:set>
                                    <p:animEffect transition="in" filter="fade">
                                      <p:cBhvr>
                                        <p:cTn id="52" dur="1500"/>
                                        <p:tgtEl>
                                          <p:spTgt spid="494">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94">
                                            <p:txEl>
                                              <p:pRg st="7" end="7"/>
                                            </p:txEl>
                                          </p:spTgt>
                                        </p:tgtEl>
                                        <p:attrNameLst>
                                          <p:attrName>style.visibility</p:attrName>
                                        </p:attrNameLst>
                                      </p:cBhvr>
                                      <p:to>
                                        <p:strVal val="visible"/>
                                      </p:to>
                                    </p:set>
                                    <p:animEffect transition="in" filter="fade">
                                      <p:cBhvr>
                                        <p:cTn id="57" dur="1500"/>
                                        <p:tgtEl>
                                          <p:spTgt spid="494">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94">
                                            <p:txEl>
                                              <p:pRg st="8" end="8"/>
                                            </p:txEl>
                                          </p:spTgt>
                                        </p:tgtEl>
                                        <p:attrNameLst>
                                          <p:attrName>style.visibility</p:attrName>
                                        </p:attrNameLst>
                                      </p:cBhvr>
                                      <p:to>
                                        <p:strVal val="visible"/>
                                      </p:to>
                                    </p:set>
                                    <p:animEffect transition="in" filter="fade">
                                      <p:cBhvr>
                                        <p:cTn id="62" dur="1500"/>
                                        <p:tgtEl>
                                          <p:spTgt spid="49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282D34"/>
            </a:gs>
          </a:gsLst>
          <a:lin ang="5400000" scaled="0"/>
        </a:gradFill>
        <a:effectLst/>
      </p:bgPr>
    </p:bg>
    <p:spTree>
      <p:nvGrpSpPr>
        <p:cNvPr id="1" name="Shape 498"/>
        <p:cNvGrpSpPr/>
        <p:nvPr/>
      </p:nvGrpSpPr>
      <p:grpSpPr>
        <a:xfrm>
          <a:off x="0" y="0"/>
          <a:ext cx="0" cy="0"/>
          <a:chOff x="0" y="0"/>
          <a:chExt cx="0" cy="0"/>
        </a:xfrm>
      </p:grpSpPr>
      <p:sp>
        <p:nvSpPr>
          <p:cNvPr id="499" name="Google Shape;499;p38"/>
          <p:cNvSpPr txBox="1">
            <a:spLocks noGrp="1"/>
          </p:cNvSpPr>
          <p:nvPr>
            <p:ph type="title"/>
          </p:nvPr>
        </p:nvSpPr>
        <p:spPr>
          <a:xfrm>
            <a:off x="6170612" y="0"/>
            <a:ext cx="6021388" cy="69225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3200"/>
              <a:buFont typeface="Century Gothic"/>
              <a:buNone/>
            </a:pPr>
            <a:r>
              <a:rPr lang="en-US" b="1" dirty="0">
                <a:solidFill>
                  <a:srgbClr val="FF0000"/>
                </a:solidFill>
              </a:rPr>
              <a:t>D</a:t>
            </a:r>
            <a:r>
              <a:rPr lang="en-US" b="1" dirty="0">
                <a:solidFill>
                  <a:schemeClr val="lt1"/>
                </a:solidFill>
              </a:rPr>
              <a:t>ILEMMA: </a:t>
            </a:r>
            <a:r>
              <a:rPr lang="en-US" sz="2000" b="1" dirty="0">
                <a:solidFill>
                  <a:schemeClr val="lt1"/>
                </a:solidFill>
              </a:rPr>
              <a:t>(CONTINUED)</a:t>
            </a:r>
            <a:endParaRPr dirty="0"/>
          </a:p>
        </p:txBody>
      </p:sp>
      <p:sp>
        <p:nvSpPr>
          <p:cNvPr id="500" name="Google Shape;500;p38"/>
          <p:cNvSpPr txBox="1">
            <a:spLocks noGrp="1"/>
          </p:cNvSpPr>
          <p:nvPr>
            <p:ph type="body" idx="1"/>
          </p:nvPr>
        </p:nvSpPr>
        <p:spPr>
          <a:xfrm>
            <a:off x="0" y="0"/>
            <a:ext cx="6018212" cy="6857999"/>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SzPts val="1800"/>
              <a:buNone/>
            </a:pPr>
            <a:endParaRPr/>
          </a:p>
        </p:txBody>
      </p:sp>
      <p:sp>
        <p:nvSpPr>
          <p:cNvPr id="501" name="Google Shape;501;p38"/>
          <p:cNvSpPr txBox="1">
            <a:spLocks noGrp="1"/>
          </p:cNvSpPr>
          <p:nvPr>
            <p:ph type="body" idx="2"/>
          </p:nvPr>
        </p:nvSpPr>
        <p:spPr>
          <a:xfrm>
            <a:off x="6096000" y="692257"/>
            <a:ext cx="6096000" cy="6165741"/>
          </a:xfrm>
          <a:prstGeom prst="rect">
            <a:avLst/>
          </a:prstGeom>
          <a:solidFill>
            <a:schemeClr val="lt1"/>
          </a:solid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400"/>
              <a:buChar char="•"/>
            </a:pPr>
            <a:r>
              <a:rPr lang="en-US" sz="2400" b="1" dirty="0">
                <a:solidFill>
                  <a:schemeClr val="dk1"/>
                </a:solidFill>
              </a:rPr>
              <a:t>Is this a dilemma?</a:t>
            </a:r>
            <a:endParaRPr dirty="0"/>
          </a:p>
          <a:p>
            <a:pPr marL="285750" lvl="0" indent="-133350" algn="l" rtl="0">
              <a:spcBef>
                <a:spcPts val="1080"/>
              </a:spcBef>
              <a:spcAft>
                <a:spcPts val="0"/>
              </a:spcAft>
              <a:buSzPts val="2400"/>
              <a:buNone/>
            </a:pPr>
            <a:endParaRPr sz="800" b="1" dirty="0">
              <a:solidFill>
                <a:schemeClr val="dk1"/>
              </a:solidFill>
            </a:endParaRPr>
          </a:p>
          <a:p>
            <a:pPr marL="285750" lvl="0" indent="-285750" algn="l" rtl="0">
              <a:spcBef>
                <a:spcPts val="1080"/>
              </a:spcBef>
              <a:spcAft>
                <a:spcPts val="0"/>
              </a:spcAft>
              <a:buSzPts val="2400"/>
              <a:buChar char="•"/>
            </a:pPr>
            <a:r>
              <a:rPr lang="en-US" sz="2400" b="1" dirty="0">
                <a:solidFill>
                  <a:schemeClr val="dk1"/>
                </a:solidFill>
              </a:rPr>
              <a:t>What could Heather do?</a:t>
            </a:r>
            <a:endParaRPr dirty="0"/>
          </a:p>
          <a:p>
            <a:pPr marL="285750" lvl="0" indent="-133350" algn="l" rtl="0">
              <a:spcBef>
                <a:spcPts val="1080"/>
              </a:spcBef>
              <a:spcAft>
                <a:spcPts val="0"/>
              </a:spcAft>
              <a:buSzPts val="2400"/>
              <a:buNone/>
            </a:pPr>
            <a:endParaRPr sz="800" b="1" dirty="0">
              <a:solidFill>
                <a:schemeClr val="dk1"/>
              </a:solidFill>
            </a:endParaRPr>
          </a:p>
          <a:p>
            <a:pPr marL="285750" lvl="0" indent="-285750" algn="l" rtl="0">
              <a:spcBef>
                <a:spcPts val="1080"/>
              </a:spcBef>
              <a:spcAft>
                <a:spcPts val="0"/>
              </a:spcAft>
              <a:buSzPts val="2400"/>
              <a:buChar char="•"/>
            </a:pPr>
            <a:r>
              <a:rPr lang="en-US" sz="2400" b="1" dirty="0">
                <a:solidFill>
                  <a:schemeClr val="dk1"/>
                </a:solidFill>
              </a:rPr>
              <a:t>What should Heather do?</a:t>
            </a:r>
            <a:endParaRPr dirty="0"/>
          </a:p>
          <a:p>
            <a:pPr marL="285750" lvl="0" indent="-133350" algn="l" rtl="0">
              <a:spcBef>
                <a:spcPts val="1080"/>
              </a:spcBef>
              <a:spcAft>
                <a:spcPts val="0"/>
              </a:spcAft>
              <a:buSzPts val="2400"/>
              <a:buNone/>
            </a:pPr>
            <a:endParaRPr sz="800" b="1" dirty="0">
              <a:solidFill>
                <a:schemeClr val="dk1"/>
              </a:solidFill>
            </a:endParaRPr>
          </a:p>
          <a:p>
            <a:pPr marL="285750" lvl="0" indent="-285750" algn="l" rtl="0">
              <a:spcBef>
                <a:spcPts val="1080"/>
              </a:spcBef>
              <a:spcAft>
                <a:spcPts val="0"/>
              </a:spcAft>
              <a:buSzPts val="2400"/>
              <a:buChar char="•"/>
            </a:pPr>
            <a:r>
              <a:rPr lang="en-US" sz="2400" b="1" dirty="0">
                <a:solidFill>
                  <a:schemeClr val="dk1"/>
                </a:solidFill>
              </a:rPr>
              <a:t>What would you do if you were Heather?</a:t>
            </a:r>
            <a:endParaRPr dirty="0"/>
          </a:p>
          <a:p>
            <a:pPr marL="285750" lvl="0" indent="-133350" algn="l" rtl="0">
              <a:spcBef>
                <a:spcPts val="1080"/>
              </a:spcBef>
              <a:spcAft>
                <a:spcPts val="0"/>
              </a:spcAft>
              <a:buSzPts val="2400"/>
              <a:buNone/>
            </a:pPr>
            <a:endParaRPr sz="800" b="1" dirty="0">
              <a:solidFill>
                <a:schemeClr val="dk1"/>
              </a:solidFill>
            </a:endParaRPr>
          </a:p>
          <a:p>
            <a:pPr marL="285750" lvl="0" indent="-285750" algn="l" rtl="0">
              <a:spcBef>
                <a:spcPts val="1080"/>
              </a:spcBef>
              <a:spcAft>
                <a:spcPts val="0"/>
              </a:spcAft>
              <a:buSzPts val="2400"/>
              <a:buChar char="•"/>
            </a:pPr>
            <a:r>
              <a:rPr lang="en-US" sz="2400" b="1" dirty="0">
                <a:solidFill>
                  <a:schemeClr val="dk1"/>
                </a:solidFill>
              </a:rPr>
              <a:t>What would you do if you were Jason?</a:t>
            </a:r>
            <a:endParaRPr dirty="0"/>
          </a:p>
          <a:p>
            <a:pPr marL="285750" lvl="0" indent="-133350" algn="l" rtl="0">
              <a:spcBef>
                <a:spcPts val="1080"/>
              </a:spcBef>
              <a:spcAft>
                <a:spcPts val="0"/>
              </a:spcAft>
              <a:buSzPts val="2400"/>
              <a:buNone/>
            </a:pPr>
            <a:endParaRPr sz="800" b="1" dirty="0">
              <a:solidFill>
                <a:schemeClr val="dk1"/>
              </a:solidFill>
            </a:endParaRPr>
          </a:p>
          <a:p>
            <a:pPr marL="285750" lvl="0" indent="-285750" algn="l" rtl="0">
              <a:spcBef>
                <a:spcPts val="1080"/>
              </a:spcBef>
              <a:spcAft>
                <a:spcPts val="0"/>
              </a:spcAft>
              <a:buSzPts val="2400"/>
              <a:buChar char="•"/>
            </a:pPr>
            <a:r>
              <a:rPr lang="en-US" sz="2400" b="1" dirty="0">
                <a:solidFill>
                  <a:schemeClr val="dk1"/>
                </a:solidFill>
              </a:rPr>
              <a:t>Is there anything from the Bible that could help Heather know what to do?</a:t>
            </a:r>
            <a:endParaRPr dirty="0"/>
          </a:p>
        </p:txBody>
      </p:sp>
      <p:pic>
        <p:nvPicPr>
          <p:cNvPr id="502" name="Google Shape;502;p38" descr="Text&#10;&#10;Description automatically generated"/>
          <p:cNvPicPr preferRelativeResize="0"/>
          <p:nvPr/>
        </p:nvPicPr>
        <p:blipFill rotWithShape="1">
          <a:blip r:embed="rId3">
            <a:alphaModFix/>
          </a:blip>
          <a:srcRect/>
          <a:stretch/>
        </p:blipFill>
        <p:spPr>
          <a:xfrm>
            <a:off x="1" y="0"/>
            <a:ext cx="6092824"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1">
                                            <p:txEl>
                                              <p:pRg st="0" end="0"/>
                                            </p:txEl>
                                          </p:spTgt>
                                        </p:tgtEl>
                                        <p:attrNameLst>
                                          <p:attrName>style.visibility</p:attrName>
                                        </p:attrNameLst>
                                      </p:cBhvr>
                                      <p:to>
                                        <p:strVal val="visible"/>
                                      </p:to>
                                    </p:set>
                                    <p:anim calcmode="lin" valueType="num">
                                      <p:cBhvr additive="base">
                                        <p:cTn id="7" dur="500"/>
                                        <p:tgtEl>
                                          <p:spTgt spid="5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01">
                                            <p:txEl>
                                              <p:pRg st="1" end="1"/>
                                            </p:txEl>
                                          </p:spTgt>
                                        </p:tgtEl>
                                        <p:attrNameLst>
                                          <p:attrName>style.visibility</p:attrName>
                                        </p:attrNameLst>
                                      </p:cBhvr>
                                      <p:to>
                                        <p:strVal val="visible"/>
                                      </p:to>
                                    </p:set>
                                    <p:anim calcmode="lin" valueType="num">
                                      <p:cBhvr additive="base">
                                        <p:cTn id="12" dur="500"/>
                                        <p:tgtEl>
                                          <p:spTgt spid="50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01">
                                            <p:txEl>
                                              <p:pRg st="2" end="2"/>
                                            </p:txEl>
                                          </p:spTgt>
                                        </p:tgtEl>
                                        <p:attrNameLst>
                                          <p:attrName>style.visibility</p:attrName>
                                        </p:attrNameLst>
                                      </p:cBhvr>
                                      <p:to>
                                        <p:strVal val="visible"/>
                                      </p:to>
                                    </p:set>
                                    <p:anim calcmode="lin" valueType="num">
                                      <p:cBhvr additive="base">
                                        <p:cTn id="17" dur="500"/>
                                        <p:tgtEl>
                                          <p:spTgt spid="50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01">
                                            <p:txEl>
                                              <p:pRg st="3" end="3"/>
                                            </p:txEl>
                                          </p:spTgt>
                                        </p:tgtEl>
                                        <p:attrNameLst>
                                          <p:attrName>style.visibility</p:attrName>
                                        </p:attrNameLst>
                                      </p:cBhvr>
                                      <p:to>
                                        <p:strVal val="visible"/>
                                      </p:to>
                                    </p:set>
                                    <p:anim calcmode="lin" valueType="num">
                                      <p:cBhvr additive="base">
                                        <p:cTn id="22" dur="500"/>
                                        <p:tgtEl>
                                          <p:spTgt spid="50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01">
                                            <p:txEl>
                                              <p:pRg st="4" end="4"/>
                                            </p:txEl>
                                          </p:spTgt>
                                        </p:tgtEl>
                                        <p:attrNameLst>
                                          <p:attrName>style.visibility</p:attrName>
                                        </p:attrNameLst>
                                      </p:cBhvr>
                                      <p:to>
                                        <p:strVal val="visible"/>
                                      </p:to>
                                    </p:set>
                                    <p:anim calcmode="lin" valueType="num">
                                      <p:cBhvr additive="base">
                                        <p:cTn id="27" dur="500"/>
                                        <p:tgtEl>
                                          <p:spTgt spid="50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01">
                                            <p:txEl>
                                              <p:pRg st="5" end="5"/>
                                            </p:txEl>
                                          </p:spTgt>
                                        </p:tgtEl>
                                        <p:attrNameLst>
                                          <p:attrName>style.visibility</p:attrName>
                                        </p:attrNameLst>
                                      </p:cBhvr>
                                      <p:to>
                                        <p:strVal val="visible"/>
                                      </p:to>
                                    </p:set>
                                    <p:anim calcmode="lin" valueType="num">
                                      <p:cBhvr additive="base">
                                        <p:cTn id="32" dur="500"/>
                                        <p:tgtEl>
                                          <p:spTgt spid="50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01">
                                            <p:txEl>
                                              <p:pRg st="6" end="6"/>
                                            </p:txEl>
                                          </p:spTgt>
                                        </p:tgtEl>
                                        <p:attrNameLst>
                                          <p:attrName>style.visibility</p:attrName>
                                        </p:attrNameLst>
                                      </p:cBhvr>
                                      <p:to>
                                        <p:strVal val="visible"/>
                                      </p:to>
                                    </p:set>
                                    <p:anim calcmode="lin" valueType="num">
                                      <p:cBhvr additive="base">
                                        <p:cTn id="37" dur="500"/>
                                        <p:tgtEl>
                                          <p:spTgt spid="50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01">
                                            <p:txEl>
                                              <p:pRg st="7" end="7"/>
                                            </p:txEl>
                                          </p:spTgt>
                                        </p:tgtEl>
                                        <p:attrNameLst>
                                          <p:attrName>style.visibility</p:attrName>
                                        </p:attrNameLst>
                                      </p:cBhvr>
                                      <p:to>
                                        <p:strVal val="visible"/>
                                      </p:to>
                                    </p:set>
                                    <p:anim calcmode="lin" valueType="num">
                                      <p:cBhvr additive="base">
                                        <p:cTn id="42" dur="500"/>
                                        <p:tgtEl>
                                          <p:spTgt spid="50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01">
                                            <p:txEl>
                                              <p:pRg st="8" end="8"/>
                                            </p:txEl>
                                          </p:spTgt>
                                        </p:tgtEl>
                                        <p:attrNameLst>
                                          <p:attrName>style.visibility</p:attrName>
                                        </p:attrNameLst>
                                      </p:cBhvr>
                                      <p:to>
                                        <p:strVal val="visible"/>
                                      </p:to>
                                    </p:set>
                                    <p:anim calcmode="lin" valueType="num">
                                      <p:cBhvr additive="base">
                                        <p:cTn id="47" dur="500"/>
                                        <p:tgtEl>
                                          <p:spTgt spid="501">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501">
                                            <p:txEl>
                                              <p:pRg st="9" end="9"/>
                                            </p:txEl>
                                          </p:spTgt>
                                        </p:tgtEl>
                                        <p:attrNameLst>
                                          <p:attrName>style.visibility</p:attrName>
                                        </p:attrNameLst>
                                      </p:cBhvr>
                                      <p:to>
                                        <p:strVal val="visible"/>
                                      </p:to>
                                    </p:set>
                                    <p:anim calcmode="lin" valueType="num">
                                      <p:cBhvr additive="base">
                                        <p:cTn id="52" dur="500"/>
                                        <p:tgtEl>
                                          <p:spTgt spid="501">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01">
                                            <p:txEl>
                                              <p:pRg st="10" end="10"/>
                                            </p:txEl>
                                          </p:spTgt>
                                        </p:tgtEl>
                                        <p:attrNameLst>
                                          <p:attrName>style.visibility</p:attrName>
                                        </p:attrNameLst>
                                      </p:cBhvr>
                                      <p:to>
                                        <p:strVal val="visible"/>
                                      </p:to>
                                    </p:set>
                                    <p:anim calcmode="lin" valueType="num">
                                      <p:cBhvr additive="base">
                                        <p:cTn id="57" dur="500"/>
                                        <p:tgtEl>
                                          <p:spTgt spid="501">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282D34"/>
            </a:gs>
          </a:gsLst>
          <a:lin ang="5400000" scaled="0"/>
        </a:gradFill>
        <a:effectLst/>
      </p:bgPr>
    </p:bg>
    <p:spTree>
      <p:nvGrpSpPr>
        <p:cNvPr id="1" name="Shape 506"/>
        <p:cNvGrpSpPr/>
        <p:nvPr/>
      </p:nvGrpSpPr>
      <p:grpSpPr>
        <a:xfrm>
          <a:off x="0" y="0"/>
          <a:ext cx="0" cy="0"/>
          <a:chOff x="0" y="0"/>
          <a:chExt cx="0" cy="0"/>
        </a:xfrm>
      </p:grpSpPr>
      <p:sp>
        <p:nvSpPr>
          <p:cNvPr id="507" name="Google Shape;507;p39"/>
          <p:cNvSpPr txBox="1">
            <a:spLocks noGrp="1"/>
          </p:cNvSpPr>
          <p:nvPr>
            <p:ph type="title"/>
          </p:nvPr>
        </p:nvSpPr>
        <p:spPr>
          <a:xfrm>
            <a:off x="0" y="0"/>
            <a:ext cx="6018212" cy="4572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FF0000"/>
              </a:buClr>
              <a:buSzPct val="100000"/>
              <a:buFont typeface="Century Gothic"/>
              <a:buNone/>
            </a:pPr>
            <a:r>
              <a:rPr lang="en-US" b="1">
                <a:solidFill>
                  <a:srgbClr val="FF0000"/>
                </a:solidFill>
              </a:rPr>
              <a:t>E</a:t>
            </a:r>
            <a:r>
              <a:rPr lang="en-US" b="1">
                <a:solidFill>
                  <a:schemeClr val="lt1"/>
                </a:solidFill>
              </a:rPr>
              <a:t>ITHER / OR:</a:t>
            </a:r>
            <a:endParaRPr/>
          </a:p>
        </p:txBody>
      </p:sp>
      <p:sp>
        <p:nvSpPr>
          <p:cNvPr id="508" name="Google Shape;508;p39"/>
          <p:cNvSpPr txBox="1">
            <a:spLocks noGrp="1"/>
          </p:cNvSpPr>
          <p:nvPr>
            <p:ph type="body" idx="1"/>
          </p:nvPr>
        </p:nvSpPr>
        <p:spPr>
          <a:xfrm>
            <a:off x="165019" y="1622286"/>
            <a:ext cx="5445367" cy="4778514"/>
          </a:xfrm>
          <a:prstGeom prst="rect">
            <a:avLst/>
          </a:prstGeom>
          <a:solidFill>
            <a:schemeClr val="lt1"/>
          </a:solidFill>
          <a:ln>
            <a:noFill/>
          </a:ln>
        </p:spPr>
        <p:txBody>
          <a:bodyPr spcFirstLastPara="1" wrap="square" lIns="91425" tIns="45700" rIns="91425" bIns="45700" anchor="ctr" anchorCtr="0">
            <a:noAutofit/>
          </a:bodyPr>
          <a:lstStyle/>
          <a:p>
            <a:pPr marL="0" lvl="0" indent="0" algn="l" rtl="0">
              <a:spcBef>
                <a:spcPts val="0"/>
              </a:spcBef>
              <a:spcAft>
                <a:spcPts val="0"/>
              </a:spcAft>
              <a:buSzPts val="2000"/>
              <a:buNone/>
            </a:pPr>
            <a:r>
              <a:rPr lang="en-US" sz="2000" b="1">
                <a:solidFill>
                  <a:schemeClr val="dk1"/>
                </a:solidFill>
              </a:rPr>
              <a:t>”Would you rather:</a:t>
            </a:r>
            <a:endParaRPr/>
          </a:p>
          <a:p>
            <a:pPr marL="0" lvl="0" indent="0" algn="l" rtl="0">
              <a:spcBef>
                <a:spcPts val="1000"/>
              </a:spcBef>
              <a:spcAft>
                <a:spcPts val="0"/>
              </a:spcAft>
              <a:buSzPts val="2000"/>
              <a:buNone/>
            </a:pPr>
            <a:endParaRPr sz="2000" b="1">
              <a:solidFill>
                <a:schemeClr val="dk1"/>
              </a:solidFill>
            </a:endParaRPr>
          </a:p>
          <a:p>
            <a:pPr marL="0" lvl="0" indent="0" algn="l" rtl="0">
              <a:spcBef>
                <a:spcPts val="1000"/>
              </a:spcBef>
              <a:spcAft>
                <a:spcPts val="0"/>
              </a:spcAft>
              <a:buSzPts val="2000"/>
              <a:buNone/>
            </a:pPr>
            <a:r>
              <a:rPr lang="en-US" sz="2000" b="1">
                <a:solidFill>
                  <a:schemeClr val="dk1"/>
                </a:solidFill>
              </a:rPr>
              <a:t>Hear God’s voice once, clearly and out loud</a:t>
            </a:r>
            <a:endParaRPr/>
          </a:p>
          <a:p>
            <a:pPr marL="0" lvl="0" indent="0" algn="l" rtl="0">
              <a:spcBef>
                <a:spcPts val="1000"/>
              </a:spcBef>
              <a:spcAft>
                <a:spcPts val="0"/>
              </a:spcAft>
              <a:buSzPts val="2000"/>
              <a:buNone/>
            </a:pPr>
            <a:endParaRPr sz="2000" b="1">
              <a:solidFill>
                <a:schemeClr val="dk1"/>
              </a:solidFill>
            </a:endParaRPr>
          </a:p>
          <a:p>
            <a:pPr marL="0" lvl="0" indent="0" algn="l" rtl="0">
              <a:spcBef>
                <a:spcPts val="1000"/>
              </a:spcBef>
              <a:spcAft>
                <a:spcPts val="0"/>
              </a:spcAft>
              <a:buSzPts val="2000"/>
              <a:buNone/>
            </a:pPr>
            <a:r>
              <a:rPr lang="en-US" sz="2000" b="1">
                <a:solidFill>
                  <a:schemeClr val="dk1"/>
                </a:solidFill>
              </a:rPr>
              <a:t>OR</a:t>
            </a:r>
            <a:endParaRPr/>
          </a:p>
          <a:p>
            <a:pPr marL="0" lvl="0" indent="0" algn="l" rtl="0">
              <a:spcBef>
                <a:spcPts val="1000"/>
              </a:spcBef>
              <a:spcAft>
                <a:spcPts val="0"/>
              </a:spcAft>
              <a:buSzPts val="2000"/>
              <a:buNone/>
            </a:pPr>
            <a:endParaRPr sz="2000" b="1">
              <a:solidFill>
                <a:schemeClr val="dk1"/>
              </a:solidFill>
            </a:endParaRPr>
          </a:p>
          <a:p>
            <a:pPr marL="0" lvl="0" indent="0" algn="l" rtl="0">
              <a:spcBef>
                <a:spcPts val="1000"/>
              </a:spcBef>
              <a:spcAft>
                <a:spcPts val="0"/>
              </a:spcAft>
              <a:buSzPts val="2000"/>
              <a:buNone/>
            </a:pPr>
            <a:r>
              <a:rPr lang="en-US" sz="2000" b="1">
                <a:solidFill>
                  <a:schemeClr val="dk1"/>
                </a:solidFill>
              </a:rPr>
              <a:t>Hear God frequently in a still, small voice?”</a:t>
            </a:r>
            <a:endParaRPr/>
          </a:p>
        </p:txBody>
      </p:sp>
      <p:sp>
        <p:nvSpPr>
          <p:cNvPr id="509" name="Google Shape;509;p39"/>
          <p:cNvSpPr txBox="1">
            <a:spLocks noGrp="1"/>
          </p:cNvSpPr>
          <p:nvPr>
            <p:ph type="body" idx="2"/>
          </p:nvPr>
        </p:nvSpPr>
        <p:spPr>
          <a:xfrm>
            <a:off x="6581616" y="1595293"/>
            <a:ext cx="5445366" cy="4778513"/>
          </a:xfrm>
          <a:prstGeom prst="rect">
            <a:avLst/>
          </a:prstGeom>
          <a:solidFill>
            <a:schemeClr val="lt1"/>
          </a:solidFill>
          <a:ln>
            <a:noFill/>
          </a:ln>
        </p:spPr>
        <p:txBody>
          <a:bodyPr spcFirstLastPara="1" wrap="square" lIns="91425" tIns="45700" rIns="91425" bIns="45700" anchor="ctr" anchorCtr="0">
            <a:normAutofit/>
          </a:bodyPr>
          <a:lstStyle/>
          <a:p>
            <a:pPr marL="0" lvl="0" indent="0" algn="l" rtl="0">
              <a:spcBef>
                <a:spcPts val="0"/>
              </a:spcBef>
              <a:spcAft>
                <a:spcPts val="0"/>
              </a:spcAft>
              <a:buSzPts val="2000"/>
              <a:buNone/>
            </a:pPr>
            <a:r>
              <a:rPr lang="en-US" sz="2000" b="1">
                <a:solidFill>
                  <a:schemeClr val="dk1"/>
                </a:solidFill>
              </a:rPr>
              <a:t>“Which is more important to God:</a:t>
            </a:r>
            <a:endParaRPr/>
          </a:p>
          <a:p>
            <a:pPr marL="0" lvl="0" indent="0" algn="l" rtl="0">
              <a:spcBef>
                <a:spcPts val="1000"/>
              </a:spcBef>
              <a:spcAft>
                <a:spcPts val="0"/>
              </a:spcAft>
              <a:buSzPts val="2000"/>
              <a:buNone/>
            </a:pPr>
            <a:endParaRPr sz="2000" b="1">
              <a:solidFill>
                <a:schemeClr val="dk1"/>
              </a:solidFill>
            </a:endParaRPr>
          </a:p>
          <a:p>
            <a:pPr marL="0" lvl="0" indent="0" algn="l" rtl="0">
              <a:spcBef>
                <a:spcPts val="1000"/>
              </a:spcBef>
              <a:spcAft>
                <a:spcPts val="0"/>
              </a:spcAft>
              <a:buSzPts val="2000"/>
              <a:buNone/>
            </a:pPr>
            <a:r>
              <a:rPr lang="en-US" sz="2000" b="1">
                <a:solidFill>
                  <a:schemeClr val="dk1"/>
                </a:solidFill>
              </a:rPr>
              <a:t>The Beliefs we hold</a:t>
            </a:r>
            <a:endParaRPr/>
          </a:p>
          <a:p>
            <a:pPr marL="0" lvl="0" indent="0" algn="l" rtl="0">
              <a:spcBef>
                <a:spcPts val="1000"/>
              </a:spcBef>
              <a:spcAft>
                <a:spcPts val="0"/>
              </a:spcAft>
              <a:buSzPts val="2000"/>
              <a:buNone/>
            </a:pPr>
            <a:endParaRPr sz="2000" b="1">
              <a:solidFill>
                <a:schemeClr val="dk1"/>
              </a:solidFill>
            </a:endParaRPr>
          </a:p>
          <a:p>
            <a:pPr marL="0" lvl="0" indent="0" algn="l" rtl="0">
              <a:spcBef>
                <a:spcPts val="1000"/>
              </a:spcBef>
              <a:spcAft>
                <a:spcPts val="0"/>
              </a:spcAft>
              <a:buSzPts val="2000"/>
              <a:buNone/>
            </a:pPr>
            <a:r>
              <a:rPr lang="en-US" sz="2000" b="1">
                <a:solidFill>
                  <a:schemeClr val="dk1"/>
                </a:solidFill>
              </a:rPr>
              <a:t>OR</a:t>
            </a:r>
            <a:endParaRPr/>
          </a:p>
          <a:p>
            <a:pPr marL="0" lvl="0" indent="0" algn="l" rtl="0">
              <a:spcBef>
                <a:spcPts val="1000"/>
              </a:spcBef>
              <a:spcAft>
                <a:spcPts val="0"/>
              </a:spcAft>
              <a:buSzPts val="2000"/>
              <a:buNone/>
            </a:pPr>
            <a:endParaRPr sz="2000" b="1">
              <a:solidFill>
                <a:schemeClr val="dk1"/>
              </a:solidFill>
            </a:endParaRPr>
          </a:p>
          <a:p>
            <a:pPr marL="0" lvl="0" indent="0" algn="l" rtl="0">
              <a:spcBef>
                <a:spcPts val="1000"/>
              </a:spcBef>
              <a:spcAft>
                <a:spcPts val="0"/>
              </a:spcAft>
              <a:buSzPts val="2000"/>
              <a:buNone/>
            </a:pPr>
            <a:r>
              <a:rPr lang="en-US" sz="2000" b="1">
                <a:solidFill>
                  <a:schemeClr val="dk1"/>
                </a:solidFill>
              </a:rPr>
              <a:t>The life we live?”</a:t>
            </a:r>
            <a:endParaRPr/>
          </a:p>
        </p:txBody>
      </p:sp>
      <p:sp>
        <p:nvSpPr>
          <p:cNvPr id="510" name="Google Shape;510;p39"/>
          <p:cNvSpPr txBox="1"/>
          <p:nvPr/>
        </p:nvSpPr>
        <p:spPr>
          <a:xfrm>
            <a:off x="1" y="457200"/>
            <a:ext cx="121920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lt1"/>
                </a:solidFill>
                <a:latin typeface="Century Gothic"/>
                <a:ea typeface="Century Gothic"/>
                <a:cs typeface="Century Gothic"/>
                <a:sym typeface="Century Gothic"/>
              </a:rPr>
              <a:t>Participants are given and “either-or” statement and are asked to choose one or the other, then give reasons for their choice.</a:t>
            </a:r>
            <a:endParaRPr/>
          </a:p>
        </p:txBody>
      </p:sp>
      <p:sp>
        <p:nvSpPr>
          <p:cNvPr id="511" name="Google Shape;511;p39"/>
          <p:cNvSpPr txBox="1"/>
          <p:nvPr/>
        </p:nvSpPr>
        <p:spPr>
          <a:xfrm>
            <a:off x="2048358" y="1165086"/>
            <a:ext cx="187102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lt1"/>
                </a:solidFill>
                <a:latin typeface="Century Gothic"/>
                <a:ea typeface="Century Gothic"/>
                <a:cs typeface="Century Gothic"/>
                <a:sym typeface="Century Gothic"/>
              </a:rPr>
              <a:t>Example One</a:t>
            </a:r>
            <a:endParaRPr/>
          </a:p>
        </p:txBody>
      </p:sp>
      <p:sp>
        <p:nvSpPr>
          <p:cNvPr id="512" name="Google Shape;512;p39"/>
          <p:cNvSpPr txBox="1"/>
          <p:nvPr/>
        </p:nvSpPr>
        <p:spPr>
          <a:xfrm>
            <a:off x="8438526" y="1165086"/>
            <a:ext cx="181492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FFFF"/>
                </a:solidFill>
                <a:latin typeface="Century Gothic"/>
                <a:ea typeface="Century Gothic"/>
                <a:cs typeface="Century Gothic"/>
                <a:sym typeface="Century Gothic"/>
              </a:rPr>
              <a:t>Example Two</a:t>
            </a:r>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1"/>
                                        </p:tgtEl>
                                        <p:attrNameLst>
                                          <p:attrName>style.visibility</p:attrName>
                                        </p:attrNameLst>
                                      </p:cBhvr>
                                      <p:to>
                                        <p:strVal val="visible"/>
                                      </p:to>
                                    </p:set>
                                    <p:animEffect transition="in" filter="fade">
                                      <p:cBhvr>
                                        <p:cTn id="7" dur="1822"/>
                                        <p:tgtEl>
                                          <p:spTgt spid="5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8">
                                            <p:txEl>
                                              <p:pRg st="0" end="0"/>
                                            </p:txEl>
                                          </p:spTgt>
                                        </p:tgtEl>
                                        <p:attrNameLst>
                                          <p:attrName>style.visibility</p:attrName>
                                        </p:attrNameLst>
                                      </p:cBhvr>
                                      <p:to>
                                        <p:strVal val="visible"/>
                                      </p:to>
                                    </p:set>
                                    <p:animEffect transition="in" filter="fade">
                                      <p:cBhvr>
                                        <p:cTn id="12" dur="1000"/>
                                        <p:tgtEl>
                                          <p:spTgt spid="50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8">
                                            <p:txEl>
                                              <p:pRg st="1" end="1"/>
                                            </p:txEl>
                                          </p:spTgt>
                                        </p:tgtEl>
                                        <p:attrNameLst>
                                          <p:attrName>style.visibility</p:attrName>
                                        </p:attrNameLst>
                                      </p:cBhvr>
                                      <p:to>
                                        <p:strVal val="visible"/>
                                      </p:to>
                                    </p:set>
                                    <p:animEffect transition="in" filter="fade">
                                      <p:cBhvr>
                                        <p:cTn id="17" dur="1000"/>
                                        <p:tgtEl>
                                          <p:spTgt spid="50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8">
                                            <p:txEl>
                                              <p:pRg st="2" end="2"/>
                                            </p:txEl>
                                          </p:spTgt>
                                        </p:tgtEl>
                                        <p:attrNameLst>
                                          <p:attrName>style.visibility</p:attrName>
                                        </p:attrNameLst>
                                      </p:cBhvr>
                                      <p:to>
                                        <p:strVal val="visible"/>
                                      </p:to>
                                    </p:set>
                                    <p:animEffect transition="in" filter="fade">
                                      <p:cBhvr>
                                        <p:cTn id="22" dur="1000"/>
                                        <p:tgtEl>
                                          <p:spTgt spid="50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08">
                                            <p:txEl>
                                              <p:pRg st="3" end="3"/>
                                            </p:txEl>
                                          </p:spTgt>
                                        </p:tgtEl>
                                        <p:attrNameLst>
                                          <p:attrName>style.visibility</p:attrName>
                                        </p:attrNameLst>
                                      </p:cBhvr>
                                      <p:to>
                                        <p:strVal val="visible"/>
                                      </p:to>
                                    </p:set>
                                    <p:animEffect transition="in" filter="fade">
                                      <p:cBhvr>
                                        <p:cTn id="27" dur="1000"/>
                                        <p:tgtEl>
                                          <p:spTgt spid="50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8">
                                            <p:txEl>
                                              <p:pRg st="4" end="4"/>
                                            </p:txEl>
                                          </p:spTgt>
                                        </p:tgtEl>
                                        <p:attrNameLst>
                                          <p:attrName>style.visibility</p:attrName>
                                        </p:attrNameLst>
                                      </p:cBhvr>
                                      <p:to>
                                        <p:strVal val="visible"/>
                                      </p:to>
                                    </p:set>
                                    <p:animEffect transition="in" filter="fade">
                                      <p:cBhvr>
                                        <p:cTn id="32" dur="1000"/>
                                        <p:tgtEl>
                                          <p:spTgt spid="50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08">
                                            <p:txEl>
                                              <p:pRg st="5" end="5"/>
                                            </p:txEl>
                                          </p:spTgt>
                                        </p:tgtEl>
                                        <p:attrNameLst>
                                          <p:attrName>style.visibility</p:attrName>
                                        </p:attrNameLst>
                                      </p:cBhvr>
                                      <p:to>
                                        <p:strVal val="visible"/>
                                      </p:to>
                                    </p:set>
                                    <p:animEffect transition="in" filter="fade">
                                      <p:cBhvr>
                                        <p:cTn id="37" dur="1000"/>
                                        <p:tgtEl>
                                          <p:spTgt spid="50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08">
                                            <p:txEl>
                                              <p:pRg st="6" end="6"/>
                                            </p:txEl>
                                          </p:spTgt>
                                        </p:tgtEl>
                                        <p:attrNameLst>
                                          <p:attrName>style.visibility</p:attrName>
                                        </p:attrNameLst>
                                      </p:cBhvr>
                                      <p:to>
                                        <p:strVal val="visible"/>
                                      </p:to>
                                    </p:set>
                                    <p:animEffect transition="in" filter="fade">
                                      <p:cBhvr>
                                        <p:cTn id="42" dur="1000"/>
                                        <p:tgtEl>
                                          <p:spTgt spid="508">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12"/>
                                        </p:tgtEl>
                                        <p:attrNameLst>
                                          <p:attrName>style.visibility</p:attrName>
                                        </p:attrNameLst>
                                      </p:cBhvr>
                                      <p:to>
                                        <p:strVal val="visible"/>
                                      </p:to>
                                    </p:set>
                                    <p:animEffect transition="in" filter="fade">
                                      <p:cBhvr>
                                        <p:cTn id="47" dur="1822"/>
                                        <p:tgtEl>
                                          <p:spTgt spid="5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09">
                                            <p:txEl>
                                              <p:pRg st="0" end="0"/>
                                            </p:txEl>
                                          </p:spTgt>
                                        </p:tgtEl>
                                        <p:attrNameLst>
                                          <p:attrName>style.visibility</p:attrName>
                                        </p:attrNameLst>
                                      </p:cBhvr>
                                      <p:to>
                                        <p:strVal val="visible"/>
                                      </p:to>
                                    </p:set>
                                    <p:animEffect transition="in" filter="fade">
                                      <p:cBhvr>
                                        <p:cTn id="52" dur="1000"/>
                                        <p:tgtEl>
                                          <p:spTgt spid="50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09">
                                            <p:txEl>
                                              <p:pRg st="1" end="1"/>
                                            </p:txEl>
                                          </p:spTgt>
                                        </p:tgtEl>
                                        <p:attrNameLst>
                                          <p:attrName>style.visibility</p:attrName>
                                        </p:attrNameLst>
                                      </p:cBhvr>
                                      <p:to>
                                        <p:strVal val="visible"/>
                                      </p:to>
                                    </p:set>
                                    <p:animEffect transition="in" filter="fade">
                                      <p:cBhvr>
                                        <p:cTn id="57" dur="1000"/>
                                        <p:tgtEl>
                                          <p:spTgt spid="509">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09">
                                            <p:txEl>
                                              <p:pRg st="2" end="2"/>
                                            </p:txEl>
                                          </p:spTgt>
                                        </p:tgtEl>
                                        <p:attrNameLst>
                                          <p:attrName>style.visibility</p:attrName>
                                        </p:attrNameLst>
                                      </p:cBhvr>
                                      <p:to>
                                        <p:strVal val="visible"/>
                                      </p:to>
                                    </p:set>
                                    <p:animEffect transition="in" filter="fade">
                                      <p:cBhvr>
                                        <p:cTn id="62" dur="1000"/>
                                        <p:tgtEl>
                                          <p:spTgt spid="509">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09">
                                            <p:txEl>
                                              <p:pRg st="3" end="3"/>
                                            </p:txEl>
                                          </p:spTgt>
                                        </p:tgtEl>
                                        <p:attrNameLst>
                                          <p:attrName>style.visibility</p:attrName>
                                        </p:attrNameLst>
                                      </p:cBhvr>
                                      <p:to>
                                        <p:strVal val="visible"/>
                                      </p:to>
                                    </p:set>
                                    <p:animEffect transition="in" filter="fade">
                                      <p:cBhvr>
                                        <p:cTn id="67" dur="1000"/>
                                        <p:tgtEl>
                                          <p:spTgt spid="509">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09">
                                            <p:txEl>
                                              <p:pRg st="4" end="4"/>
                                            </p:txEl>
                                          </p:spTgt>
                                        </p:tgtEl>
                                        <p:attrNameLst>
                                          <p:attrName>style.visibility</p:attrName>
                                        </p:attrNameLst>
                                      </p:cBhvr>
                                      <p:to>
                                        <p:strVal val="visible"/>
                                      </p:to>
                                    </p:set>
                                    <p:animEffect transition="in" filter="fade">
                                      <p:cBhvr>
                                        <p:cTn id="72" dur="1000"/>
                                        <p:tgtEl>
                                          <p:spTgt spid="509">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509">
                                            <p:txEl>
                                              <p:pRg st="5" end="5"/>
                                            </p:txEl>
                                          </p:spTgt>
                                        </p:tgtEl>
                                        <p:attrNameLst>
                                          <p:attrName>style.visibility</p:attrName>
                                        </p:attrNameLst>
                                      </p:cBhvr>
                                      <p:to>
                                        <p:strVal val="visible"/>
                                      </p:to>
                                    </p:set>
                                    <p:animEffect transition="in" filter="fade">
                                      <p:cBhvr>
                                        <p:cTn id="77" dur="1000"/>
                                        <p:tgtEl>
                                          <p:spTgt spid="509">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09">
                                            <p:txEl>
                                              <p:pRg st="6" end="6"/>
                                            </p:txEl>
                                          </p:spTgt>
                                        </p:tgtEl>
                                        <p:attrNameLst>
                                          <p:attrName>style.visibility</p:attrName>
                                        </p:attrNameLst>
                                      </p:cBhvr>
                                      <p:to>
                                        <p:strVal val="visible"/>
                                      </p:to>
                                    </p:set>
                                    <p:animEffect transition="in" filter="fade">
                                      <p:cBhvr>
                                        <p:cTn id="82" dur="1000"/>
                                        <p:tgtEl>
                                          <p:spTgt spid="50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282D34"/>
            </a:gs>
          </a:gsLst>
          <a:lin ang="5400000" scaled="0"/>
        </a:gradFill>
        <a:effectLst/>
      </p:bgPr>
    </p:bg>
    <p:spTree>
      <p:nvGrpSpPr>
        <p:cNvPr id="1" name="Shape 150"/>
        <p:cNvGrpSpPr/>
        <p:nvPr/>
      </p:nvGrpSpPr>
      <p:grpSpPr>
        <a:xfrm>
          <a:off x="0" y="0"/>
          <a:ext cx="0" cy="0"/>
          <a:chOff x="0" y="0"/>
          <a:chExt cx="0" cy="0"/>
        </a:xfrm>
      </p:grpSpPr>
      <p:sp>
        <p:nvSpPr>
          <p:cNvPr id="151" name="Google Shape;151;p3"/>
          <p:cNvSpPr txBox="1">
            <a:spLocks noGrp="1"/>
          </p:cNvSpPr>
          <p:nvPr>
            <p:ph type="title"/>
          </p:nvPr>
        </p:nvSpPr>
        <p:spPr>
          <a:xfrm>
            <a:off x="643192" y="609600"/>
            <a:ext cx="3643674" cy="1905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FFFF00"/>
              </a:buClr>
              <a:buSzPts val="4000"/>
              <a:buFont typeface="Century Gothic"/>
              <a:buNone/>
            </a:pPr>
            <a:r>
              <a:rPr lang="en-US" sz="4000" b="1">
                <a:solidFill>
                  <a:srgbClr val="FFFF00"/>
                </a:solidFill>
              </a:rPr>
              <a:t>WHY HAVE A DISCUSSION?</a:t>
            </a:r>
            <a:endParaRPr/>
          </a:p>
        </p:txBody>
      </p:sp>
      <p:sp>
        <p:nvSpPr>
          <p:cNvPr id="152" name="Google Shape;152;p3"/>
          <p:cNvSpPr txBox="1">
            <a:spLocks noGrp="1"/>
          </p:cNvSpPr>
          <p:nvPr>
            <p:ph type="body" idx="2"/>
          </p:nvPr>
        </p:nvSpPr>
        <p:spPr>
          <a:xfrm>
            <a:off x="643192" y="2666999"/>
            <a:ext cx="3885946" cy="3216276"/>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400"/>
              <a:buChar char="•"/>
            </a:pPr>
            <a:r>
              <a:rPr lang="en-US" sz="2400" b="1">
                <a:solidFill>
                  <a:srgbClr val="00B050"/>
                </a:solidFill>
              </a:rPr>
              <a:t>You Want the discussion to lead somewhere other than yourself.</a:t>
            </a:r>
            <a:endParaRPr/>
          </a:p>
          <a:p>
            <a:pPr marL="0" lvl="0" indent="0" algn="l" rtl="0">
              <a:spcBef>
                <a:spcPts val="1080"/>
              </a:spcBef>
              <a:spcAft>
                <a:spcPts val="0"/>
              </a:spcAft>
              <a:buSzPts val="2400"/>
              <a:buNone/>
            </a:pPr>
            <a:endParaRPr sz="2400" b="1">
              <a:solidFill>
                <a:srgbClr val="00B050"/>
              </a:solidFill>
            </a:endParaRPr>
          </a:p>
          <a:p>
            <a:pPr marL="285750" lvl="0" indent="-285750" algn="l" rtl="0">
              <a:spcBef>
                <a:spcPts val="1080"/>
              </a:spcBef>
              <a:spcAft>
                <a:spcPts val="0"/>
              </a:spcAft>
              <a:buSzPts val="2400"/>
              <a:buChar char="•"/>
            </a:pPr>
            <a:r>
              <a:rPr lang="en-US" sz="2400" b="1">
                <a:solidFill>
                  <a:srgbClr val="00B050"/>
                </a:solidFill>
              </a:rPr>
              <a:t>You want the Youth Group to grow Spiritually.  </a:t>
            </a:r>
            <a:endParaRPr/>
          </a:p>
        </p:txBody>
      </p:sp>
      <p:pic>
        <p:nvPicPr>
          <p:cNvPr id="153" name="Google Shape;153;p3" descr="A group of people standing&#10;&#10;Description automatically generated with low confidence"/>
          <p:cNvPicPr preferRelativeResize="0">
            <a:picLocks noGrp="1"/>
          </p:cNvPicPr>
          <p:nvPr>
            <p:ph type="body" idx="1"/>
          </p:nvPr>
        </p:nvPicPr>
        <p:blipFill rotWithShape="1">
          <a:blip r:embed="rId3">
            <a:alphaModFix/>
          </a:blip>
          <a:srcRect r="42008" b="1"/>
          <a:stretch/>
        </p:blipFill>
        <p:spPr>
          <a:xfrm>
            <a:off x="4630994" y="645106"/>
            <a:ext cx="6916633" cy="5247747"/>
          </a:xfrm>
          <a:prstGeom prst="roundRect">
            <a:avLst>
              <a:gd name="adj" fmla="val 3517"/>
            </a:avLst>
          </a:prstGeom>
          <a:noFill/>
          <a:ln w="38100" cap="flat" cmpd="sng">
            <a:solidFill>
              <a:srgbClr val="363D46"/>
            </a:solidFill>
            <a:prstDash val="solid"/>
            <a:round/>
            <a:headEnd type="none" w="sm" len="sm"/>
            <a:tailEnd type="none" w="sm" len="sm"/>
          </a:ln>
        </p:spPr>
      </p:pic>
      <p:sp>
        <p:nvSpPr>
          <p:cNvPr id="154" name="Google Shape;154;p3"/>
          <p:cNvSpPr txBox="1"/>
          <p:nvPr/>
        </p:nvSpPr>
        <p:spPr>
          <a:xfrm>
            <a:off x="9833318" y="3629465"/>
            <a:ext cx="80021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0" i="0" u="none" strike="noStrike" cap="none">
                <a:solidFill>
                  <a:schemeClr val="lt1"/>
                </a:solidFill>
                <a:latin typeface="Century Gothic"/>
                <a:ea typeface="Century Gothic"/>
                <a:cs typeface="Century Gothic"/>
                <a:sym typeface="Century Gothic"/>
              </a:rPr>
              <a:t>🔦</a:t>
            </a:r>
            <a:endParaRPr/>
          </a:p>
        </p:txBody>
      </p:sp>
      <p:sp>
        <p:nvSpPr>
          <p:cNvPr id="155" name="Google Shape;155;p3"/>
          <p:cNvSpPr txBox="1"/>
          <p:nvPr/>
        </p:nvSpPr>
        <p:spPr>
          <a:xfrm>
            <a:off x="9338089" y="3398632"/>
            <a:ext cx="64633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entury Gothic"/>
                <a:ea typeface="Century Gothic"/>
                <a:cs typeface="Century Gothic"/>
                <a:sym typeface="Century Gothic"/>
              </a:rPr>
              <a:t>📹</a:t>
            </a:r>
            <a:endParaRPr/>
          </a:p>
        </p:txBody>
      </p:sp>
      <p:sp>
        <p:nvSpPr>
          <p:cNvPr id="156" name="Google Shape;156;p3"/>
          <p:cNvSpPr txBox="1"/>
          <p:nvPr/>
        </p:nvSpPr>
        <p:spPr>
          <a:xfrm>
            <a:off x="7624690" y="3367854"/>
            <a:ext cx="697627"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lt1"/>
                </a:solidFill>
                <a:latin typeface="Century Gothic"/>
                <a:ea typeface="Century Gothic"/>
                <a:cs typeface="Century Gothic"/>
                <a:sym typeface="Century Gothic"/>
              </a:rPr>
              <a:t>🕯</a:t>
            </a:r>
            <a:endParaRPr/>
          </a:p>
        </p:txBody>
      </p:sp>
      <p:sp>
        <p:nvSpPr>
          <p:cNvPr id="157" name="Google Shape;157;p3"/>
          <p:cNvSpPr txBox="1"/>
          <p:nvPr/>
        </p:nvSpPr>
        <p:spPr>
          <a:xfrm>
            <a:off x="4630994" y="1345587"/>
            <a:ext cx="95410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lt1"/>
                </a:solidFill>
                <a:latin typeface="Century Gothic"/>
                <a:ea typeface="Century Gothic"/>
                <a:cs typeface="Century Gothic"/>
                <a:sym typeface="Century Gothic"/>
              </a:rPr>
              <a:t>💡</a:t>
            </a:r>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animEffect transition="in" filter="fade">
                                      <p:cBhvr>
                                        <p:cTn id="7" dur="500"/>
                                        <p:tgtEl>
                                          <p:spTgt spid="1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2">
                                            <p:txEl>
                                              <p:pRg st="1" end="1"/>
                                            </p:txEl>
                                          </p:spTgt>
                                        </p:tgtEl>
                                        <p:attrNameLst>
                                          <p:attrName>style.visibility</p:attrName>
                                        </p:attrNameLst>
                                      </p:cBhvr>
                                      <p:to>
                                        <p:strVal val="visible"/>
                                      </p:to>
                                    </p:set>
                                    <p:animEffect transition="in" filter="fade">
                                      <p:cBhvr>
                                        <p:cTn id="12" dur="500"/>
                                        <p:tgtEl>
                                          <p:spTgt spid="15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2">
                                            <p:txEl>
                                              <p:pRg st="2" end="2"/>
                                            </p:txEl>
                                          </p:spTgt>
                                        </p:tgtEl>
                                        <p:attrNameLst>
                                          <p:attrName>style.visibility</p:attrName>
                                        </p:attrNameLst>
                                      </p:cBhvr>
                                      <p:to>
                                        <p:strVal val="visible"/>
                                      </p:to>
                                    </p:set>
                                    <p:animEffect transition="in" filter="fade">
                                      <p:cBhvr>
                                        <p:cTn id="17" dur="500"/>
                                        <p:tgtEl>
                                          <p:spTgt spid="15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4"/>
                                        </p:tgtEl>
                                        <p:attrNameLst>
                                          <p:attrName>style.visibility</p:attrName>
                                        </p:attrNameLst>
                                      </p:cBhvr>
                                      <p:to>
                                        <p:strVal val="visible"/>
                                      </p:to>
                                    </p:set>
                                    <p:animEffect transition="in" filter="fade">
                                      <p:cBhvr>
                                        <p:cTn id="22" dur="1000"/>
                                        <p:tgtEl>
                                          <p:spTgt spid="1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5"/>
                                        </p:tgtEl>
                                        <p:attrNameLst>
                                          <p:attrName>style.visibility</p:attrName>
                                        </p:attrNameLst>
                                      </p:cBhvr>
                                      <p:to>
                                        <p:strVal val="visible"/>
                                      </p:to>
                                    </p:set>
                                    <p:animEffect transition="in" filter="fade">
                                      <p:cBhvr>
                                        <p:cTn id="27" dur="1000"/>
                                        <p:tgtEl>
                                          <p:spTgt spid="15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6"/>
                                        </p:tgtEl>
                                        <p:attrNameLst>
                                          <p:attrName>style.visibility</p:attrName>
                                        </p:attrNameLst>
                                      </p:cBhvr>
                                      <p:to>
                                        <p:strVal val="visible"/>
                                      </p:to>
                                    </p:set>
                                    <p:animEffect transition="in" filter="fade">
                                      <p:cBhvr>
                                        <p:cTn id="32" dur="1000"/>
                                        <p:tgtEl>
                                          <p:spTgt spid="156"/>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157"/>
                                        </p:tgtEl>
                                        <p:attrNameLst>
                                          <p:attrName>style.visibility</p:attrName>
                                        </p:attrNameLst>
                                      </p:cBhvr>
                                      <p:to>
                                        <p:strVal val="visible"/>
                                      </p:to>
                                    </p:set>
                                    <p:anim calcmode="lin" valueType="num">
                                      <p:cBhvr additive="base">
                                        <p:cTn id="37" dur="500"/>
                                        <p:tgtEl>
                                          <p:spTgt spid="157"/>
                                        </p:tgtEl>
                                        <p:attrNameLst>
                                          <p:attrName>ppt_w</p:attrName>
                                        </p:attrNameLst>
                                      </p:cBhvr>
                                      <p:tavLst>
                                        <p:tav tm="0">
                                          <p:val>
                                            <p:strVal val="0"/>
                                          </p:val>
                                        </p:tav>
                                        <p:tav tm="100000">
                                          <p:val>
                                            <p:strVal val="#ppt_w"/>
                                          </p:val>
                                        </p:tav>
                                      </p:tavLst>
                                    </p:anim>
                                    <p:anim calcmode="lin" valueType="num">
                                      <p:cBhvr additive="base">
                                        <p:cTn id="38" dur="500"/>
                                        <p:tgtEl>
                                          <p:spTgt spid="15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282D34"/>
            </a:gs>
          </a:gsLst>
          <a:lin ang="5400000" scaled="0"/>
        </a:gradFill>
        <a:effectLst/>
      </p:bgPr>
    </p:bg>
    <p:spTree>
      <p:nvGrpSpPr>
        <p:cNvPr id="1" name="Shape 516"/>
        <p:cNvGrpSpPr/>
        <p:nvPr/>
      </p:nvGrpSpPr>
      <p:grpSpPr>
        <a:xfrm>
          <a:off x="0" y="0"/>
          <a:ext cx="0" cy="0"/>
          <a:chOff x="0" y="0"/>
          <a:chExt cx="0" cy="0"/>
        </a:xfrm>
      </p:grpSpPr>
      <p:sp>
        <p:nvSpPr>
          <p:cNvPr id="517" name="Google Shape;517;p40"/>
          <p:cNvSpPr txBox="1"/>
          <p:nvPr/>
        </p:nvSpPr>
        <p:spPr>
          <a:xfrm>
            <a:off x="3325850" y="209862"/>
            <a:ext cx="5540299"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0" b="1">
                <a:solidFill>
                  <a:srgbClr val="FFFF00"/>
                </a:solidFill>
                <a:latin typeface="Century Gothic"/>
                <a:ea typeface="Century Gothic"/>
                <a:cs typeface="Century Gothic"/>
                <a:sym typeface="Century Gothic"/>
              </a:rPr>
              <a:t>BREAK OUT</a:t>
            </a:r>
            <a:endParaRPr/>
          </a:p>
        </p:txBody>
      </p:sp>
      <p:sp>
        <p:nvSpPr>
          <p:cNvPr id="518" name="Google Shape;518;p40"/>
          <p:cNvSpPr txBox="1"/>
          <p:nvPr/>
        </p:nvSpPr>
        <p:spPr>
          <a:xfrm>
            <a:off x="1212030" y="1582359"/>
            <a:ext cx="10542648" cy="48320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lt1"/>
                </a:solidFill>
                <a:latin typeface="Century Gothic"/>
                <a:ea typeface="Century Gothic"/>
                <a:cs typeface="Century Gothic"/>
                <a:sym typeface="Century Gothic"/>
              </a:rPr>
              <a:t>TLT’s Using the </a:t>
            </a:r>
            <a:r>
              <a:rPr lang="en-US" sz="2800" b="1" dirty="0">
                <a:solidFill>
                  <a:srgbClr val="00B050"/>
                </a:solidFill>
                <a:latin typeface="Century Gothic"/>
                <a:ea typeface="Century Gothic"/>
                <a:cs typeface="Century Gothic"/>
                <a:sym typeface="Century Gothic"/>
              </a:rPr>
              <a:t>8 Creative Question Styles</a:t>
            </a:r>
            <a:r>
              <a:rPr lang="en-US" sz="2800" b="1" dirty="0">
                <a:solidFill>
                  <a:schemeClr val="lt1"/>
                </a:solidFill>
                <a:latin typeface="Century Gothic"/>
                <a:ea typeface="Century Gothic"/>
                <a:cs typeface="Century Gothic"/>
                <a:sym typeface="Century Gothic"/>
              </a:rPr>
              <a:t> of the </a:t>
            </a:r>
            <a:endParaRPr dirty="0"/>
          </a:p>
          <a:p>
            <a:pPr marL="0" marR="0" lvl="0" indent="0" algn="l" rtl="0">
              <a:spcBef>
                <a:spcPts val="0"/>
              </a:spcBef>
              <a:spcAft>
                <a:spcPts val="0"/>
              </a:spcAft>
              <a:buNone/>
            </a:pPr>
            <a:r>
              <a:rPr lang="en-US" sz="2800" b="1" dirty="0">
                <a:solidFill>
                  <a:srgbClr val="FF0000"/>
                </a:solidFill>
                <a:latin typeface="Century Gothic"/>
                <a:ea typeface="Century Gothic"/>
                <a:cs typeface="Century Gothic"/>
                <a:sym typeface="Century Gothic"/>
              </a:rPr>
              <a:t>V C R      G L I D E</a:t>
            </a:r>
            <a:r>
              <a:rPr lang="en-US" sz="2800" b="1" dirty="0">
                <a:solidFill>
                  <a:schemeClr val="lt1"/>
                </a:solidFill>
                <a:latin typeface="Century Gothic"/>
                <a:ea typeface="Century Gothic"/>
                <a:cs typeface="Century Gothic"/>
                <a:sym typeface="Century Gothic"/>
              </a:rPr>
              <a:t> , come up with one question using the </a:t>
            </a:r>
            <a:r>
              <a:rPr lang="en-US" sz="2800" b="1" dirty="0">
                <a:solidFill>
                  <a:srgbClr val="FF0000"/>
                </a:solidFill>
                <a:latin typeface="Century Gothic"/>
                <a:ea typeface="Century Gothic"/>
                <a:cs typeface="Century Gothic"/>
                <a:sym typeface="Century Gothic"/>
              </a:rPr>
              <a:t>V</a:t>
            </a:r>
            <a:r>
              <a:rPr lang="en-US" sz="2800" b="1" dirty="0">
                <a:solidFill>
                  <a:schemeClr val="lt1"/>
                </a:solidFill>
                <a:latin typeface="Century Gothic"/>
                <a:ea typeface="Century Gothic"/>
                <a:cs typeface="Century Gothic"/>
                <a:sym typeface="Century Gothic"/>
              </a:rPr>
              <a:t>oting style or the </a:t>
            </a:r>
            <a:r>
              <a:rPr lang="en-US" sz="2800" b="1" dirty="0">
                <a:solidFill>
                  <a:srgbClr val="FF0000"/>
                </a:solidFill>
                <a:latin typeface="Century Gothic"/>
                <a:ea typeface="Century Gothic"/>
                <a:cs typeface="Century Gothic"/>
                <a:sym typeface="Century Gothic"/>
              </a:rPr>
              <a:t>R</a:t>
            </a:r>
            <a:r>
              <a:rPr lang="en-US" sz="2800" b="1" dirty="0">
                <a:solidFill>
                  <a:schemeClr val="lt1"/>
                </a:solidFill>
                <a:latin typeface="Century Gothic"/>
                <a:ea typeface="Century Gothic"/>
                <a:cs typeface="Century Gothic"/>
                <a:sym typeface="Century Gothic"/>
              </a:rPr>
              <a:t>anking style.</a:t>
            </a:r>
            <a:endParaRPr dirty="0"/>
          </a:p>
          <a:p>
            <a:pPr marL="0" marR="0" lvl="0" indent="0" algn="l" rtl="0">
              <a:spcBef>
                <a:spcPts val="0"/>
              </a:spcBef>
              <a:spcAft>
                <a:spcPts val="0"/>
              </a:spcAft>
              <a:buNone/>
            </a:pPr>
            <a:endParaRPr sz="2800" b="1" dirty="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2800" b="1" dirty="0">
                <a:solidFill>
                  <a:srgbClr val="00B050"/>
                </a:solidFill>
                <a:latin typeface="Century Gothic"/>
                <a:ea typeface="Century Gothic"/>
                <a:cs typeface="Century Gothic"/>
                <a:sym typeface="Century Gothic"/>
              </a:rPr>
              <a:t>Example:</a:t>
            </a:r>
            <a:endParaRPr dirty="0"/>
          </a:p>
          <a:p>
            <a:pPr marL="0" marR="0" lvl="0" indent="0" algn="l" rtl="0">
              <a:spcBef>
                <a:spcPts val="0"/>
              </a:spcBef>
              <a:spcAft>
                <a:spcPts val="0"/>
              </a:spcAft>
              <a:buNone/>
            </a:pPr>
            <a:endParaRPr sz="2800" b="1" dirty="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2800" b="1" dirty="0">
                <a:solidFill>
                  <a:srgbClr val="FFFF00"/>
                </a:solidFill>
                <a:latin typeface="Century Gothic"/>
                <a:ea typeface="Century Gothic"/>
                <a:cs typeface="Century Gothic"/>
                <a:sym typeface="Century Gothic"/>
              </a:rPr>
              <a:t>What should we eat on 1</a:t>
            </a:r>
            <a:r>
              <a:rPr lang="en-US" sz="2800" b="1" baseline="30000" dirty="0">
                <a:solidFill>
                  <a:srgbClr val="FFFF00"/>
                </a:solidFill>
                <a:latin typeface="Century Gothic"/>
                <a:ea typeface="Century Gothic"/>
                <a:cs typeface="Century Gothic"/>
                <a:sym typeface="Century Gothic"/>
              </a:rPr>
              <a:t>st</a:t>
            </a:r>
            <a:r>
              <a:rPr lang="en-US" sz="2800" b="1" dirty="0">
                <a:solidFill>
                  <a:srgbClr val="FFFF00"/>
                </a:solidFill>
                <a:latin typeface="Century Gothic"/>
                <a:ea typeface="Century Gothic"/>
                <a:cs typeface="Century Gothic"/>
                <a:sym typeface="Century Gothic"/>
              </a:rPr>
              <a:t> day Family Fun Day</a:t>
            </a:r>
            <a:endParaRPr dirty="0"/>
          </a:p>
          <a:p>
            <a:pPr marL="0" marR="0" lvl="0" indent="0" algn="l" rtl="0">
              <a:spcBef>
                <a:spcPts val="0"/>
              </a:spcBef>
              <a:spcAft>
                <a:spcPts val="0"/>
              </a:spcAft>
              <a:buNone/>
            </a:pPr>
            <a:r>
              <a:rPr lang="en-US" sz="2800" b="1" dirty="0">
                <a:solidFill>
                  <a:srgbClr val="FF0000"/>
                </a:solidFill>
                <a:latin typeface="Century Gothic"/>
                <a:ea typeface="Century Gothic"/>
                <a:cs typeface="Century Gothic"/>
                <a:sym typeface="Century Gothic"/>
              </a:rPr>
              <a:t>(give 3-4 options)</a:t>
            </a:r>
            <a:endParaRPr dirty="0"/>
          </a:p>
          <a:p>
            <a:pPr marL="0" marR="0" lvl="0" indent="0" algn="l" rtl="0">
              <a:spcBef>
                <a:spcPts val="0"/>
              </a:spcBef>
              <a:spcAft>
                <a:spcPts val="0"/>
              </a:spcAft>
              <a:buNone/>
            </a:pPr>
            <a:endParaRPr sz="2800" b="1" dirty="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2800" b="1" dirty="0">
                <a:solidFill>
                  <a:srgbClr val="FFFF00"/>
                </a:solidFill>
                <a:latin typeface="Century Gothic"/>
                <a:ea typeface="Century Gothic"/>
                <a:cs typeface="Century Gothic"/>
                <a:sym typeface="Century Gothic"/>
              </a:rPr>
              <a:t>What is your favorite theme park? </a:t>
            </a:r>
            <a:endParaRPr dirty="0"/>
          </a:p>
          <a:p>
            <a:pPr marL="0" marR="0" lvl="0" indent="0" algn="l" rtl="0">
              <a:spcBef>
                <a:spcPts val="0"/>
              </a:spcBef>
              <a:spcAft>
                <a:spcPts val="0"/>
              </a:spcAft>
              <a:buNone/>
            </a:pPr>
            <a:r>
              <a:rPr lang="en-US" sz="2800" b="1" dirty="0">
                <a:solidFill>
                  <a:srgbClr val="FF0000"/>
                </a:solidFill>
                <a:latin typeface="Century Gothic"/>
                <a:ea typeface="Century Gothic"/>
                <a:cs typeface="Century Gothic"/>
                <a:sym typeface="Century Gothic"/>
              </a:rPr>
              <a:t>(Rank 1, 2, 3, &amp; 4)</a:t>
            </a:r>
            <a:endParaRPr dirty="0"/>
          </a:p>
        </p:txBody>
      </p:sp>
    </p:spTree>
  </p:cSld>
  <p:clrMapOvr>
    <a:masterClrMapping/>
  </p:clrMapOvr>
  <p:transition spd="med">
    <p:push/>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282D34"/>
            </a:gs>
          </a:gsLst>
          <a:lin ang="5400000" scaled="0"/>
        </a:gradFill>
        <a:effectLst/>
      </p:bgPr>
    </p:bg>
    <p:spTree>
      <p:nvGrpSpPr>
        <p:cNvPr id="1" name="Shape 522"/>
        <p:cNvGrpSpPr/>
        <p:nvPr/>
      </p:nvGrpSpPr>
      <p:grpSpPr>
        <a:xfrm>
          <a:off x="0" y="0"/>
          <a:ext cx="0" cy="0"/>
          <a:chOff x="0" y="0"/>
          <a:chExt cx="0" cy="0"/>
        </a:xfrm>
      </p:grpSpPr>
      <p:sp>
        <p:nvSpPr>
          <p:cNvPr id="523" name="Google Shape;523;p41"/>
          <p:cNvSpPr/>
          <p:nvPr/>
        </p:nvSpPr>
        <p:spPr>
          <a:xfrm>
            <a:off x="557939" y="490562"/>
            <a:ext cx="11158780" cy="40318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b="1">
              <a:solidFill>
                <a:srgbClr val="002060"/>
              </a:solidFill>
              <a:latin typeface="Georgia"/>
              <a:ea typeface="Georgia"/>
              <a:cs typeface="Georgia"/>
              <a:sym typeface="Georgia"/>
            </a:endParaRPr>
          </a:p>
          <a:p>
            <a:pPr marL="0" marR="0" lvl="0" indent="0" algn="l" rtl="0">
              <a:spcBef>
                <a:spcPts val="0"/>
              </a:spcBef>
              <a:spcAft>
                <a:spcPts val="0"/>
              </a:spcAft>
              <a:buNone/>
            </a:pPr>
            <a:r>
              <a:rPr lang="en-US" sz="3200" b="1">
                <a:solidFill>
                  <a:schemeClr val="lt1"/>
                </a:solidFill>
                <a:latin typeface="Georgia"/>
                <a:ea typeface="Georgia"/>
                <a:cs typeface="Georgia"/>
                <a:sym typeface="Georgia"/>
              </a:rPr>
              <a:t>    </a:t>
            </a:r>
            <a:r>
              <a:rPr lang="en-US" sz="3200" b="1">
                <a:solidFill>
                  <a:srgbClr val="00B050"/>
                </a:solidFill>
                <a:latin typeface="Georgia"/>
                <a:ea typeface="Georgia"/>
                <a:cs typeface="Georgia"/>
                <a:sym typeface="Georgia"/>
              </a:rPr>
              <a:t>“With tender earnestness David entreated Solomon to be manly and noble, to show mercy and loving-kindness to his subjects, and in all his dealings with the nations of earth to honor and glorify the name of God and to make manifest the beauty of holiness.”</a:t>
            </a:r>
            <a:endParaRPr/>
          </a:p>
          <a:p>
            <a:pPr marL="0" marR="0" lvl="0" indent="0" algn="l" rtl="0">
              <a:spcBef>
                <a:spcPts val="0"/>
              </a:spcBef>
              <a:spcAft>
                <a:spcPts val="0"/>
              </a:spcAft>
              <a:buNone/>
            </a:pPr>
            <a:endParaRPr sz="3200">
              <a:solidFill>
                <a:schemeClr val="lt1"/>
              </a:solidFill>
              <a:latin typeface="Century Gothic"/>
              <a:ea typeface="Century Gothic"/>
              <a:cs typeface="Century Gothic"/>
              <a:sym typeface="Century Gothic"/>
            </a:endParaRPr>
          </a:p>
        </p:txBody>
      </p:sp>
      <p:sp>
        <p:nvSpPr>
          <p:cNvPr id="524" name="Google Shape;524;p41"/>
          <p:cNvSpPr txBox="1"/>
          <p:nvPr/>
        </p:nvSpPr>
        <p:spPr>
          <a:xfrm>
            <a:off x="578603" y="5207430"/>
            <a:ext cx="439415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Century Gothic"/>
                <a:ea typeface="Century Gothic"/>
                <a:cs typeface="Century Gothic"/>
                <a:sym typeface="Century Gothic"/>
              </a:rPr>
              <a:t>—Prophets and Kings, p.26.2</a:t>
            </a:r>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4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530" name="Google Shape;530;p42"/>
          <p:cNvSpPr txBox="1"/>
          <p:nvPr/>
        </p:nvSpPr>
        <p:spPr>
          <a:xfrm>
            <a:off x="170481" y="3125603"/>
            <a:ext cx="6620723"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1">
                <a:solidFill>
                  <a:schemeClr val="dk1"/>
                </a:solidFill>
                <a:latin typeface="Century Gothic"/>
                <a:ea typeface="Century Gothic"/>
                <a:cs typeface="Century Gothic"/>
                <a:sym typeface="Century Gothic"/>
              </a:rPr>
              <a:t>Heavenly Father,</a:t>
            </a:r>
            <a:endParaRPr/>
          </a:p>
          <a:p>
            <a:pPr marL="0" marR="0" lvl="0" indent="0" algn="l" rtl="0">
              <a:spcBef>
                <a:spcPts val="0"/>
              </a:spcBef>
              <a:spcAft>
                <a:spcPts val="0"/>
              </a:spcAft>
              <a:buNone/>
            </a:pPr>
            <a:r>
              <a:rPr lang="en-US" sz="3200" b="1" i="1">
                <a:solidFill>
                  <a:schemeClr val="dk1"/>
                </a:solidFill>
                <a:latin typeface="Century Gothic"/>
                <a:ea typeface="Century Gothic"/>
                <a:cs typeface="Century Gothic"/>
                <a:sym typeface="Century Gothic"/>
              </a:rPr>
              <a:t>Do You have a question for me?</a:t>
            </a:r>
            <a:endParaRPr/>
          </a:p>
          <a:p>
            <a:pPr marL="0" marR="0" lvl="0" indent="0" algn="l" rtl="0">
              <a:spcBef>
                <a:spcPts val="0"/>
              </a:spcBef>
              <a:spcAft>
                <a:spcPts val="0"/>
              </a:spcAft>
              <a:buNone/>
            </a:pPr>
            <a:r>
              <a:rPr lang="en-US" sz="3200" b="1" i="1">
                <a:solidFill>
                  <a:schemeClr val="dk1"/>
                </a:solidFill>
                <a:latin typeface="Century Gothic"/>
                <a:ea typeface="Century Gothic"/>
                <a:cs typeface="Century Gothic"/>
                <a:sym typeface="Century Gothic"/>
              </a:rPr>
              <a:t>I’m listening. . . Amen</a:t>
            </a:r>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30">
                                            <p:txEl>
                                              <p:pRg st="0" end="0"/>
                                            </p:txEl>
                                          </p:spTgt>
                                        </p:tgtEl>
                                        <p:attrNameLst>
                                          <p:attrName>style.visibility</p:attrName>
                                        </p:attrNameLst>
                                      </p:cBhvr>
                                      <p:to>
                                        <p:strVal val="visible"/>
                                      </p:to>
                                    </p:set>
                                    <p:anim calcmode="lin" valueType="num">
                                      <p:cBhvr additive="base">
                                        <p:cTn id="7" dur="800"/>
                                        <p:tgtEl>
                                          <p:spTgt spid="530">
                                            <p:txEl>
                                              <p:pRg st="0" end="0"/>
                                            </p:txEl>
                                          </p:spTgt>
                                        </p:tgtEl>
                                        <p:attrNameLst>
                                          <p:attrName>ppt_w</p:attrName>
                                        </p:attrNameLst>
                                      </p:cBhvr>
                                      <p:tavLst>
                                        <p:tav tm="0">
                                          <p:val>
                                            <p:strVal val="0"/>
                                          </p:val>
                                        </p:tav>
                                        <p:tav tm="100000">
                                          <p:val>
                                            <p:strVal val="#ppt_w"/>
                                          </p:val>
                                        </p:tav>
                                      </p:tavLst>
                                    </p:anim>
                                    <p:anim calcmode="lin" valueType="num">
                                      <p:cBhvr additive="base">
                                        <p:cTn id="8" dur="800"/>
                                        <p:tgtEl>
                                          <p:spTgt spid="530">
                                            <p:txEl>
                                              <p:pRg st="0" end="0"/>
                                            </p:txEl>
                                          </p:spTgt>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530">
                                            <p:txEl>
                                              <p:pRg st="1" end="1"/>
                                            </p:txEl>
                                          </p:spTgt>
                                        </p:tgtEl>
                                        <p:attrNameLst>
                                          <p:attrName>style.visibility</p:attrName>
                                        </p:attrNameLst>
                                      </p:cBhvr>
                                      <p:to>
                                        <p:strVal val="visible"/>
                                      </p:to>
                                    </p:set>
                                    <p:anim calcmode="lin" valueType="num">
                                      <p:cBhvr additive="base">
                                        <p:cTn id="13" dur="800"/>
                                        <p:tgtEl>
                                          <p:spTgt spid="530">
                                            <p:txEl>
                                              <p:pRg st="1" end="1"/>
                                            </p:txEl>
                                          </p:spTgt>
                                        </p:tgtEl>
                                        <p:attrNameLst>
                                          <p:attrName>ppt_w</p:attrName>
                                        </p:attrNameLst>
                                      </p:cBhvr>
                                      <p:tavLst>
                                        <p:tav tm="0">
                                          <p:val>
                                            <p:strVal val="0"/>
                                          </p:val>
                                        </p:tav>
                                        <p:tav tm="100000">
                                          <p:val>
                                            <p:strVal val="#ppt_w"/>
                                          </p:val>
                                        </p:tav>
                                      </p:tavLst>
                                    </p:anim>
                                    <p:anim calcmode="lin" valueType="num">
                                      <p:cBhvr additive="base">
                                        <p:cTn id="14" dur="800"/>
                                        <p:tgtEl>
                                          <p:spTgt spid="530">
                                            <p:txEl>
                                              <p:pRg st="1" end="1"/>
                                            </p:txEl>
                                          </p:spTgt>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530">
                                            <p:txEl>
                                              <p:pRg st="2" end="2"/>
                                            </p:txEl>
                                          </p:spTgt>
                                        </p:tgtEl>
                                        <p:attrNameLst>
                                          <p:attrName>style.visibility</p:attrName>
                                        </p:attrNameLst>
                                      </p:cBhvr>
                                      <p:to>
                                        <p:strVal val="visible"/>
                                      </p:to>
                                    </p:set>
                                    <p:anim calcmode="lin" valueType="num">
                                      <p:cBhvr additive="base">
                                        <p:cTn id="19" dur="800"/>
                                        <p:tgtEl>
                                          <p:spTgt spid="530">
                                            <p:txEl>
                                              <p:pRg st="2" end="2"/>
                                            </p:txEl>
                                          </p:spTgt>
                                        </p:tgtEl>
                                        <p:attrNameLst>
                                          <p:attrName>ppt_w</p:attrName>
                                        </p:attrNameLst>
                                      </p:cBhvr>
                                      <p:tavLst>
                                        <p:tav tm="0">
                                          <p:val>
                                            <p:strVal val="0"/>
                                          </p:val>
                                        </p:tav>
                                        <p:tav tm="100000">
                                          <p:val>
                                            <p:strVal val="#ppt_w"/>
                                          </p:val>
                                        </p:tav>
                                      </p:tavLst>
                                    </p:anim>
                                    <p:anim calcmode="lin" valueType="num">
                                      <p:cBhvr additive="base">
                                        <p:cTn id="20" dur="800"/>
                                        <p:tgtEl>
                                          <p:spTgt spid="530">
                                            <p:txEl>
                                              <p:pRg st="2" end="2"/>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282D34"/>
            </a:gs>
          </a:gsLst>
          <a:lin ang="5400000" scaled="0"/>
        </a:gradFill>
        <a:effectLst/>
      </p:bgPr>
    </p:bg>
    <p:spTree>
      <p:nvGrpSpPr>
        <p:cNvPr id="1" name="Shape 161"/>
        <p:cNvGrpSpPr/>
        <p:nvPr/>
      </p:nvGrpSpPr>
      <p:grpSpPr>
        <a:xfrm>
          <a:off x="0" y="0"/>
          <a:ext cx="0" cy="0"/>
          <a:chOff x="0" y="0"/>
          <a:chExt cx="0" cy="0"/>
        </a:xfrm>
      </p:grpSpPr>
      <p:sp>
        <p:nvSpPr>
          <p:cNvPr id="162" name="Google Shape;162;p5"/>
          <p:cNvSpPr txBox="1">
            <a:spLocks noGrp="1"/>
          </p:cNvSpPr>
          <p:nvPr>
            <p:ph type="title"/>
          </p:nvPr>
        </p:nvSpPr>
        <p:spPr>
          <a:xfrm>
            <a:off x="512763" y="141598"/>
            <a:ext cx="5059362" cy="1905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Century Gothic"/>
              <a:buNone/>
            </a:pPr>
            <a:r>
              <a:rPr lang="en-US" sz="2800" b="1"/>
              <a:t>HERE ARE </a:t>
            </a:r>
            <a:r>
              <a:rPr lang="en-US" sz="2800" b="1">
                <a:solidFill>
                  <a:srgbClr val="00B050"/>
                </a:solidFill>
              </a:rPr>
              <a:t>THREE</a:t>
            </a:r>
            <a:r>
              <a:rPr lang="en-US" sz="2800" b="1"/>
              <a:t> POINTS ABOUT GROWING SPIRITUALLY:</a:t>
            </a:r>
            <a:endParaRPr/>
          </a:p>
        </p:txBody>
      </p:sp>
      <p:sp>
        <p:nvSpPr>
          <p:cNvPr id="163" name="Google Shape;163;p5"/>
          <p:cNvSpPr txBox="1">
            <a:spLocks noGrp="1"/>
          </p:cNvSpPr>
          <p:nvPr>
            <p:ph type="body" idx="2"/>
          </p:nvPr>
        </p:nvSpPr>
        <p:spPr>
          <a:xfrm>
            <a:off x="604044" y="2379972"/>
            <a:ext cx="4876800" cy="1407586"/>
          </a:xfrm>
          <a:prstGeom prst="rect">
            <a:avLst/>
          </a:prstGeom>
          <a:noFill/>
          <a:ln>
            <a:noFill/>
          </a:ln>
        </p:spPr>
        <p:txBody>
          <a:bodyPr spcFirstLastPara="1" wrap="square" lIns="91425" tIns="45700" rIns="91425" bIns="45700" anchor="t" anchorCtr="0">
            <a:normAutofit/>
          </a:bodyPr>
          <a:lstStyle/>
          <a:p>
            <a:pPr marL="285750" lvl="0" indent="-285750" algn="l" rtl="0">
              <a:spcBef>
                <a:spcPts val="0"/>
              </a:spcBef>
              <a:spcAft>
                <a:spcPts val="0"/>
              </a:spcAft>
              <a:buSzPts val="2000"/>
              <a:buChar char="•"/>
            </a:pPr>
            <a:r>
              <a:rPr lang="en-US" sz="2000" b="1"/>
              <a:t>Our youth group knows Jesus as their </a:t>
            </a:r>
            <a:r>
              <a:rPr lang="en-US" sz="2000" b="1">
                <a:solidFill>
                  <a:srgbClr val="00B050"/>
                </a:solidFill>
              </a:rPr>
              <a:t>friend</a:t>
            </a:r>
            <a:r>
              <a:rPr lang="en-US" sz="2000" b="1"/>
              <a:t>, which leads to </a:t>
            </a:r>
            <a:r>
              <a:rPr lang="en-US" sz="2000" b="1">
                <a:solidFill>
                  <a:srgbClr val="00B050"/>
                </a:solidFill>
              </a:rPr>
              <a:t>faith</a:t>
            </a:r>
            <a:r>
              <a:rPr lang="en-US" sz="2000" b="1"/>
              <a:t>, which leads to good </a:t>
            </a:r>
            <a:r>
              <a:rPr lang="en-US" sz="2000" b="1">
                <a:solidFill>
                  <a:srgbClr val="00B050"/>
                </a:solidFill>
              </a:rPr>
              <a:t>behavior</a:t>
            </a:r>
            <a:r>
              <a:rPr lang="en-US" sz="2000" b="1"/>
              <a:t>, which leads to </a:t>
            </a:r>
            <a:r>
              <a:rPr lang="en-US" sz="2000" b="1">
                <a:solidFill>
                  <a:srgbClr val="00B050"/>
                </a:solidFill>
              </a:rPr>
              <a:t>serving</a:t>
            </a:r>
            <a:r>
              <a:rPr lang="en-US" sz="2000" b="1"/>
              <a:t> others.</a:t>
            </a:r>
            <a:endParaRPr/>
          </a:p>
        </p:txBody>
      </p:sp>
      <p:sp>
        <p:nvSpPr>
          <p:cNvPr id="164" name="Google Shape;164;p5"/>
          <p:cNvSpPr txBox="1">
            <a:spLocks noGrp="1"/>
          </p:cNvSpPr>
          <p:nvPr>
            <p:ph type="body" idx="4"/>
          </p:nvPr>
        </p:nvSpPr>
        <p:spPr>
          <a:xfrm>
            <a:off x="695324" y="4120932"/>
            <a:ext cx="4876801" cy="2113181"/>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SzPts val="2000"/>
              <a:buChar char="•"/>
            </a:pPr>
            <a:r>
              <a:rPr lang="en-US" sz="2000" b="1"/>
              <a:t>You might choose to start with a </a:t>
            </a:r>
            <a:r>
              <a:rPr lang="en-US" sz="2000" b="1">
                <a:solidFill>
                  <a:srgbClr val="00B050"/>
                </a:solidFill>
              </a:rPr>
              <a:t>service</a:t>
            </a:r>
            <a:r>
              <a:rPr lang="en-US" sz="2000" b="1"/>
              <a:t> project, which leads to good </a:t>
            </a:r>
            <a:r>
              <a:rPr lang="en-US" sz="2000" b="1">
                <a:solidFill>
                  <a:srgbClr val="00B050"/>
                </a:solidFill>
              </a:rPr>
              <a:t>behavior</a:t>
            </a:r>
            <a:r>
              <a:rPr lang="en-US" sz="2000" b="1"/>
              <a:t>, which leads a youth group to </a:t>
            </a:r>
            <a:r>
              <a:rPr lang="en-US" sz="2000" b="1">
                <a:solidFill>
                  <a:srgbClr val="00B050"/>
                </a:solidFill>
              </a:rPr>
              <a:t>faith</a:t>
            </a:r>
            <a:r>
              <a:rPr lang="en-US" sz="2000" b="1"/>
              <a:t>, which leads to knowing Jesus as one’s </a:t>
            </a:r>
            <a:r>
              <a:rPr lang="en-US" sz="2000" b="1">
                <a:solidFill>
                  <a:srgbClr val="00B050"/>
                </a:solidFill>
              </a:rPr>
              <a:t>friend</a:t>
            </a:r>
            <a:r>
              <a:rPr lang="en-US" sz="2000" b="1"/>
              <a:t>.</a:t>
            </a:r>
            <a:endParaRPr/>
          </a:p>
        </p:txBody>
      </p:sp>
      <p:sp>
        <p:nvSpPr>
          <p:cNvPr id="165" name="Google Shape;165;p5"/>
          <p:cNvSpPr txBox="1"/>
          <p:nvPr/>
        </p:nvSpPr>
        <p:spPr>
          <a:xfrm>
            <a:off x="6711155" y="564090"/>
            <a:ext cx="4876801" cy="156966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F0000"/>
              </a:buClr>
              <a:buSzPts val="2400"/>
              <a:buFont typeface="Arial"/>
              <a:buChar char="•"/>
            </a:pPr>
            <a:r>
              <a:rPr lang="en-US" sz="2400" b="1">
                <a:solidFill>
                  <a:srgbClr val="FF0000"/>
                </a:solidFill>
                <a:latin typeface="Century Gothic"/>
                <a:ea typeface="Century Gothic"/>
                <a:cs typeface="Century Gothic"/>
                <a:sym typeface="Century Gothic"/>
              </a:rPr>
              <a:t>Remember our philosophy</a:t>
            </a:r>
            <a:r>
              <a:rPr lang="en-US" sz="2400" b="1">
                <a:solidFill>
                  <a:schemeClr val="lt1"/>
                </a:solidFill>
                <a:latin typeface="Century Gothic"/>
                <a:ea typeface="Century Gothic"/>
                <a:cs typeface="Century Gothic"/>
                <a:sym typeface="Century Gothic"/>
              </a:rPr>
              <a:t>: </a:t>
            </a:r>
            <a:r>
              <a:rPr lang="en-US" sz="2400" b="1">
                <a:solidFill>
                  <a:srgbClr val="00B050"/>
                </a:solidFill>
                <a:latin typeface="Century Gothic"/>
                <a:ea typeface="Century Gothic"/>
                <a:cs typeface="Century Gothic"/>
                <a:sym typeface="Century Gothic"/>
              </a:rPr>
              <a:t>Fostering</a:t>
            </a:r>
            <a:r>
              <a:rPr lang="en-US" sz="2400" b="1">
                <a:solidFill>
                  <a:schemeClr val="lt1"/>
                </a:solidFill>
                <a:latin typeface="Century Gothic"/>
                <a:ea typeface="Century Gothic"/>
                <a:cs typeface="Century Gothic"/>
                <a:sym typeface="Century Gothic"/>
              </a:rPr>
              <a:t> </a:t>
            </a:r>
            <a:r>
              <a:rPr lang="en-US" sz="2400" b="1">
                <a:solidFill>
                  <a:srgbClr val="00B050"/>
                </a:solidFill>
                <a:latin typeface="Century Gothic"/>
                <a:ea typeface="Century Gothic"/>
                <a:cs typeface="Century Gothic"/>
                <a:sym typeface="Century Gothic"/>
              </a:rPr>
              <a:t>Relationships</a:t>
            </a:r>
            <a:r>
              <a:rPr lang="en-US" sz="2400" b="1">
                <a:solidFill>
                  <a:schemeClr val="lt1"/>
                </a:solidFill>
                <a:latin typeface="Century Gothic"/>
                <a:ea typeface="Century Gothic"/>
                <a:cs typeface="Century Gothic"/>
                <a:sym typeface="Century Gothic"/>
              </a:rPr>
              <a:t> that </a:t>
            </a:r>
            <a:r>
              <a:rPr lang="en-US" sz="2400" b="1">
                <a:solidFill>
                  <a:srgbClr val="00B050"/>
                </a:solidFill>
                <a:latin typeface="Century Gothic"/>
                <a:ea typeface="Century Gothic"/>
                <a:cs typeface="Century Gothic"/>
                <a:sym typeface="Century Gothic"/>
              </a:rPr>
              <a:t>Build</a:t>
            </a:r>
            <a:r>
              <a:rPr lang="en-US" sz="2400" b="1">
                <a:solidFill>
                  <a:schemeClr val="lt1"/>
                </a:solidFill>
                <a:latin typeface="Century Gothic"/>
                <a:ea typeface="Century Gothic"/>
                <a:cs typeface="Century Gothic"/>
                <a:sym typeface="Century Gothic"/>
              </a:rPr>
              <a:t> </a:t>
            </a:r>
            <a:r>
              <a:rPr lang="en-US" sz="2400" b="1">
                <a:solidFill>
                  <a:srgbClr val="00B050"/>
                </a:solidFill>
                <a:latin typeface="Century Gothic"/>
                <a:ea typeface="Century Gothic"/>
                <a:cs typeface="Century Gothic"/>
                <a:sym typeface="Century Gothic"/>
              </a:rPr>
              <a:t>Responsible</a:t>
            </a:r>
            <a:r>
              <a:rPr lang="en-US" sz="2400" b="1">
                <a:solidFill>
                  <a:schemeClr val="lt1"/>
                </a:solidFill>
                <a:latin typeface="Century Gothic"/>
                <a:ea typeface="Century Gothic"/>
                <a:cs typeface="Century Gothic"/>
                <a:sym typeface="Century Gothic"/>
              </a:rPr>
              <a:t> </a:t>
            </a:r>
            <a:r>
              <a:rPr lang="en-US" sz="2400" b="1">
                <a:solidFill>
                  <a:srgbClr val="00B050"/>
                </a:solidFill>
                <a:latin typeface="Century Gothic"/>
                <a:ea typeface="Century Gothic"/>
                <a:cs typeface="Century Gothic"/>
                <a:sym typeface="Century Gothic"/>
              </a:rPr>
              <a:t>Servant</a:t>
            </a:r>
            <a:r>
              <a:rPr lang="en-US" sz="2400" b="1">
                <a:solidFill>
                  <a:schemeClr val="lt1"/>
                </a:solidFill>
                <a:latin typeface="Century Gothic"/>
                <a:ea typeface="Century Gothic"/>
                <a:cs typeface="Century Gothic"/>
                <a:sym typeface="Century Gothic"/>
              </a:rPr>
              <a:t> </a:t>
            </a:r>
            <a:r>
              <a:rPr lang="en-US" sz="2400" b="1">
                <a:solidFill>
                  <a:srgbClr val="00B050"/>
                </a:solidFill>
                <a:latin typeface="Century Gothic"/>
                <a:ea typeface="Century Gothic"/>
                <a:cs typeface="Century Gothic"/>
                <a:sym typeface="Century Gothic"/>
              </a:rPr>
              <a:t>Leaders</a:t>
            </a:r>
            <a:r>
              <a:rPr lang="en-US" sz="2400" b="1">
                <a:solidFill>
                  <a:schemeClr val="lt1"/>
                </a:solidFill>
                <a:latin typeface="Century Gothic"/>
                <a:ea typeface="Century Gothic"/>
                <a:cs typeface="Century Gothic"/>
                <a:sym typeface="Century Gothic"/>
              </a:rPr>
              <a:t>.</a:t>
            </a:r>
            <a:endParaRPr/>
          </a:p>
        </p:txBody>
      </p:sp>
      <p:pic>
        <p:nvPicPr>
          <p:cNvPr id="166" name="Google Shape;166;p5" descr="A picture containing text&#10;&#10;Description automatically generated"/>
          <p:cNvPicPr preferRelativeResize="0"/>
          <p:nvPr/>
        </p:nvPicPr>
        <p:blipFill rotWithShape="1">
          <a:blip r:embed="rId3">
            <a:alphaModFix/>
          </a:blip>
          <a:srcRect/>
          <a:stretch/>
        </p:blipFill>
        <p:spPr>
          <a:xfrm>
            <a:off x="6096000" y="2557463"/>
            <a:ext cx="5491956" cy="3543300"/>
          </a:xfrm>
          <a:prstGeom prst="rect">
            <a:avLst/>
          </a:prstGeom>
          <a:noFill/>
          <a:ln>
            <a:noFill/>
          </a:ln>
        </p:spPr>
      </p:pic>
      <p:pic>
        <p:nvPicPr>
          <p:cNvPr id="167" name="Google Shape;167;p5" descr="A picture containing text, nature, sunset, outdoor&#10;&#10;Description automatically generated"/>
          <p:cNvPicPr preferRelativeResize="0"/>
          <p:nvPr/>
        </p:nvPicPr>
        <p:blipFill rotWithShape="1">
          <a:blip r:embed="rId4">
            <a:alphaModFix/>
          </a:blip>
          <a:srcRect/>
          <a:stretch/>
        </p:blipFill>
        <p:spPr>
          <a:xfrm>
            <a:off x="6096000" y="2557462"/>
            <a:ext cx="5491956" cy="3543299"/>
          </a:xfrm>
          <a:prstGeom prst="rect">
            <a:avLst/>
          </a:prstGeom>
          <a:noFill/>
          <a:ln>
            <a:noFill/>
          </a:ln>
        </p:spPr>
      </p:pic>
      <p:pic>
        <p:nvPicPr>
          <p:cNvPr id="168" name="Google Shape;168;p5" descr="A group of people walking on a beach&#10;&#10;Description automatically generated with medium confidence"/>
          <p:cNvPicPr preferRelativeResize="0"/>
          <p:nvPr/>
        </p:nvPicPr>
        <p:blipFill rotWithShape="1">
          <a:blip r:embed="rId5">
            <a:alphaModFix/>
          </a:blip>
          <a:srcRect/>
          <a:stretch/>
        </p:blipFill>
        <p:spPr>
          <a:xfrm>
            <a:off x="6096000" y="2547652"/>
            <a:ext cx="5491956" cy="3543299"/>
          </a:xfrm>
          <a:prstGeom prst="rect">
            <a:avLst/>
          </a:prstGeom>
          <a:noFill/>
          <a:ln>
            <a:noFill/>
          </a:ln>
        </p:spPr>
      </p:pic>
      <p:pic>
        <p:nvPicPr>
          <p:cNvPr id="169" name="Google Shape;169;p5" descr="A group of people sitting on a table&#10;&#10;Description automatically generated with low confidence"/>
          <p:cNvPicPr preferRelativeResize="0"/>
          <p:nvPr/>
        </p:nvPicPr>
        <p:blipFill rotWithShape="1">
          <a:blip r:embed="rId6">
            <a:alphaModFix/>
          </a:blip>
          <a:srcRect/>
          <a:stretch/>
        </p:blipFill>
        <p:spPr>
          <a:xfrm>
            <a:off x="6096000" y="2537842"/>
            <a:ext cx="5491956" cy="3562919"/>
          </a:xfrm>
          <a:prstGeom prst="rect">
            <a:avLst/>
          </a:prstGeom>
          <a:noFill/>
          <a:ln>
            <a:noFill/>
          </a:ln>
        </p:spPr>
      </p:pic>
      <p:pic>
        <p:nvPicPr>
          <p:cNvPr id="170" name="Google Shape;170;p5" descr="A group of people sitting on a table&#10;&#10;Description automatically generated with low confidence"/>
          <p:cNvPicPr preferRelativeResize="0"/>
          <p:nvPr/>
        </p:nvPicPr>
        <p:blipFill rotWithShape="1">
          <a:blip r:embed="rId6">
            <a:alphaModFix/>
          </a:blip>
          <a:srcRect/>
          <a:stretch/>
        </p:blipFill>
        <p:spPr>
          <a:xfrm>
            <a:off x="6096000" y="2547650"/>
            <a:ext cx="5491956" cy="3543298"/>
          </a:xfrm>
          <a:prstGeom prst="rect">
            <a:avLst/>
          </a:prstGeom>
          <a:noFill/>
          <a:ln>
            <a:noFill/>
          </a:ln>
        </p:spPr>
      </p:pic>
      <p:pic>
        <p:nvPicPr>
          <p:cNvPr id="171" name="Google Shape;171;p5" descr="A group of people walking on a beach&#10;&#10;Description automatically generated with medium confidence"/>
          <p:cNvPicPr preferRelativeResize="0"/>
          <p:nvPr/>
        </p:nvPicPr>
        <p:blipFill rotWithShape="1">
          <a:blip r:embed="rId5">
            <a:alphaModFix/>
          </a:blip>
          <a:srcRect/>
          <a:stretch/>
        </p:blipFill>
        <p:spPr>
          <a:xfrm>
            <a:off x="6096000" y="2537842"/>
            <a:ext cx="5491956" cy="3562919"/>
          </a:xfrm>
          <a:prstGeom prst="rect">
            <a:avLst/>
          </a:prstGeom>
          <a:noFill/>
          <a:ln>
            <a:noFill/>
          </a:ln>
        </p:spPr>
      </p:pic>
      <p:pic>
        <p:nvPicPr>
          <p:cNvPr id="172" name="Google Shape;172;p5" descr="A picture containing text, nature, sunset, outdoor&#10;&#10;Description automatically generated"/>
          <p:cNvPicPr preferRelativeResize="0"/>
          <p:nvPr/>
        </p:nvPicPr>
        <p:blipFill rotWithShape="1">
          <a:blip r:embed="rId4">
            <a:alphaModFix/>
          </a:blip>
          <a:srcRect/>
          <a:stretch/>
        </p:blipFill>
        <p:spPr>
          <a:xfrm>
            <a:off x="6096000" y="2557459"/>
            <a:ext cx="5491956" cy="3533489"/>
          </a:xfrm>
          <a:prstGeom prst="rect">
            <a:avLst/>
          </a:prstGeom>
          <a:noFill/>
          <a:ln>
            <a:noFill/>
          </a:ln>
        </p:spPr>
      </p:pic>
      <p:pic>
        <p:nvPicPr>
          <p:cNvPr id="173" name="Google Shape;173;p5"/>
          <p:cNvPicPr preferRelativeResize="0"/>
          <p:nvPr/>
        </p:nvPicPr>
        <p:blipFill rotWithShape="1">
          <a:blip r:embed="rId7">
            <a:alphaModFix/>
          </a:blip>
          <a:srcRect/>
          <a:stretch/>
        </p:blipFill>
        <p:spPr>
          <a:xfrm>
            <a:off x="6095998" y="2537842"/>
            <a:ext cx="5491957" cy="356291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
                                            <p:txEl>
                                              <p:pRg st="0" end="0"/>
                                            </p:txEl>
                                          </p:spTgt>
                                        </p:tgtEl>
                                        <p:attrNameLst>
                                          <p:attrName>style.visibility</p:attrName>
                                        </p:attrNameLst>
                                      </p:cBhvr>
                                      <p:to>
                                        <p:strVal val="visible"/>
                                      </p:to>
                                    </p:set>
                                    <p:animEffect transition="in" filter="fade">
                                      <p:cBhvr>
                                        <p:cTn id="7" dur="500"/>
                                        <p:tgtEl>
                                          <p:spTgt spid="1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6"/>
                                        </p:tgtEl>
                                        <p:attrNameLst>
                                          <p:attrName>style.visibility</p:attrName>
                                        </p:attrNameLst>
                                      </p:cBhvr>
                                      <p:to>
                                        <p:strVal val="visible"/>
                                      </p:to>
                                    </p:set>
                                    <p:animEffect transition="in" filter="fade">
                                      <p:cBhvr>
                                        <p:cTn id="12" dur="500"/>
                                        <p:tgtEl>
                                          <p:spTgt spid="1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7"/>
                                        </p:tgtEl>
                                        <p:attrNameLst>
                                          <p:attrName>style.visibility</p:attrName>
                                        </p:attrNameLst>
                                      </p:cBhvr>
                                      <p:to>
                                        <p:strVal val="visible"/>
                                      </p:to>
                                    </p:set>
                                    <p:animEffect transition="in" filter="fade">
                                      <p:cBhvr>
                                        <p:cTn id="17" dur="500"/>
                                        <p:tgtEl>
                                          <p:spTgt spid="1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8"/>
                                        </p:tgtEl>
                                        <p:attrNameLst>
                                          <p:attrName>style.visibility</p:attrName>
                                        </p:attrNameLst>
                                      </p:cBhvr>
                                      <p:to>
                                        <p:strVal val="visible"/>
                                      </p:to>
                                    </p:set>
                                    <p:animEffect transition="in" filter="fade">
                                      <p:cBhvr>
                                        <p:cTn id="22" dur="500"/>
                                        <p:tgtEl>
                                          <p:spTgt spid="16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9"/>
                                        </p:tgtEl>
                                        <p:attrNameLst>
                                          <p:attrName>style.visibility</p:attrName>
                                        </p:attrNameLst>
                                      </p:cBhvr>
                                      <p:to>
                                        <p:strVal val="visible"/>
                                      </p:to>
                                    </p:set>
                                    <p:animEffect transition="in" filter="fade">
                                      <p:cBhvr>
                                        <p:cTn id="27" dur="500"/>
                                        <p:tgtEl>
                                          <p:spTgt spid="1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4">
                                            <p:txEl>
                                              <p:pRg st="0" end="0"/>
                                            </p:txEl>
                                          </p:spTgt>
                                        </p:tgtEl>
                                        <p:attrNameLst>
                                          <p:attrName>style.visibility</p:attrName>
                                        </p:attrNameLst>
                                      </p:cBhvr>
                                      <p:to>
                                        <p:strVal val="visible"/>
                                      </p:to>
                                    </p:set>
                                    <p:animEffect transition="in" filter="fade">
                                      <p:cBhvr>
                                        <p:cTn id="32" dur="500"/>
                                        <p:tgtEl>
                                          <p:spTgt spid="16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0"/>
                                        </p:tgtEl>
                                        <p:attrNameLst>
                                          <p:attrName>style.visibility</p:attrName>
                                        </p:attrNameLst>
                                      </p:cBhvr>
                                      <p:to>
                                        <p:strVal val="visible"/>
                                      </p:to>
                                    </p:set>
                                    <p:animEffect transition="in" filter="fade">
                                      <p:cBhvr>
                                        <p:cTn id="37" dur="500"/>
                                        <p:tgtEl>
                                          <p:spTgt spid="17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1"/>
                                        </p:tgtEl>
                                        <p:attrNameLst>
                                          <p:attrName>style.visibility</p:attrName>
                                        </p:attrNameLst>
                                      </p:cBhvr>
                                      <p:to>
                                        <p:strVal val="visible"/>
                                      </p:to>
                                    </p:set>
                                    <p:animEffect transition="in" filter="fade">
                                      <p:cBhvr>
                                        <p:cTn id="42" dur="500"/>
                                        <p:tgtEl>
                                          <p:spTgt spid="17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2"/>
                                        </p:tgtEl>
                                        <p:attrNameLst>
                                          <p:attrName>style.visibility</p:attrName>
                                        </p:attrNameLst>
                                      </p:cBhvr>
                                      <p:to>
                                        <p:strVal val="visible"/>
                                      </p:to>
                                    </p:set>
                                    <p:animEffect transition="in" filter="fade">
                                      <p:cBhvr>
                                        <p:cTn id="47" dur="500"/>
                                        <p:tgtEl>
                                          <p:spTgt spid="17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3"/>
                                        </p:tgtEl>
                                        <p:attrNameLst>
                                          <p:attrName>style.visibility</p:attrName>
                                        </p:attrNameLst>
                                      </p:cBhvr>
                                      <p:to>
                                        <p:strVal val="visible"/>
                                      </p:to>
                                    </p:set>
                                    <p:animEffect transition="in" filter="fade">
                                      <p:cBhvr>
                                        <p:cTn id="52" dur="500"/>
                                        <p:tgtEl>
                                          <p:spTgt spid="17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5"/>
                                        </p:tgtEl>
                                        <p:attrNameLst>
                                          <p:attrName>style.visibility</p:attrName>
                                        </p:attrNameLst>
                                      </p:cBhvr>
                                      <p:to>
                                        <p:strVal val="visible"/>
                                      </p:to>
                                    </p:set>
                                    <p:animEffect transition="in" filter="fade">
                                      <p:cBhvr>
                                        <p:cTn id="57"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282D34"/>
            </a:gs>
          </a:gsLst>
          <a:lin ang="5400000" scaled="0"/>
        </a:gradFill>
        <a:effectLst/>
      </p:bgPr>
    </p:bg>
    <p:spTree>
      <p:nvGrpSpPr>
        <p:cNvPr id="1" name="Shape 177"/>
        <p:cNvGrpSpPr/>
        <p:nvPr/>
      </p:nvGrpSpPr>
      <p:grpSpPr>
        <a:xfrm>
          <a:off x="0" y="0"/>
          <a:ext cx="0" cy="0"/>
          <a:chOff x="0" y="0"/>
          <a:chExt cx="0" cy="0"/>
        </a:xfrm>
      </p:grpSpPr>
      <p:sp>
        <p:nvSpPr>
          <p:cNvPr id="178" name="Google Shape;178;p6"/>
          <p:cNvSpPr txBox="1">
            <a:spLocks noGrp="1"/>
          </p:cNvSpPr>
          <p:nvPr>
            <p:ph type="title"/>
          </p:nvPr>
        </p:nvSpPr>
        <p:spPr>
          <a:xfrm>
            <a:off x="643192" y="609600"/>
            <a:ext cx="3643674" cy="124777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FFFF00"/>
              </a:buClr>
              <a:buSzPts val="2800"/>
              <a:buFont typeface="Century Gothic"/>
              <a:buNone/>
            </a:pPr>
            <a:r>
              <a:rPr lang="en-US" b="1">
                <a:solidFill>
                  <a:srgbClr val="FFFF00"/>
                </a:solidFill>
              </a:rPr>
              <a:t>6 KEY POINTS OF ASKING QUESTIONS:</a:t>
            </a:r>
            <a:endParaRPr/>
          </a:p>
        </p:txBody>
      </p:sp>
      <p:sp>
        <p:nvSpPr>
          <p:cNvPr id="179" name="Google Shape;179;p6"/>
          <p:cNvSpPr txBox="1">
            <a:spLocks noGrp="1"/>
          </p:cNvSpPr>
          <p:nvPr>
            <p:ph type="body" idx="1"/>
          </p:nvPr>
        </p:nvSpPr>
        <p:spPr>
          <a:xfrm>
            <a:off x="643192" y="1971675"/>
            <a:ext cx="3643674" cy="4586287"/>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3200"/>
              <a:buFont typeface="Arial"/>
              <a:buChar char="•"/>
            </a:pPr>
            <a:r>
              <a:rPr lang="en-US" sz="3200" b="1">
                <a:solidFill>
                  <a:srgbClr val="FF0000"/>
                </a:solidFill>
              </a:rPr>
              <a:t>K</a:t>
            </a:r>
            <a:r>
              <a:rPr lang="en-US" sz="3200" b="1">
                <a:solidFill>
                  <a:schemeClr val="lt1"/>
                </a:solidFill>
              </a:rPr>
              <a:t>ey Questions</a:t>
            </a:r>
            <a:endParaRPr/>
          </a:p>
          <a:p>
            <a:pPr marL="342900" lvl="0" indent="-342900" algn="l" rtl="0">
              <a:spcBef>
                <a:spcPts val="1240"/>
              </a:spcBef>
              <a:spcAft>
                <a:spcPts val="0"/>
              </a:spcAft>
              <a:buSzPts val="3200"/>
              <a:buFont typeface="Arial"/>
              <a:buChar char="•"/>
            </a:pPr>
            <a:r>
              <a:rPr lang="en-US" sz="3200" b="1">
                <a:solidFill>
                  <a:srgbClr val="FF0000"/>
                </a:solidFill>
              </a:rPr>
              <a:t>A</a:t>
            </a:r>
            <a:r>
              <a:rPr lang="en-US" sz="3200" b="1">
                <a:solidFill>
                  <a:schemeClr val="lt1"/>
                </a:solidFill>
              </a:rPr>
              <a:t>dvance</a:t>
            </a:r>
            <a:endParaRPr/>
          </a:p>
          <a:p>
            <a:pPr marL="342900" lvl="0" indent="-342900" algn="l" rtl="0">
              <a:spcBef>
                <a:spcPts val="1240"/>
              </a:spcBef>
              <a:spcAft>
                <a:spcPts val="0"/>
              </a:spcAft>
              <a:buSzPts val="3200"/>
              <a:buFont typeface="Arial"/>
              <a:buChar char="•"/>
            </a:pPr>
            <a:r>
              <a:rPr lang="en-US" sz="3200" b="1">
                <a:solidFill>
                  <a:srgbClr val="FF0000"/>
                </a:solidFill>
              </a:rPr>
              <a:t>T</a:t>
            </a:r>
            <a:r>
              <a:rPr lang="en-US" sz="3200" b="1">
                <a:solidFill>
                  <a:schemeClr val="lt1"/>
                </a:solidFill>
              </a:rPr>
              <a:t>iming</a:t>
            </a:r>
            <a:endParaRPr/>
          </a:p>
          <a:p>
            <a:pPr marL="342900" lvl="0" indent="-342900" algn="l" rtl="0">
              <a:spcBef>
                <a:spcPts val="1240"/>
              </a:spcBef>
              <a:spcAft>
                <a:spcPts val="0"/>
              </a:spcAft>
              <a:buSzPts val="3200"/>
              <a:buFont typeface="Arial"/>
              <a:buChar char="•"/>
            </a:pPr>
            <a:r>
              <a:rPr lang="en-US" sz="3200" b="1">
                <a:solidFill>
                  <a:srgbClr val="FF0000"/>
                </a:solidFill>
              </a:rPr>
              <a:t>C</a:t>
            </a:r>
            <a:r>
              <a:rPr lang="en-US" sz="3200" b="1">
                <a:solidFill>
                  <a:schemeClr val="lt1"/>
                </a:solidFill>
              </a:rPr>
              <a:t>lear</a:t>
            </a:r>
            <a:endParaRPr/>
          </a:p>
          <a:p>
            <a:pPr marL="342900" lvl="0" indent="-342900" algn="l" rtl="0">
              <a:spcBef>
                <a:spcPts val="1240"/>
              </a:spcBef>
              <a:spcAft>
                <a:spcPts val="0"/>
              </a:spcAft>
              <a:buSzPts val="3200"/>
              <a:buFont typeface="Arial"/>
              <a:buChar char="•"/>
            </a:pPr>
            <a:r>
              <a:rPr lang="en-US" sz="3200" b="1">
                <a:solidFill>
                  <a:srgbClr val="FF0000"/>
                </a:solidFill>
              </a:rPr>
              <a:t>A</a:t>
            </a:r>
            <a:r>
              <a:rPr lang="en-US" sz="3200" b="1">
                <a:solidFill>
                  <a:schemeClr val="lt1"/>
                </a:solidFill>
              </a:rPr>
              <a:t>dapt</a:t>
            </a:r>
            <a:endParaRPr/>
          </a:p>
          <a:p>
            <a:pPr marL="342900" lvl="0" indent="-342900" algn="l" rtl="0">
              <a:spcBef>
                <a:spcPts val="1240"/>
              </a:spcBef>
              <a:spcAft>
                <a:spcPts val="0"/>
              </a:spcAft>
              <a:buSzPts val="3200"/>
              <a:buFont typeface="Arial"/>
              <a:buChar char="•"/>
            </a:pPr>
            <a:r>
              <a:rPr lang="en-US" sz="3200" b="1">
                <a:solidFill>
                  <a:srgbClr val="FF0000"/>
                </a:solidFill>
              </a:rPr>
              <a:t>T</a:t>
            </a:r>
            <a:r>
              <a:rPr lang="en-US" sz="3200" b="1">
                <a:solidFill>
                  <a:schemeClr val="lt1"/>
                </a:solidFill>
              </a:rPr>
              <a:t>rail</a:t>
            </a:r>
            <a:endParaRPr/>
          </a:p>
        </p:txBody>
      </p:sp>
      <p:pic>
        <p:nvPicPr>
          <p:cNvPr id="180" name="Google Shape;180;p6" descr="A picture containing text&#10;&#10;Description automatically generated"/>
          <p:cNvPicPr preferRelativeResize="0">
            <a:picLocks noGrp="1"/>
          </p:cNvPicPr>
          <p:nvPr>
            <p:ph type="pic" idx="2"/>
          </p:nvPr>
        </p:nvPicPr>
        <p:blipFill rotWithShape="1">
          <a:blip r:embed="rId3">
            <a:alphaModFix/>
          </a:blip>
          <a:srcRect t="7806" r="2" b="15943"/>
          <a:stretch/>
        </p:blipFill>
        <p:spPr>
          <a:xfrm>
            <a:off x="4632175" y="627529"/>
            <a:ext cx="6916633" cy="5912851"/>
          </a:xfrm>
          <a:prstGeom prst="roundRect">
            <a:avLst>
              <a:gd name="adj" fmla="val 3517"/>
            </a:avLst>
          </a:prstGeom>
          <a:noFill/>
          <a:ln w="38100" cap="flat" cmpd="sng">
            <a:solidFill>
              <a:srgbClr val="363D46"/>
            </a:solidFill>
            <a:prstDash val="solid"/>
            <a:round/>
            <a:headEnd type="none" w="sm" len="sm"/>
            <a:tailEnd type="none" w="sm" len="sm"/>
          </a:ln>
        </p:spPr>
      </p:pic>
      <p:sp>
        <p:nvSpPr>
          <p:cNvPr id="181" name="Google Shape;181;p6"/>
          <p:cNvSpPr txBox="1"/>
          <p:nvPr/>
        </p:nvSpPr>
        <p:spPr>
          <a:xfrm>
            <a:off x="7060949" y="627529"/>
            <a:ext cx="448785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FF0000"/>
                </a:solidFill>
                <a:latin typeface="Century Gothic"/>
                <a:ea typeface="Century Gothic"/>
                <a:cs typeface="Century Gothic"/>
                <a:sym typeface="Century Gothic"/>
              </a:rPr>
              <a:t>  K. A. T.    C. A. T.</a:t>
            </a:r>
            <a:endParaRPr/>
          </a:p>
        </p:txBody>
      </p:sp>
      <p:sp>
        <p:nvSpPr>
          <p:cNvPr id="182" name="Google Shape;182;p6"/>
          <p:cNvSpPr txBox="1"/>
          <p:nvPr/>
        </p:nvSpPr>
        <p:spPr>
          <a:xfrm>
            <a:off x="4736123" y="351692"/>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83" name="Google Shape;183;p6" descr="A stack of chocolate bars&#10;&#10;Description automatically generated with medium confidence"/>
          <p:cNvPicPr preferRelativeResize="0"/>
          <p:nvPr/>
        </p:nvPicPr>
        <p:blipFill rotWithShape="1">
          <a:blip r:embed="rId4">
            <a:alphaModFix/>
          </a:blip>
          <a:srcRect/>
          <a:stretch/>
        </p:blipFill>
        <p:spPr>
          <a:xfrm>
            <a:off x="8090491" y="1340544"/>
            <a:ext cx="1699854" cy="1325723"/>
          </a:xfrm>
          <a:prstGeom prst="rect">
            <a:avLst/>
          </a:prstGeom>
          <a:noFill/>
          <a:ln>
            <a:noFill/>
          </a:ln>
        </p:spPr>
      </p:pic>
      <p:sp>
        <p:nvSpPr>
          <p:cNvPr id="184" name="Google Shape;184;p6"/>
          <p:cNvSpPr txBox="1"/>
          <p:nvPr/>
        </p:nvSpPr>
        <p:spPr>
          <a:xfrm>
            <a:off x="4138246" y="6201508"/>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85" name="Google Shape;185;p6"/>
          <p:cNvPicPr preferRelativeResize="0"/>
          <p:nvPr/>
        </p:nvPicPr>
        <p:blipFill rotWithShape="1">
          <a:blip r:embed="rId5">
            <a:alphaModFix/>
          </a:blip>
          <a:srcRect/>
          <a:stretch/>
        </p:blipFill>
        <p:spPr>
          <a:xfrm>
            <a:off x="9790345" y="1341834"/>
            <a:ext cx="1696198" cy="132572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fade">
                                      <p:cBhvr>
                                        <p:cTn id="7" dur="500"/>
                                        <p:tgtEl>
                                          <p:spTgt spid="1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2000"/>
                                        <p:tgtEl>
                                          <p:spTgt spid="1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5"/>
                                        </p:tgtEl>
                                        <p:attrNameLst>
                                          <p:attrName>style.visibility</p:attrName>
                                        </p:attrNameLst>
                                      </p:cBhvr>
                                      <p:to>
                                        <p:strVal val="visible"/>
                                      </p:to>
                                    </p:set>
                                    <p:animEffect transition="in" filter="fade">
                                      <p:cBhvr>
                                        <p:cTn id="17" dur="2000"/>
                                        <p:tgtEl>
                                          <p:spTgt spid="18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9">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79">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79">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79">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79">
                                            <p:txEl>
                                              <p:pRg st="4" end="4"/>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282D34"/>
            </a:gs>
          </a:gsLst>
          <a:lin ang="5400000" scaled="0"/>
        </a:gradFill>
        <a:effectLst/>
      </p:bgPr>
    </p:bg>
    <p:spTree>
      <p:nvGrpSpPr>
        <p:cNvPr id="1" name="Shape 189"/>
        <p:cNvGrpSpPr/>
        <p:nvPr/>
      </p:nvGrpSpPr>
      <p:grpSpPr>
        <a:xfrm>
          <a:off x="0" y="0"/>
          <a:ext cx="0" cy="0"/>
          <a:chOff x="0" y="0"/>
          <a:chExt cx="0" cy="0"/>
        </a:xfrm>
      </p:grpSpPr>
      <p:sp>
        <p:nvSpPr>
          <p:cNvPr id="190" name="Google Shape;190;p7"/>
          <p:cNvSpPr txBox="1">
            <a:spLocks noGrp="1"/>
          </p:cNvSpPr>
          <p:nvPr>
            <p:ph type="title"/>
          </p:nvPr>
        </p:nvSpPr>
        <p:spPr>
          <a:xfrm>
            <a:off x="727075" y="596501"/>
            <a:ext cx="3830637" cy="54530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F0000"/>
              </a:buClr>
              <a:buSzPts val="3600"/>
              <a:buFont typeface="Century Gothic"/>
              <a:buNone/>
            </a:pPr>
            <a:r>
              <a:rPr lang="en-US" sz="3600" b="1">
                <a:solidFill>
                  <a:srgbClr val="FF0000"/>
                </a:solidFill>
              </a:rPr>
              <a:t>K</a:t>
            </a:r>
            <a:r>
              <a:rPr lang="en-US" sz="3600" b="1">
                <a:solidFill>
                  <a:srgbClr val="FFFF00"/>
                </a:solidFill>
              </a:rPr>
              <a:t>EY QUESTIONS:</a:t>
            </a:r>
            <a:endParaRPr/>
          </a:p>
        </p:txBody>
      </p:sp>
      <p:sp>
        <p:nvSpPr>
          <p:cNvPr id="191" name="Google Shape;191;p7"/>
          <p:cNvSpPr txBox="1">
            <a:spLocks noGrp="1"/>
          </p:cNvSpPr>
          <p:nvPr>
            <p:ph type="body" idx="2"/>
          </p:nvPr>
        </p:nvSpPr>
        <p:spPr>
          <a:xfrm>
            <a:off x="727075" y="1437086"/>
            <a:ext cx="4876800" cy="1251344"/>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SzPts val="2400"/>
              <a:buChar char="•"/>
            </a:pPr>
            <a:r>
              <a:rPr lang="en-US" sz="2400" b="1"/>
              <a:t>Ask questions that take a great deal of time, thought, and effort to answer. (10-20)</a:t>
            </a:r>
            <a:endParaRPr/>
          </a:p>
        </p:txBody>
      </p:sp>
      <p:sp>
        <p:nvSpPr>
          <p:cNvPr id="192" name="Google Shape;192;p7"/>
          <p:cNvSpPr txBox="1">
            <a:spLocks noGrp="1"/>
          </p:cNvSpPr>
          <p:nvPr>
            <p:ph type="body" idx="4"/>
          </p:nvPr>
        </p:nvSpPr>
        <p:spPr>
          <a:xfrm>
            <a:off x="727075" y="2983708"/>
            <a:ext cx="4876801" cy="1688306"/>
          </a:xfrm>
          <a:prstGeom prst="rect">
            <a:avLst/>
          </a:prstGeom>
          <a:noFill/>
          <a:ln>
            <a:noFill/>
          </a:ln>
        </p:spPr>
        <p:txBody>
          <a:bodyPr spcFirstLastPara="1" wrap="square" lIns="91425" tIns="45700" rIns="91425" bIns="45700" anchor="t" anchorCtr="0">
            <a:normAutofit fontScale="70000" lnSpcReduction="20000"/>
          </a:bodyPr>
          <a:lstStyle/>
          <a:p>
            <a:pPr marL="285750" lvl="0" indent="-285750" algn="l" rtl="0">
              <a:spcBef>
                <a:spcPts val="0"/>
              </a:spcBef>
              <a:spcAft>
                <a:spcPts val="0"/>
              </a:spcAft>
              <a:buSzPct val="100000"/>
              <a:buChar char="•"/>
            </a:pPr>
            <a:r>
              <a:rPr lang="en-US" sz="3800" b="1"/>
              <a:t>Ask yourself, “What is this really about?”</a:t>
            </a:r>
            <a:endParaRPr/>
          </a:p>
          <a:p>
            <a:pPr marL="285750" lvl="0" indent="-285750" algn="l" rtl="0">
              <a:spcBef>
                <a:spcPts val="1075"/>
              </a:spcBef>
              <a:spcAft>
                <a:spcPts val="0"/>
              </a:spcAft>
              <a:buSzPct val="100000"/>
              <a:buFont typeface="Noto Sans Symbols"/>
              <a:buChar char="✔"/>
            </a:pPr>
            <a:r>
              <a:rPr lang="en-US" sz="3800" b="1"/>
              <a:t>Bible Study</a:t>
            </a:r>
            <a:endParaRPr/>
          </a:p>
          <a:p>
            <a:pPr marL="285750" lvl="0" indent="-285750" algn="l" rtl="0">
              <a:spcBef>
                <a:spcPts val="1075"/>
              </a:spcBef>
              <a:spcAft>
                <a:spcPts val="0"/>
              </a:spcAft>
              <a:buSzPct val="100000"/>
              <a:buFont typeface="Noto Sans Symbols"/>
              <a:buChar char="✔"/>
            </a:pPr>
            <a:r>
              <a:rPr lang="en-US" sz="3800" b="1"/>
              <a:t>Mission Trip</a:t>
            </a:r>
            <a:endParaRPr/>
          </a:p>
          <a:p>
            <a:pPr marL="285750" lvl="0" indent="-214312" algn="l" rtl="0">
              <a:spcBef>
                <a:spcPts val="825"/>
              </a:spcBef>
              <a:spcAft>
                <a:spcPts val="0"/>
              </a:spcAft>
              <a:buSzPct val="100000"/>
              <a:buFont typeface="Noto Sans Symbols"/>
              <a:buNone/>
            </a:pPr>
            <a:endParaRPr/>
          </a:p>
        </p:txBody>
      </p:sp>
      <p:sp>
        <p:nvSpPr>
          <p:cNvPr id="193" name="Google Shape;193;p7"/>
          <p:cNvSpPr txBox="1"/>
          <p:nvPr/>
        </p:nvSpPr>
        <p:spPr>
          <a:xfrm>
            <a:off x="727075" y="4967292"/>
            <a:ext cx="4954588" cy="120032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2400"/>
              <a:buFont typeface="Arial"/>
              <a:buChar char="•"/>
            </a:pPr>
            <a:r>
              <a:rPr lang="en-US" sz="2400" b="1">
                <a:solidFill>
                  <a:schemeClr val="lt1"/>
                </a:solidFill>
                <a:latin typeface="Century Gothic"/>
                <a:ea typeface="Century Gothic"/>
                <a:cs typeface="Century Gothic"/>
                <a:sym typeface="Century Gothic"/>
              </a:rPr>
              <a:t>Focus every question on the key question &amp; the other questions will come naturally.</a:t>
            </a:r>
            <a:endParaRPr/>
          </a:p>
        </p:txBody>
      </p:sp>
      <p:pic>
        <p:nvPicPr>
          <p:cNvPr id="194" name="Google Shape;194;p7" descr="A person's head with colorful dots on it&#10;&#10;Description automatically generated with low confidence"/>
          <p:cNvPicPr preferRelativeResize="0"/>
          <p:nvPr/>
        </p:nvPicPr>
        <p:blipFill rotWithShape="1">
          <a:blip r:embed="rId3">
            <a:alphaModFix/>
          </a:blip>
          <a:srcRect/>
          <a:stretch/>
        </p:blipFill>
        <p:spPr>
          <a:xfrm>
            <a:off x="6229352" y="385064"/>
            <a:ext cx="5637616" cy="6087871"/>
          </a:xfrm>
          <a:prstGeom prst="rect">
            <a:avLst/>
          </a:prstGeom>
          <a:noFill/>
          <a:ln>
            <a:noFill/>
          </a:ln>
        </p:spPr>
      </p:pic>
      <p:pic>
        <p:nvPicPr>
          <p:cNvPr id="195" name="Google Shape;195;p7"/>
          <p:cNvPicPr preferRelativeResize="0"/>
          <p:nvPr/>
        </p:nvPicPr>
        <p:blipFill rotWithShape="1">
          <a:blip r:embed="rId4">
            <a:alphaModFix/>
          </a:blip>
          <a:srcRect/>
          <a:stretch/>
        </p:blipFill>
        <p:spPr>
          <a:xfrm>
            <a:off x="7118055" y="954880"/>
            <a:ext cx="3860210" cy="3102769"/>
          </a:xfrm>
          <a:prstGeom prst="rect">
            <a:avLst/>
          </a:prstGeom>
          <a:noFill/>
          <a:ln>
            <a:noFill/>
          </a:ln>
        </p:spPr>
      </p:pic>
      <p:pic>
        <p:nvPicPr>
          <p:cNvPr id="196" name="Google Shape;196;p7"/>
          <p:cNvPicPr preferRelativeResize="0"/>
          <p:nvPr/>
        </p:nvPicPr>
        <p:blipFill rotWithShape="1">
          <a:blip r:embed="rId5">
            <a:alphaModFix/>
          </a:blip>
          <a:srcRect/>
          <a:stretch/>
        </p:blipFill>
        <p:spPr>
          <a:xfrm>
            <a:off x="6229351" y="385063"/>
            <a:ext cx="5743574" cy="608787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1">
                                            <p:txEl>
                                              <p:pRg st="0" end="0"/>
                                            </p:txEl>
                                          </p:spTgt>
                                        </p:tgtEl>
                                        <p:attrNameLst>
                                          <p:attrName>style.visibility</p:attrName>
                                        </p:attrNameLst>
                                      </p:cBhvr>
                                      <p:to>
                                        <p:strVal val="visible"/>
                                      </p:to>
                                    </p:set>
                                    <p:animEffect transition="in" filter="fade">
                                      <p:cBhvr>
                                        <p:cTn id="7" dur="500"/>
                                        <p:tgtEl>
                                          <p:spTgt spid="1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
                                        </p:tgtEl>
                                        <p:attrNameLst>
                                          <p:attrName>style.visibility</p:attrName>
                                        </p:attrNameLst>
                                      </p:cBhvr>
                                      <p:to>
                                        <p:strVal val="visible"/>
                                      </p:to>
                                    </p:set>
                                    <p:animEffect transition="in" filter="fade">
                                      <p:cBhvr>
                                        <p:cTn id="12" dur="500"/>
                                        <p:tgtEl>
                                          <p:spTgt spid="1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2">
                                            <p:txEl>
                                              <p:pRg st="0" end="0"/>
                                            </p:txEl>
                                          </p:spTgt>
                                        </p:tgtEl>
                                        <p:attrNameLst>
                                          <p:attrName>style.visibility</p:attrName>
                                        </p:attrNameLst>
                                      </p:cBhvr>
                                      <p:to>
                                        <p:strVal val="visible"/>
                                      </p:to>
                                    </p:set>
                                    <p:animEffect transition="in" filter="fade">
                                      <p:cBhvr>
                                        <p:cTn id="17" dur="500"/>
                                        <p:tgtEl>
                                          <p:spTgt spid="19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2">
                                            <p:txEl>
                                              <p:pRg st="1" end="1"/>
                                            </p:txEl>
                                          </p:spTgt>
                                        </p:tgtEl>
                                        <p:attrNameLst>
                                          <p:attrName>style.visibility</p:attrName>
                                        </p:attrNameLst>
                                      </p:cBhvr>
                                      <p:to>
                                        <p:strVal val="visible"/>
                                      </p:to>
                                    </p:set>
                                    <p:animEffect transition="in" filter="fade">
                                      <p:cBhvr>
                                        <p:cTn id="22" dur="500"/>
                                        <p:tgtEl>
                                          <p:spTgt spid="19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2">
                                            <p:txEl>
                                              <p:pRg st="2" end="2"/>
                                            </p:txEl>
                                          </p:spTgt>
                                        </p:tgtEl>
                                        <p:attrNameLst>
                                          <p:attrName>style.visibility</p:attrName>
                                        </p:attrNameLst>
                                      </p:cBhvr>
                                      <p:to>
                                        <p:strVal val="visible"/>
                                      </p:to>
                                    </p:set>
                                    <p:animEffect transition="in" filter="fade">
                                      <p:cBhvr>
                                        <p:cTn id="27" dur="500"/>
                                        <p:tgtEl>
                                          <p:spTgt spid="19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2">
                                            <p:txEl>
                                              <p:pRg st="3" end="3"/>
                                            </p:txEl>
                                          </p:spTgt>
                                        </p:tgtEl>
                                        <p:attrNameLst>
                                          <p:attrName>style.visibility</p:attrName>
                                        </p:attrNameLst>
                                      </p:cBhvr>
                                      <p:to>
                                        <p:strVal val="visible"/>
                                      </p:to>
                                    </p:set>
                                    <p:animEffect transition="in" filter="fade">
                                      <p:cBhvr>
                                        <p:cTn id="32" dur="500"/>
                                        <p:tgtEl>
                                          <p:spTgt spid="19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5"/>
                                        </p:tgtEl>
                                        <p:attrNameLst>
                                          <p:attrName>style.visibility</p:attrName>
                                        </p:attrNameLst>
                                      </p:cBhvr>
                                      <p:to>
                                        <p:strVal val="visible"/>
                                      </p:to>
                                    </p:set>
                                    <p:animEffect transition="in" filter="fade">
                                      <p:cBhvr>
                                        <p:cTn id="37" dur="500"/>
                                        <p:tgtEl>
                                          <p:spTgt spid="19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3"/>
                                        </p:tgtEl>
                                        <p:attrNameLst>
                                          <p:attrName>style.visibility</p:attrName>
                                        </p:attrNameLst>
                                      </p:cBhvr>
                                      <p:to>
                                        <p:strVal val="visible"/>
                                      </p:to>
                                    </p:set>
                                    <p:animEffect transition="in" filter="fade">
                                      <p:cBhvr>
                                        <p:cTn id="42" dur="500"/>
                                        <p:tgtEl>
                                          <p:spTgt spid="19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6"/>
                                        </p:tgtEl>
                                        <p:attrNameLst>
                                          <p:attrName>style.visibility</p:attrName>
                                        </p:attrNameLst>
                                      </p:cBhvr>
                                      <p:to>
                                        <p:strVal val="visible"/>
                                      </p:to>
                                    </p:set>
                                    <p:animEffect transition="in" filter="fade">
                                      <p:cBhvr>
                                        <p:cTn id="47" dur="5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282D34"/>
            </a:gs>
          </a:gsLst>
          <a:lin ang="5400000" scaled="0"/>
        </a:gradFill>
        <a:effectLst/>
      </p:bgPr>
    </p:bg>
    <p:spTree>
      <p:nvGrpSpPr>
        <p:cNvPr id="1" name="Shape 200"/>
        <p:cNvGrpSpPr/>
        <p:nvPr/>
      </p:nvGrpSpPr>
      <p:grpSpPr>
        <a:xfrm>
          <a:off x="0" y="0"/>
          <a:ext cx="0" cy="0"/>
          <a:chOff x="0" y="0"/>
          <a:chExt cx="0" cy="0"/>
        </a:xfrm>
      </p:grpSpPr>
      <p:sp>
        <p:nvSpPr>
          <p:cNvPr id="201" name="Google Shape;201;p8"/>
          <p:cNvSpPr txBox="1">
            <a:spLocks noGrp="1"/>
          </p:cNvSpPr>
          <p:nvPr>
            <p:ph type="title"/>
          </p:nvPr>
        </p:nvSpPr>
        <p:spPr>
          <a:xfrm>
            <a:off x="469899" y="161925"/>
            <a:ext cx="4876800" cy="102393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FF0000"/>
              </a:buClr>
              <a:buSzPts val="4000"/>
              <a:buFont typeface="Century Gothic"/>
              <a:buNone/>
            </a:pPr>
            <a:r>
              <a:rPr lang="en-US" sz="4000" b="1">
                <a:solidFill>
                  <a:srgbClr val="FF0000"/>
                </a:solidFill>
              </a:rPr>
              <a:t>A</a:t>
            </a:r>
            <a:r>
              <a:rPr lang="en-US" sz="4000" b="1">
                <a:solidFill>
                  <a:srgbClr val="FFFF00"/>
                </a:solidFill>
              </a:rPr>
              <a:t>DVANCE:</a:t>
            </a:r>
            <a:endParaRPr/>
          </a:p>
        </p:txBody>
      </p:sp>
      <p:sp>
        <p:nvSpPr>
          <p:cNvPr id="202" name="Google Shape;202;p8"/>
          <p:cNvSpPr txBox="1">
            <a:spLocks noGrp="1"/>
          </p:cNvSpPr>
          <p:nvPr>
            <p:ph type="body" idx="2"/>
          </p:nvPr>
        </p:nvSpPr>
        <p:spPr>
          <a:xfrm>
            <a:off x="469899" y="1285875"/>
            <a:ext cx="4876800" cy="1019174"/>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SzPts val="2000"/>
              <a:buChar char="•"/>
            </a:pPr>
            <a:r>
              <a:rPr lang="en-US" sz="2000" b="1"/>
              <a:t>How you move your discussion &amp; flow  forward in the group you are leading.</a:t>
            </a:r>
            <a:endParaRPr/>
          </a:p>
        </p:txBody>
      </p:sp>
      <p:sp>
        <p:nvSpPr>
          <p:cNvPr id="203" name="Google Shape;203;p8"/>
          <p:cNvSpPr txBox="1">
            <a:spLocks noGrp="1"/>
          </p:cNvSpPr>
          <p:nvPr>
            <p:ph type="body" idx="4"/>
          </p:nvPr>
        </p:nvSpPr>
        <p:spPr>
          <a:xfrm>
            <a:off x="469899" y="2305048"/>
            <a:ext cx="4876801" cy="1123951"/>
          </a:xfrm>
          <a:prstGeom prst="rect">
            <a:avLst/>
          </a:prstGeom>
          <a:noFill/>
          <a:ln>
            <a:noFill/>
          </a:ln>
        </p:spPr>
        <p:txBody>
          <a:bodyPr spcFirstLastPara="1" wrap="square" lIns="91425" tIns="45700" rIns="91425" bIns="45700" anchor="t" anchorCtr="0">
            <a:normAutofit/>
          </a:bodyPr>
          <a:lstStyle/>
          <a:p>
            <a:pPr marL="285750" lvl="0" indent="-285750" algn="l" rtl="0">
              <a:spcBef>
                <a:spcPts val="0"/>
              </a:spcBef>
              <a:spcAft>
                <a:spcPts val="0"/>
              </a:spcAft>
              <a:buSzPts val="2000"/>
              <a:buChar char="•"/>
            </a:pPr>
            <a:r>
              <a:rPr lang="en-US" sz="2000" b="1"/>
              <a:t>You can start by asking general questions, but then prepare to be more specific, and deeper.</a:t>
            </a:r>
            <a:endParaRPr/>
          </a:p>
        </p:txBody>
      </p:sp>
      <p:sp>
        <p:nvSpPr>
          <p:cNvPr id="204" name="Google Shape;204;p8"/>
          <p:cNvSpPr txBox="1"/>
          <p:nvPr/>
        </p:nvSpPr>
        <p:spPr>
          <a:xfrm>
            <a:off x="469899" y="3732577"/>
            <a:ext cx="4876799" cy="163121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2000"/>
              <a:buFont typeface="Arial"/>
              <a:buChar char="•"/>
            </a:pPr>
            <a:r>
              <a:rPr lang="en-US" sz="2000" b="1">
                <a:solidFill>
                  <a:schemeClr val="lt1"/>
                </a:solidFill>
                <a:latin typeface="Century Gothic"/>
                <a:ea typeface="Century Gothic"/>
                <a:cs typeface="Century Gothic"/>
                <a:sym typeface="Century Gothic"/>
              </a:rPr>
              <a:t>You want to prevent repeating yourself. </a:t>
            </a:r>
            <a:endParaRPr/>
          </a:p>
          <a:p>
            <a:pPr marL="285750" marR="0" lvl="0" indent="-285750" algn="l" rtl="0">
              <a:spcBef>
                <a:spcPts val="0"/>
              </a:spcBef>
              <a:spcAft>
                <a:spcPts val="0"/>
              </a:spcAft>
              <a:buClr>
                <a:schemeClr val="lt1"/>
              </a:buClr>
              <a:buSzPts val="2000"/>
              <a:buFont typeface="Noto Sans Symbols"/>
              <a:buChar char="✔"/>
            </a:pPr>
            <a:r>
              <a:rPr lang="en-US" sz="2000" b="1">
                <a:solidFill>
                  <a:schemeClr val="lt1"/>
                </a:solidFill>
                <a:latin typeface="Century Gothic"/>
                <a:ea typeface="Century Gothic"/>
                <a:cs typeface="Century Gothic"/>
                <a:sym typeface="Century Gothic"/>
              </a:rPr>
              <a:t>This will cause your group to get bogged down, and the discussion will go nowhere.</a:t>
            </a:r>
            <a:endParaRPr/>
          </a:p>
        </p:txBody>
      </p:sp>
      <p:pic>
        <p:nvPicPr>
          <p:cNvPr id="205" name="Google Shape;205;p8" descr="Silhouette of a group of people running&#10;&#10;Description automatically generated with medium confidence"/>
          <p:cNvPicPr preferRelativeResize="0"/>
          <p:nvPr/>
        </p:nvPicPr>
        <p:blipFill rotWithShape="1">
          <a:blip r:embed="rId3">
            <a:alphaModFix/>
          </a:blip>
          <a:srcRect/>
          <a:stretch/>
        </p:blipFill>
        <p:spPr>
          <a:xfrm>
            <a:off x="6096000" y="1045793"/>
            <a:ext cx="5753098" cy="4318000"/>
          </a:xfrm>
          <a:prstGeom prst="rect">
            <a:avLst/>
          </a:prstGeom>
          <a:noFill/>
          <a:ln>
            <a:noFill/>
          </a:ln>
        </p:spPr>
      </p:pic>
      <p:pic>
        <p:nvPicPr>
          <p:cNvPr id="206" name="Google Shape;206;p8" descr="A person and a dog standing on a hill in front of a starry night sky&#10;&#10;Description automatically generated with medium confidence"/>
          <p:cNvPicPr preferRelativeResize="0"/>
          <p:nvPr/>
        </p:nvPicPr>
        <p:blipFill rotWithShape="1">
          <a:blip r:embed="rId4">
            <a:alphaModFix/>
          </a:blip>
          <a:srcRect/>
          <a:stretch/>
        </p:blipFill>
        <p:spPr>
          <a:xfrm>
            <a:off x="6095998" y="1045791"/>
            <a:ext cx="5753098" cy="4318001"/>
          </a:xfrm>
          <a:prstGeom prst="rect">
            <a:avLst/>
          </a:prstGeom>
          <a:noFill/>
          <a:ln>
            <a:noFill/>
          </a:ln>
        </p:spPr>
      </p:pic>
      <p:pic>
        <p:nvPicPr>
          <p:cNvPr id="207" name="Google Shape;207;p8" descr="A picture containing text, person, person, wearing&#10;&#10;Description automatically generated"/>
          <p:cNvPicPr preferRelativeResize="0"/>
          <p:nvPr/>
        </p:nvPicPr>
        <p:blipFill rotWithShape="1">
          <a:blip r:embed="rId5">
            <a:alphaModFix/>
          </a:blip>
          <a:srcRect/>
          <a:stretch/>
        </p:blipFill>
        <p:spPr>
          <a:xfrm>
            <a:off x="8572500" y="1045790"/>
            <a:ext cx="3276595" cy="2911848"/>
          </a:xfrm>
          <a:prstGeom prst="rect">
            <a:avLst/>
          </a:prstGeom>
          <a:noFill/>
          <a:ln>
            <a:noFill/>
          </a:ln>
        </p:spPr>
      </p:pic>
      <p:pic>
        <p:nvPicPr>
          <p:cNvPr id="208" name="Google Shape;208;p8" descr="A picture containing old, dirty&#10;&#10;Description automatically generated"/>
          <p:cNvPicPr preferRelativeResize="0"/>
          <p:nvPr/>
        </p:nvPicPr>
        <p:blipFill rotWithShape="1">
          <a:blip r:embed="rId6">
            <a:alphaModFix/>
          </a:blip>
          <a:srcRect/>
          <a:stretch/>
        </p:blipFill>
        <p:spPr>
          <a:xfrm>
            <a:off x="5986463" y="1045790"/>
            <a:ext cx="5862632" cy="431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2">
                                            <p:txEl>
                                              <p:pRg st="0" end="0"/>
                                            </p:txEl>
                                          </p:spTgt>
                                        </p:tgtEl>
                                        <p:attrNameLst>
                                          <p:attrName>style.visibility</p:attrName>
                                        </p:attrNameLst>
                                      </p:cBhvr>
                                      <p:to>
                                        <p:strVal val="visible"/>
                                      </p:to>
                                    </p:set>
                                    <p:animEffect transition="in" filter="fade">
                                      <p:cBhvr>
                                        <p:cTn id="7" dur="500"/>
                                        <p:tgtEl>
                                          <p:spTgt spid="2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
                                        </p:tgtEl>
                                        <p:attrNameLst>
                                          <p:attrName>style.visibility</p:attrName>
                                        </p:attrNameLst>
                                      </p:cBhvr>
                                      <p:to>
                                        <p:strVal val="visible"/>
                                      </p:to>
                                    </p:set>
                                    <p:animEffect transition="in" filter="fade">
                                      <p:cBhvr>
                                        <p:cTn id="12" dur="500"/>
                                        <p:tgtEl>
                                          <p:spTgt spid="20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6"/>
                                        </p:tgtEl>
                                        <p:attrNameLst>
                                          <p:attrName>style.visibility</p:attrName>
                                        </p:attrNameLst>
                                      </p:cBhvr>
                                      <p:to>
                                        <p:strVal val="visible"/>
                                      </p:to>
                                    </p:set>
                                    <p:animEffect transition="in" filter="fade">
                                      <p:cBhvr>
                                        <p:cTn id="21" dur="500"/>
                                        <p:tgtEl>
                                          <p:spTgt spid="20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07"/>
                                        </p:tgtEl>
                                        <p:attrNameLst>
                                          <p:attrName>style.visibility</p:attrName>
                                        </p:attrNameLst>
                                      </p:cBhvr>
                                      <p:to>
                                        <p:strVal val="visible"/>
                                      </p:to>
                                    </p:set>
                                    <p:anim calcmode="lin" valueType="num">
                                      <p:cBhvr additive="base">
                                        <p:cTn id="26" dur="500"/>
                                        <p:tgtEl>
                                          <p:spTgt spid="20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4"/>
                                        </p:tgtEl>
                                        <p:attrNameLst>
                                          <p:attrName>style.visibility</p:attrName>
                                        </p:attrNameLst>
                                      </p:cBhvr>
                                      <p:to>
                                        <p:strVal val="visible"/>
                                      </p:to>
                                    </p:set>
                                    <p:animEffect transition="in" filter="fade">
                                      <p:cBhvr>
                                        <p:cTn id="31" dur="500"/>
                                        <p:tgtEl>
                                          <p:spTgt spid="20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8"/>
                                        </p:tgtEl>
                                        <p:attrNameLst>
                                          <p:attrName>style.visibility</p:attrName>
                                        </p:attrNameLst>
                                      </p:cBhvr>
                                      <p:to>
                                        <p:strVal val="visible"/>
                                      </p:to>
                                    </p:set>
                                    <p:animEffect transition="in" filter="fade">
                                      <p:cBhvr>
                                        <p:cTn id="36"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363D46"/>
            </a:gs>
            <a:gs pos="100000">
              <a:srgbClr val="282D34"/>
            </a:gs>
          </a:gsLst>
          <a:lin ang="5400000" scaled="0"/>
        </a:gradFill>
        <a:effectLst/>
      </p:bgPr>
    </p:bg>
    <p:spTree>
      <p:nvGrpSpPr>
        <p:cNvPr id="1" name="Shape 212"/>
        <p:cNvGrpSpPr/>
        <p:nvPr/>
      </p:nvGrpSpPr>
      <p:grpSpPr>
        <a:xfrm>
          <a:off x="0" y="0"/>
          <a:ext cx="0" cy="0"/>
          <a:chOff x="0" y="0"/>
          <a:chExt cx="0" cy="0"/>
        </a:xfrm>
      </p:grpSpPr>
      <p:sp>
        <p:nvSpPr>
          <p:cNvPr id="213" name="Google Shape;213;p9"/>
          <p:cNvSpPr txBox="1">
            <a:spLocks noGrp="1"/>
          </p:cNvSpPr>
          <p:nvPr>
            <p:ph type="title"/>
          </p:nvPr>
        </p:nvSpPr>
        <p:spPr>
          <a:xfrm>
            <a:off x="141288" y="119063"/>
            <a:ext cx="5259387" cy="8382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FF0000"/>
              </a:buClr>
              <a:buSzPts val="3600"/>
              <a:buFont typeface="Century Gothic"/>
              <a:buNone/>
            </a:pPr>
            <a:r>
              <a:rPr lang="en-US" sz="3600" b="1">
                <a:solidFill>
                  <a:srgbClr val="FF0000"/>
                </a:solidFill>
              </a:rPr>
              <a:t>T</a:t>
            </a:r>
            <a:r>
              <a:rPr lang="en-US" sz="3600" b="1">
                <a:solidFill>
                  <a:srgbClr val="FFFF00"/>
                </a:solidFill>
              </a:rPr>
              <a:t>IMING:</a:t>
            </a:r>
            <a:endParaRPr/>
          </a:p>
        </p:txBody>
      </p:sp>
      <p:sp>
        <p:nvSpPr>
          <p:cNvPr id="214" name="Google Shape;214;p9"/>
          <p:cNvSpPr txBox="1">
            <a:spLocks noGrp="1"/>
          </p:cNvSpPr>
          <p:nvPr>
            <p:ph type="body" idx="2"/>
          </p:nvPr>
        </p:nvSpPr>
        <p:spPr>
          <a:xfrm>
            <a:off x="141287" y="881064"/>
            <a:ext cx="5030787" cy="1033462"/>
          </a:xfrm>
          <a:prstGeom prst="rect">
            <a:avLst/>
          </a:prstGeom>
          <a:noFill/>
          <a:ln>
            <a:noFill/>
          </a:ln>
        </p:spPr>
        <p:txBody>
          <a:bodyPr spcFirstLastPara="1" wrap="square" lIns="91425" tIns="45700" rIns="91425" bIns="45700" anchor="t" anchorCtr="0">
            <a:normAutofit fontScale="25000" lnSpcReduction="20000"/>
          </a:bodyPr>
          <a:lstStyle/>
          <a:p>
            <a:pPr marL="285750" lvl="0" indent="-285750" algn="l" rtl="0">
              <a:spcBef>
                <a:spcPts val="0"/>
              </a:spcBef>
              <a:spcAft>
                <a:spcPts val="0"/>
              </a:spcAft>
              <a:buSzPct val="100000"/>
              <a:buChar char="•"/>
            </a:pPr>
            <a:r>
              <a:rPr lang="en-US" sz="8000" b="1"/>
              <a:t>Give your listeners time to respond</a:t>
            </a:r>
            <a:endParaRPr/>
          </a:p>
          <a:p>
            <a:pPr marL="285750" lvl="0" indent="-285750" algn="l" rtl="0">
              <a:spcBef>
                <a:spcPts val="1000"/>
              </a:spcBef>
              <a:spcAft>
                <a:spcPts val="0"/>
              </a:spcAft>
              <a:buSzPct val="100000"/>
              <a:buFont typeface="Noto Sans Symbols"/>
              <a:buChar char="✔"/>
            </a:pPr>
            <a:r>
              <a:rPr lang="en-US" sz="8000" b="1"/>
              <a:t>“Okay everyone take 30 seconds to respond.” </a:t>
            </a:r>
            <a:endParaRPr/>
          </a:p>
          <a:p>
            <a:pPr marL="0" lvl="0" indent="0" algn="l" rtl="0">
              <a:spcBef>
                <a:spcPts val="690"/>
              </a:spcBef>
              <a:spcAft>
                <a:spcPts val="0"/>
              </a:spcAft>
              <a:buSzPct val="100000"/>
              <a:buNone/>
            </a:pPr>
            <a:endParaRPr/>
          </a:p>
          <a:p>
            <a:pPr marL="0" lvl="0" indent="0" algn="l" rtl="0">
              <a:spcBef>
                <a:spcPts val="690"/>
              </a:spcBef>
              <a:spcAft>
                <a:spcPts val="0"/>
              </a:spcAft>
              <a:buSzPct val="100000"/>
              <a:buNone/>
            </a:pPr>
            <a:r>
              <a:rPr lang="en-US"/>
              <a:t>	</a:t>
            </a:r>
            <a:endParaRPr/>
          </a:p>
          <a:p>
            <a:pPr marL="285750" lvl="0" indent="-257175" algn="l" rtl="0">
              <a:spcBef>
                <a:spcPts val="690"/>
              </a:spcBef>
              <a:spcAft>
                <a:spcPts val="0"/>
              </a:spcAft>
              <a:buSzPct val="100000"/>
              <a:buFont typeface="Arial"/>
              <a:buNone/>
            </a:pPr>
            <a:endParaRPr/>
          </a:p>
        </p:txBody>
      </p:sp>
      <p:pic>
        <p:nvPicPr>
          <p:cNvPr id="215" name="Google Shape;215;p9"/>
          <p:cNvPicPr preferRelativeResize="0"/>
          <p:nvPr/>
        </p:nvPicPr>
        <p:blipFill rotWithShape="1">
          <a:blip r:embed="rId3">
            <a:alphaModFix/>
          </a:blip>
          <a:srcRect/>
          <a:stretch/>
        </p:blipFill>
        <p:spPr>
          <a:xfrm>
            <a:off x="5172074" y="0"/>
            <a:ext cx="7010907" cy="6858000"/>
          </a:xfrm>
          <a:prstGeom prst="rect">
            <a:avLst/>
          </a:prstGeom>
          <a:noFill/>
          <a:ln>
            <a:noFill/>
          </a:ln>
        </p:spPr>
      </p:pic>
      <p:sp>
        <p:nvSpPr>
          <p:cNvPr id="216" name="Google Shape;216;p9"/>
          <p:cNvSpPr txBox="1"/>
          <p:nvPr/>
        </p:nvSpPr>
        <p:spPr>
          <a:xfrm>
            <a:off x="70641" y="2149199"/>
            <a:ext cx="5030787"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lt1"/>
                </a:solidFill>
                <a:latin typeface="Century Gothic"/>
                <a:ea typeface="Century Gothic"/>
                <a:cs typeface="Century Gothic"/>
                <a:sym typeface="Century Gothic"/>
              </a:rPr>
              <a:t>***(This takes pressure off the silence by giving permission to be silent).</a:t>
            </a:r>
            <a:endParaRPr/>
          </a:p>
        </p:txBody>
      </p:sp>
      <p:sp>
        <p:nvSpPr>
          <p:cNvPr id="217" name="Google Shape;217;p9"/>
          <p:cNvSpPr txBox="1"/>
          <p:nvPr/>
        </p:nvSpPr>
        <p:spPr>
          <a:xfrm>
            <a:off x="108221" y="3419981"/>
            <a:ext cx="5030786" cy="163121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2000"/>
              <a:buFont typeface="Arial"/>
              <a:buChar char="•"/>
            </a:pPr>
            <a:r>
              <a:rPr lang="en-US" sz="2000" b="1">
                <a:solidFill>
                  <a:schemeClr val="lt1"/>
                </a:solidFill>
                <a:latin typeface="Century Gothic"/>
                <a:ea typeface="Century Gothic"/>
                <a:cs typeface="Century Gothic"/>
                <a:sym typeface="Century Gothic"/>
              </a:rPr>
              <a:t>After the 30 seconds, repeat the question &amp; ask for the response. (These responses sometimes can be written individually, then discussed in a group).</a:t>
            </a:r>
            <a:endParaRPr/>
          </a:p>
        </p:txBody>
      </p:sp>
      <p:sp>
        <p:nvSpPr>
          <p:cNvPr id="218" name="Google Shape;218;p9"/>
          <p:cNvSpPr txBox="1"/>
          <p:nvPr/>
        </p:nvSpPr>
        <p:spPr>
          <a:xfrm>
            <a:off x="0" y="5469104"/>
            <a:ext cx="5030783"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  </a:t>
            </a:r>
            <a:r>
              <a:rPr lang="en-US" sz="2000" b="1">
                <a:solidFill>
                  <a:schemeClr val="lt1"/>
                </a:solidFill>
                <a:latin typeface="Century Gothic"/>
                <a:ea typeface="Century Gothic"/>
                <a:cs typeface="Century Gothic"/>
                <a:sym typeface="Century Gothic"/>
              </a:rPr>
              <a:t>***Example: Writing responses on post-it notes &amp; placing them on a poster/wall.</a:t>
            </a:r>
            <a:endParaRPr sz="1800">
              <a:solidFill>
                <a:schemeClr val="lt1"/>
              </a:solidFill>
              <a:latin typeface="Century Gothic"/>
              <a:ea typeface="Century Gothic"/>
              <a:cs typeface="Century Gothic"/>
              <a:sym typeface="Century Gothic"/>
            </a:endParaRPr>
          </a:p>
        </p:txBody>
      </p:sp>
      <p:pic>
        <p:nvPicPr>
          <p:cNvPr id="219" name="Google Shape;219;p9"/>
          <p:cNvPicPr preferRelativeResize="0"/>
          <p:nvPr/>
        </p:nvPicPr>
        <p:blipFill rotWithShape="1">
          <a:blip r:embed="rId4">
            <a:alphaModFix/>
          </a:blip>
          <a:srcRect/>
          <a:stretch/>
        </p:blipFill>
        <p:spPr>
          <a:xfrm>
            <a:off x="5181092" y="4046"/>
            <a:ext cx="7010908" cy="685395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4">
                                            <p:txEl>
                                              <p:pRg st="0" end="0"/>
                                            </p:txEl>
                                          </p:spTgt>
                                        </p:tgtEl>
                                        <p:attrNameLst>
                                          <p:attrName>style.visibility</p:attrName>
                                        </p:attrNameLst>
                                      </p:cBhvr>
                                      <p:to>
                                        <p:strVal val="visible"/>
                                      </p:to>
                                    </p:set>
                                    <p:animEffect transition="in" filter="fade">
                                      <p:cBhvr>
                                        <p:cTn id="7" dur="500"/>
                                        <p:tgtEl>
                                          <p:spTgt spid="2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4">
                                            <p:txEl>
                                              <p:pRg st="1" end="1"/>
                                            </p:txEl>
                                          </p:spTgt>
                                        </p:tgtEl>
                                        <p:attrNameLst>
                                          <p:attrName>style.visibility</p:attrName>
                                        </p:attrNameLst>
                                      </p:cBhvr>
                                      <p:to>
                                        <p:strVal val="visible"/>
                                      </p:to>
                                    </p:set>
                                    <p:animEffect transition="in" filter="fade">
                                      <p:cBhvr>
                                        <p:cTn id="12" dur="500"/>
                                        <p:tgtEl>
                                          <p:spTgt spid="2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4">
                                            <p:txEl>
                                              <p:pRg st="2" end="2"/>
                                            </p:txEl>
                                          </p:spTgt>
                                        </p:tgtEl>
                                        <p:attrNameLst>
                                          <p:attrName>style.visibility</p:attrName>
                                        </p:attrNameLst>
                                      </p:cBhvr>
                                      <p:to>
                                        <p:strVal val="visible"/>
                                      </p:to>
                                    </p:set>
                                    <p:animEffect transition="in" filter="fade">
                                      <p:cBhvr>
                                        <p:cTn id="17" dur="500"/>
                                        <p:tgtEl>
                                          <p:spTgt spid="2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4">
                                            <p:txEl>
                                              <p:pRg st="3" end="3"/>
                                            </p:txEl>
                                          </p:spTgt>
                                        </p:tgtEl>
                                        <p:attrNameLst>
                                          <p:attrName>style.visibility</p:attrName>
                                        </p:attrNameLst>
                                      </p:cBhvr>
                                      <p:to>
                                        <p:strVal val="visible"/>
                                      </p:to>
                                    </p:set>
                                    <p:animEffect transition="in" filter="fade">
                                      <p:cBhvr>
                                        <p:cTn id="22" dur="500"/>
                                        <p:tgtEl>
                                          <p:spTgt spid="2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4">
                                            <p:txEl>
                                              <p:pRg st="4" end="4"/>
                                            </p:txEl>
                                          </p:spTgt>
                                        </p:tgtEl>
                                        <p:attrNameLst>
                                          <p:attrName>style.visibility</p:attrName>
                                        </p:attrNameLst>
                                      </p:cBhvr>
                                      <p:to>
                                        <p:strVal val="visible"/>
                                      </p:to>
                                    </p:set>
                                    <p:animEffect transition="in" filter="fade">
                                      <p:cBhvr>
                                        <p:cTn id="27" dur="500"/>
                                        <p:tgtEl>
                                          <p:spTgt spid="2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15"/>
                                        </p:tgtEl>
                                        <p:attrNameLst>
                                          <p:attrName>style.visibility</p:attrName>
                                        </p:attrNameLst>
                                      </p:cBhvr>
                                      <p:to>
                                        <p:strVal val="visible"/>
                                      </p:to>
                                    </p:set>
                                    <p:anim calcmode="lin" valueType="num">
                                      <p:cBhvr additive="base">
                                        <p:cTn id="32" dur="500"/>
                                        <p:tgtEl>
                                          <p:spTgt spid="21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6">
                                            <p:txEl>
                                              <p:pRg st="0" end="0"/>
                                            </p:txEl>
                                          </p:spTgt>
                                        </p:tgtEl>
                                        <p:attrNameLst>
                                          <p:attrName>style.visibility</p:attrName>
                                        </p:attrNameLst>
                                      </p:cBhvr>
                                      <p:to>
                                        <p:strVal val="visible"/>
                                      </p:to>
                                    </p:set>
                                    <p:animEffect transition="in" filter="fade">
                                      <p:cBhvr>
                                        <p:cTn id="37" dur="500"/>
                                        <p:tgtEl>
                                          <p:spTgt spid="21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7"/>
                                        </p:tgtEl>
                                        <p:attrNameLst>
                                          <p:attrName>style.visibility</p:attrName>
                                        </p:attrNameLst>
                                      </p:cBhvr>
                                      <p:to>
                                        <p:strVal val="visible"/>
                                      </p:to>
                                    </p:set>
                                    <p:animEffect transition="in" filter="fade">
                                      <p:cBhvr>
                                        <p:cTn id="42" dur="500"/>
                                        <p:tgtEl>
                                          <p:spTgt spid="2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8"/>
                                        </p:tgtEl>
                                        <p:attrNameLst>
                                          <p:attrName>style.visibility</p:attrName>
                                        </p:attrNameLst>
                                      </p:cBhvr>
                                      <p:to>
                                        <p:strVal val="visible"/>
                                      </p:to>
                                    </p:set>
                                    <p:animEffect transition="in" filter="fade">
                                      <p:cBhvr>
                                        <p:cTn id="47" dur="500"/>
                                        <p:tgtEl>
                                          <p:spTgt spid="2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9"/>
                                        </p:tgtEl>
                                        <p:attrNameLst>
                                          <p:attrName>style.visibility</p:attrName>
                                        </p:attrNameLst>
                                      </p:cBhvr>
                                      <p:to>
                                        <p:strVal val="visible"/>
                                      </p:to>
                                    </p:set>
                                    <p:animEffect transition="in" filter="fade">
                                      <p:cBhvr>
                                        <p:cTn id="52" dur="5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esh">
  <a:themeElements>
    <a:clrScheme name="Mesh">
      <a:dk1>
        <a:srgbClr val="000000"/>
      </a:dk1>
      <a:lt1>
        <a:srgbClr val="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2637</Words>
  <Application>Microsoft Macintosh PowerPoint</Application>
  <PresentationFormat>Widescreen</PresentationFormat>
  <Paragraphs>313</Paragraphs>
  <Slides>42</Slides>
  <Notes>42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Century Gothic</vt:lpstr>
      <vt:lpstr>Georgia</vt:lpstr>
      <vt:lpstr>Arial</vt:lpstr>
      <vt:lpstr>Noto Sans Symbols</vt:lpstr>
      <vt:lpstr>Mesh</vt:lpstr>
      <vt:lpstr>LET’S TALK</vt:lpstr>
      <vt:lpstr>“KNOWING WHERE YOU ARE GOING ENABLES YOU TO ASK THE RIGHT KINDS OF QUESTIONS ALONG THE WAY. . . . . . . .THERE ARE BASIC TECHNIQUES FOR ASKING QUESTIONS, WHICH IS MORE OF AN ART THAN A SCIENCE.”</vt:lpstr>
      <vt:lpstr>What Is a Leader?</vt:lpstr>
      <vt:lpstr>WHY HAVE A DISCUSSION?</vt:lpstr>
      <vt:lpstr>HERE ARE THREE POINTS ABOUT GROWING SPIRITUALLY:</vt:lpstr>
      <vt:lpstr>6 KEY POINTS OF ASKING QUESTIONS:</vt:lpstr>
      <vt:lpstr>KEY QUESTIONS:</vt:lpstr>
      <vt:lpstr>ADVANCE:</vt:lpstr>
      <vt:lpstr>TIMING:</vt:lpstr>
      <vt:lpstr>CLEAR: </vt:lpstr>
      <vt:lpstr>ADAPT: </vt:lpstr>
      <vt:lpstr>ADAPT: (CONTINUED)</vt:lpstr>
      <vt:lpstr>TRAIL:  </vt:lpstr>
      <vt:lpstr>PowerPoint Presentation</vt:lpstr>
      <vt:lpstr>TWO KEYS ON HAVING GREAT DISCUSSIONS</vt:lpstr>
      <vt:lpstr>KEY ONE: COMMITMENT</vt:lpstr>
      <vt:lpstr>KEY TWO: VARIETY</vt:lpstr>
      <vt:lpstr>KEY TWO: VARIETY (CONTINUED)</vt:lpstr>
      <vt:lpstr>PowerPoint Presentation</vt:lpstr>
      <vt:lpstr>PowerPoint Presentation</vt:lpstr>
      <vt:lpstr>SMALL GROUPS:</vt:lpstr>
      <vt:lpstr>SMALL GROUPS: (CONTINUED 2)</vt:lpstr>
      <vt:lpstr>SMALL GROUPS: (CONTINUED 3)</vt:lpstr>
      <vt:lpstr>SMALL GROUPS: (CONTINUED 4)</vt:lpstr>
      <vt:lpstr>PowerPoint Presentation</vt:lpstr>
      <vt:lpstr>EIGHT CREATIVE QUESTION STYLES: THE        V C R     G L I D E</vt:lpstr>
      <vt:lpstr>VOTING:</vt:lpstr>
      <vt:lpstr>OTHER VOTING EXAMPLES YOU CAN USE TO TURN UP THE HEAT:</vt:lpstr>
      <vt:lpstr>CONTINUUM:</vt:lpstr>
      <vt:lpstr>RANKING:</vt:lpstr>
      <vt:lpstr>RANKING: (CONTINUED)</vt:lpstr>
      <vt:lpstr>GOAL SETTING:</vt:lpstr>
      <vt:lpstr>LISTENING / WATCHING:</vt:lpstr>
      <vt:lpstr>LISTENING / WATCHING: (CONTINUED)</vt:lpstr>
      <vt:lpstr>INTERVIEW:</vt:lpstr>
      <vt:lpstr>INTERVIEW: (CONTINUED)</vt:lpstr>
      <vt:lpstr>DILEMMA:</vt:lpstr>
      <vt:lpstr>DILEMMA: (CONTINUED)</vt:lpstr>
      <vt:lpstr>EITHER / OR:</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TALK</dc:title>
  <dc:creator>Francisco Jimenez</dc:creator>
  <cp:lastModifiedBy>Cinthia Portanova</cp:lastModifiedBy>
  <cp:revision>2</cp:revision>
  <dcterms:created xsi:type="dcterms:W3CDTF">2021-01-10T08:50:50Z</dcterms:created>
  <dcterms:modified xsi:type="dcterms:W3CDTF">2023-02-07T03:03:41Z</dcterms:modified>
</cp:coreProperties>
</file>