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79" r:id="rId4"/>
    <p:sldId id="273" r:id="rId5"/>
    <p:sldId id="292" r:id="rId6"/>
    <p:sldId id="264" r:id="rId7"/>
    <p:sldId id="300" r:id="rId8"/>
    <p:sldId id="266" r:id="rId9"/>
    <p:sldId id="284" r:id="rId10"/>
    <p:sldId id="303" r:id="rId11"/>
    <p:sldId id="270" r:id="rId12"/>
    <p:sldId id="269" r:id="rId13"/>
    <p:sldId id="289" r:id="rId14"/>
    <p:sldId id="267" r:id="rId15"/>
    <p:sldId id="268" r:id="rId16"/>
    <p:sldId id="278" r:id="rId17"/>
    <p:sldId id="277" r:id="rId18"/>
    <p:sldId id="305" r:id="rId19"/>
    <p:sldId id="294" r:id="rId20"/>
    <p:sldId id="295" r:id="rId21"/>
    <p:sldId id="301" r:id="rId22"/>
    <p:sldId id="297" r:id="rId23"/>
    <p:sldId id="306" r:id="rId24"/>
    <p:sldId id="302" r:id="rId25"/>
    <p:sldId id="263" r:id="rId26"/>
    <p:sldId id="285" r:id="rId27"/>
    <p:sldId id="262" r:id="rId28"/>
    <p:sldId id="287" r:id="rId29"/>
    <p:sldId id="286" r:id="rId30"/>
    <p:sldId id="271" r:id="rId31"/>
    <p:sldId id="288" r:id="rId32"/>
    <p:sldId id="30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303"/>
  </p:normalViewPr>
  <p:slideViewPr>
    <p:cSldViewPr>
      <p:cViewPr varScale="1">
        <p:scale>
          <a:sx n="109" d="100"/>
          <a:sy n="109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C250E8-6C45-3977-C645-71C5D519B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4C82A-0143-6582-A9E1-027DF38ED3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80E380F-FD43-5A4E-87B5-9B2973EE409F}" type="datetimeFigureOut">
              <a:rPr lang="en-US"/>
              <a:pPr>
                <a:defRPr/>
              </a:pPr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BE996-C4BF-D9F6-4CEF-614B9B9515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BA5AF-72C4-8FCC-7E5E-F536F7244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1A85C0-DC69-E54E-8BAD-E3C4145A5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0D1036-111B-70E7-8B93-9C8FDBD4D4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A11CF-7738-1CE6-DACE-7394504A19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4B07475-E7F2-E243-AB53-ED82F62B21CC}" type="datetimeFigureOut">
              <a:rPr lang="en-US" altLang="en-US"/>
              <a:pPr>
                <a:defRPr/>
              </a:pPr>
              <a:t>2/7/23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DE76B3-DD15-E1BC-C8D2-EACCED0ED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432532-1CC7-36C3-8844-FAB73F55B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BC7DD-0F28-7473-943A-7B67AC7C1A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7BE0D-3A44-F9A5-7D72-969A62395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661AB0-F677-3D41-93F8-D5F518217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85E39D2-60BE-5FB9-2E85-029F06225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E5DC2F2-9485-C9CC-E450-64F382E3B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How do you show you love your young people?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4898B68-40BB-20F0-7C2A-E902B3EEB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768AF9-E679-7443-9826-439A794BC75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64265C6-F268-4BD7-A79E-DFE059764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2B51762-6A81-C748-FB58-6BD9EACFD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Gift one - seal of ownership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Gift two - Spirit in our hearts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1E28627-A3EE-8708-0D4D-B48087B7E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CB8944-52F1-3D45-8DB8-B1223E0FEAF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804000A-76BF-3FBB-E04D-3F98C8E452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F9CFFFF-99AD-54B3-DAF8-4DAEBFF92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Gift one - seal of ownership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Gift two - Spirit in our hearts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9125843-DC1B-9665-D914-836ADD300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CB2656-CF9D-D346-B105-964B6A13C5B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7E2E1DE-BE14-12FA-AC77-A9FE166B0B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7A89B1C-B9B8-3CA4-8C62-2A3534E93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Sealed - yes we are saved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F3A388B-9BE8-22B6-3825-1CDD22226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158FC5-B9E0-B749-B497-D955A1CD39F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2C228C3-5C05-818D-BB1B-41FF19C0CD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DD68F82-4DE0-851B-AECD-12C5AB18E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When Jesus said go and make disciples, how does this relate to young people?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82768B0-5745-8C15-998A-3369855EA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4834CC-27A0-5E42-B0E8-934616411D6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7B55537-0DB1-830E-E310-52C54CF13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F97388F-14D7-987D-7D23-3ABB09F33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When Jesus said go and make disciples, how does this relate to young people?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039F071-AB1D-5687-2C8D-F999D0CE8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0BFB29-9CD9-3543-97C7-DD49D84EC21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F63D668-996B-8ED2-F6D3-4C1619599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E6BD0CC-A288-C0C0-8B24-6562ED322A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Music, 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B7C7338-1F11-900D-A663-D0287CF92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6BB50E-1F99-9547-9553-8E0B4C96EAC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D5A684E-94EB-D8FD-5EC2-4D5BE14CB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95ADB050-542D-4431-8E8C-D596F8727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Send it without a stamp – Study to be approved – now a nurse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79EE790-6593-6B59-1CD6-CBB9EDDD6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5F823B-117D-D64D-B691-0ADD11A8AAD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8967C858-856B-FF32-CE3A-3337C03314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5271A40-87AC-DB2C-9244-7BA9B0907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leaders, what is our role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4522BED-138D-5E4F-3829-7C0840448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CF696A-410A-E842-B8A2-84773161BF4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44178E9-403C-6C9D-3B0D-83359F4564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5B772BB-EA4B-06BE-DE3F-AF5CD9245F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leaders, what is our role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84EE84E-3C8B-4F6A-78CA-7CB78C798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444E92-AD5F-4C43-8F8D-B6DB1710B78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6889AA9-5CA3-EC37-4036-14B4C1ED4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F286AA9-BEDF-7BF0-1F59-909DE630F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each part does its work.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GPS - is part of making disciples.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follow the master and use the talents He gave us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5E81BCA-9BC7-2E5A-19FD-96595E0F3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F17E0B-25A9-BC45-8638-F227F33E856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812AB0C-8C43-FAC8-0A22-2BADCE48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61D7BC5-D70A-BAF0-FA4F-C3A7051BF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When Jesus said go and make disciples, how does this relate to young people?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834E31D-B698-695C-2869-B048FEA1D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6B62C1-BC70-E143-A053-4C69FECEBC6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2FC1C13-DD76-C855-FEFC-C2D6754D3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7BF8BB8-70F5-C65C-38F2-8D2B613E3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each part does its work.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GPS - is part of making disciples.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follow the master and use the talents He gave us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A162E53A-DC29-B5E5-3089-E1773D3F5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C1AF87-A524-6F45-A307-AA2F8F9A8F8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BCE22B6B-D540-82BD-D0A2-56F7AAC49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9BB2E11-FE72-5ED0-02CC-A96B73442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As each part does its work.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GPS - is part of making disciples.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follow the master and use the talents He gave us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2CC162DC-FF8B-AFB9-EA07-12D7C2B40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BF65C7-7879-EA49-90A7-8398C6E68BB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314955C-B118-BFC5-E922-8F81F77CE3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AE7F3FB-4B09-7295-7205-2DA72D5880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are chosen, thus we have to declare the praises. How?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9905B7AB-31C4-47FB-8F46-388FF7C0B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23216A-DEFE-EF4A-9FF2-46AB477B9DF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7F3BCD4-8617-E5EA-3DFC-35C1E332E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64CE1EF-946D-BD8E-0E58-5BAB7AF039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When Jesus said go and make disciples, how does this relate to young people?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6635B3A-847E-28FC-9E47-7B831D02C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5E6EB6-A6F1-4B48-B576-0952599CF1E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8FDD9CA-BBC2-F508-F9DA-456EDE300B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3A7893-9349-55D3-1C96-71CB2E5BDC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Karate Kid - Master and a disciple good and bad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MLK - have you read his speechs, what did he believe in.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CA50CD4-44AB-3B77-68C4-EFBE280F3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28ABD2-88F2-9849-848E-3B84982AE56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906F16E-039B-577A-316E-B50A35497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4852040-01F0-7FAF-97C0-0F1D000AB4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want ready made Christians! Yet here are the 5 steps.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23CE714-6B9E-FD87-C95A-C89C28DC5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8EFA48-B054-1B4D-84C4-D17ED35BC84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B031CFB-A785-F6FA-CDD4-396A007C62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5F17E2B-96EB-3967-86CC-A84966F8C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want ready made Christians! Yet here are the 5 steps.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A006F69-823E-0CDB-6273-70C06F9C2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17894E-2B06-9347-ACF7-0E09C5B4FE3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4ED7EF6-1A64-8974-0E22-7267B9595E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9254E05-7CEE-5E65-D8C2-0D4853C4B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Helping to mold their character - Basketball fight story at a Youth Federation Tournament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72708BC-3E24-A6C3-BE57-1129FD34C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7D837E-CD9E-E74B-9353-BE7527C8A99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85EC0CF-FB37-FCA4-B74B-60FE02F57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D3A7843-C413-1ECE-C732-0590E81636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Helping to mold their character - Basketball fight story at a Youth Federation Tournament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305EEB0-D1B7-52C5-5C1A-84C453647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928B43-FE43-F945-83B2-C892AB497F8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090E889-3BF1-3AFE-D1BB-AB89E6E334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826CE39-BC3A-173C-3677-549A0599F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three gifts to His disciples - the promise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7153D78-480F-8C84-76D4-D71C4DCA0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BD416B-A03A-724F-BDFE-F5BE4AFF2FA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5CF5674C-3831-BDCA-4722-D7E941AEFBE5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BA19264-EC77-ADEB-79D3-1ED088C0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49D1615-533D-673F-8727-5C4A5F87A34B}"/>
                </a:ext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75A894E-F81E-4FEB-ECE2-283F2F8D7D77}"/>
                </a:ext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362CD7A-1871-8E47-BE92-0B024DA7805F}"/>
                </a:ext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64FB03A-E651-2A94-5026-917B86568F2B}"/>
                </a:ext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0A21775-ABCB-532B-FC4D-CFF5DAF5A7C3}"/>
                </a:ext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E6FE858E-703A-BB1D-AC92-BB1C95B085E9}"/>
              </a:ext>
            </a:extLst>
          </p:cNvPr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6 w 228"/>
              <a:gd name="T1" fmla="*/ 2147483646 h 57"/>
              <a:gd name="T2" fmla="*/ 0 w 228"/>
              <a:gd name="T3" fmla="*/ 0 h 57"/>
              <a:gd name="T4" fmla="*/ 2147483646 w 228"/>
              <a:gd name="T5" fmla="*/ 2147483646 h 57"/>
              <a:gd name="T6" fmla="*/ 2147483646 w 228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2F45188-44B0-13ED-9211-7740937BA4D0}"/>
              </a:ext>
            </a:extLst>
          </p:cNvPr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6 w 39"/>
              <a:gd name="T3" fmla="*/ 2147483646 h 51"/>
              <a:gd name="T4" fmla="*/ 2147483646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879B274-D542-2F5D-7E1F-139CCEB8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6649314-E00D-D3AD-3066-B881B171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7C779E-4A3D-A6F6-0379-BCBEF1E9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35A8-86C6-EC4B-82C1-FBF823390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55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F214F-C004-4E78-73AE-FE6AD74E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97B5B8-E64A-F7D8-F5E7-836A80F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A155A-8650-3069-0BC4-D2D64987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8F04-4022-F647-9488-EF7BA9146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6BF1C-394E-7957-1759-2815275A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C1D47-449F-174C-70E6-0D305F9A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1626-CC16-5E7B-04DF-4A36F59F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537-9716-8A47-A711-D0B601024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6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9620E2-8534-D1C3-7A67-57D8701E2933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" charset="0"/>
                <a:ea typeface="ＭＳ Ｐゴシック" charset="-128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58FA1-7E01-F17D-EDA0-417E5C8F0390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" charset="0"/>
                <a:ea typeface="ＭＳ Ｐゴシック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A4D094-7D00-3868-80ED-7593158CA8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6284E9-DAC5-BF14-0673-39F79DF42A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F586D1-6DC3-2499-F378-007E39CA9A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E0D1-918F-C64D-8D6B-E65CDC5A1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1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77818-9614-87FC-AF64-90967EA1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49A5-4BB4-8639-7595-9463C543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390E-70F8-CC9A-5277-9223578A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7279-B010-874A-9F14-C375EE41F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2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6EA8E-BEFF-2F1C-AD5C-A2FEDD09CBA7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" charset="0"/>
                <a:ea typeface="ＭＳ Ｐゴシック" charset="-128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A573D-6B4F-1799-5C20-A1AA2E66E522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" charset="0"/>
                <a:ea typeface="ＭＳ Ｐゴシック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FC6E47-B10F-CB20-9AC9-1EAF1143C4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354683-4C78-86B7-081A-AE38B363FC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D218BC-6119-5C12-3E1F-6E26A4BECE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F3A2-2E4E-804A-8FE7-32D32F1B9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20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EDF5-FA21-5004-A9C5-8891B86603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6634-F8BA-C298-5536-79CC7A285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7B89F-9283-A302-F8BA-F595EA04C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EB24-29B1-DA4A-8391-811FCCD42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39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97A4-2765-A90A-8615-55214269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9DE74-78E7-715F-C2A6-53841335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7C5E-3B78-D72F-779D-9E6ED518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9E45-D537-AB40-8FC7-4FCE5C442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79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10305-BEF9-A0F3-CAFE-720351C6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E8654-20DE-04EC-0E54-87A7804F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0E01-F708-4FAF-64E6-CBD18432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A932-6895-854B-8950-64FEF80AD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3444-1974-391B-BDCF-E829AA8C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E05A-A965-9CB5-1157-A79127BD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B9E7-D61D-B0A7-C19F-C697C47F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6365-9078-F043-9AC4-37ECE13EE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7A7E5-E92B-A957-FA71-7ACFA62C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C7A6-11F5-9AA6-6995-8DFE8616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DA077-70AD-4454-E1BC-7F717D27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1791-9A53-8548-9853-FEFAF340A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72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A445B-2B27-03FF-4ADD-BFBF9308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C1B1D3-6056-9C78-8F83-B4A6F6E3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403B4-A3A1-41FC-ACD6-7E8115E4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4EE5-83E0-7843-8B44-D28F384A2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68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4DAC76-760E-B45D-627D-817EFB78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B9C61F-B620-9879-60F3-6FFEAD44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DC9467-06CE-8EC1-7E02-2ADE9098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8599-88CE-C546-B715-36935CC0A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9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FD4576-E399-D050-FC53-5D4BA798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7FFB12-E310-A424-1D1F-AC583688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49766C-6C60-A418-C143-635CF756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AD8F-194F-2749-ADA1-F528DB73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88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4E5387-0AF1-90F2-74F2-BC1250CD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5ABA3D-C4FF-C3F7-D37D-A1041694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F7B54F-B16D-C273-8927-ADCBFBE0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8903-BB34-D74C-9638-4B3B7AE8D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EBF79C-E352-BD32-2EFA-132C5283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F56714-3015-3C10-7195-5EC36C82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C5E047-9380-7DF1-E863-9240BAD2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7425-8AE9-1348-AB60-A61F972E5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4003FA-A082-74D1-D622-BD8677D7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6F96C-69B4-A5AE-E983-86985063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23211-672D-E321-D391-8522E690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6C48-82A1-F948-A857-7E176324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5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>
            <a:extLst>
              <a:ext uri="{FF2B5EF4-FFF2-40B4-BE49-F238E27FC236}">
                <a16:creationId xmlns:a16="http://schemas.microsoft.com/office/drawing/2014/main" id="{ED3B4436-D2AE-8B7F-414F-BCFABED6AD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545EFD02-A873-7D42-96C2-D8A6575D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2147483646 w 676"/>
                <a:gd name="T5" fmla="*/ 2147483646 h 3333"/>
                <a:gd name="T6" fmla="*/ 2147483646 w 676"/>
                <a:gd name="T7" fmla="*/ 0 h 3333"/>
                <a:gd name="T8" fmla="*/ 2147483646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143B7FD-E5AC-4835-93F5-C5B9DAE2507F}"/>
                </a:ext>
              </a:extLst>
            </p:cNvPr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BA3CB4A-D47D-79B5-69C9-1458C559E74F}"/>
                </a:ext>
              </a:extLst>
            </p:cNvPr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E13C7E8-241B-3977-2FCB-C871332EF6AD}"/>
                </a:ext>
              </a:extLst>
            </p:cNvPr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DC13C30-3583-103C-0F3D-6A2EFC50C980}"/>
                </a:ext>
              </a:extLst>
            </p:cNvPr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11D03F1-FF10-19B2-137D-49E2D6928021}"/>
                </a:ext>
              </a:extLst>
            </p:cNvPr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5EB923E-2101-FF57-A223-C5ED131D46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4396A84-8E95-4258-A55C-CB6B478DF2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AE8FC-FC3C-7E9F-9FB6-1AB820039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0118-823C-B05E-E259-16F6BD1B2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E179-770A-EF2F-37CF-AD2414479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1E85079B-383C-004C-B8CB-3B09F3C7D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43" r:id="rId12"/>
    <p:sldLayoutId id="2147484237" r:id="rId13"/>
    <p:sldLayoutId id="2147484244" r:id="rId14"/>
    <p:sldLayoutId id="2147484238" r:id="rId15"/>
    <p:sldLayoutId id="2147484239" r:id="rId16"/>
    <p:sldLayoutId id="214748424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D2274E4F-1FD0-E7BB-0B7E-07AF7D5D2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0" y="363538"/>
            <a:ext cx="6781800" cy="1066800"/>
          </a:xfrm>
        </p:spPr>
        <p:txBody>
          <a:bodyPr/>
          <a:lstStyle/>
          <a:p>
            <a:pPr eaLnBrk="1" hangingPunct="1"/>
            <a:r>
              <a:rPr lang="es-ES" altLang="en-US" sz="6000">
                <a:ln>
                  <a:noFill/>
                </a:ln>
              </a:rPr>
              <a:t>¡Ve y haz discípulos!</a:t>
            </a:r>
            <a:endParaRPr lang="en-US" altLang="en-US" sz="4400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0E750B5-A2CC-8592-E07A-569E89C3B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127250"/>
            <a:ext cx="3581400" cy="1016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Nuestro parte en el mundo</a:t>
            </a:r>
          </a:p>
          <a:p>
            <a:pPr eaLnBrk="1" hangingPunct="1">
              <a:defRPr/>
            </a:pPr>
            <a:r>
              <a:rPr lang="en-US" altLang="en-US" sz="3600" b="1" i="1" dirty="0">
                <a:ea typeface="ＭＳ Ｐゴシック" panose="020B0600070205080204" pitchFamily="34" charset="-128"/>
              </a:rPr>
              <a:t>Matt. 28:16-20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6DB0F37B-BCA8-1090-52F8-F745DF2D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6200"/>
            <a:ext cx="3244850" cy="1033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es-ES" dirty="0"/>
              <a:t>Mi parte como líder</a:t>
            </a:r>
            <a:r>
              <a:rPr lang="en-US" altLang="en-US" dirty="0">
                <a:latin typeface="+mn-lt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b="1" i="1" dirty="0">
                <a:latin typeface="+mn-lt"/>
              </a:rPr>
              <a:t>Eph. 4:11-16</a:t>
            </a:r>
          </a:p>
          <a:p>
            <a:pPr>
              <a:defRPr/>
            </a:pPr>
            <a:endParaRPr lang="en-US" altLang="en-US" sz="1800" dirty="0"/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1DC20387-C7F5-6B48-84CF-A5A653D1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47850"/>
            <a:ext cx="347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">
            <a:extLst>
              <a:ext uri="{FF2B5EF4-FFF2-40B4-BE49-F238E27FC236}">
                <a16:creationId xmlns:a16="http://schemas.microsoft.com/office/drawing/2014/main" id="{30B07798-B783-72EF-950A-307E53E6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1D3F4F-129F-6252-66B6-90602097E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Blessings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174E86"/>
                </a:solidFill>
                <a:effectLst/>
                <a:latin typeface="Helvetica Neue" panose="02000503000000020004" pitchFamily="2" charset="0"/>
              </a:rPr>
              <a:t>Carl Rodriguez &amp; Cinthia Portanova &amp; Reina Zapata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 </a:t>
            </a:r>
            <a:r>
              <a:rPr kumimoji="0" lang="en-US" altLang="en-US" sz="19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                  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 </a:t>
            </a:r>
            <a:r>
              <a:rPr kumimoji="0" lang="en-US" altLang="en-US" sz="16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       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6D18A35-C79D-13F4-C3E0-F9C962D1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31" y="5267632"/>
            <a:ext cx="4641848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392C2-F727-D6DC-433F-E7857A505784}"/>
              </a:ext>
            </a:extLst>
          </p:cNvPr>
          <p:cNvSpPr txBox="1"/>
          <p:nvPr/>
        </p:nvSpPr>
        <p:spPr>
          <a:xfrm>
            <a:off x="5523470" y="4782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E8143-3EE4-1B8D-A2B4-A4D5D9577CFA}"/>
              </a:ext>
            </a:extLst>
          </p:cNvPr>
          <p:cNvSpPr txBox="1"/>
          <p:nvPr/>
        </p:nvSpPr>
        <p:spPr>
          <a:xfrm>
            <a:off x="8090115" y="6772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D27BE82-D07A-828B-41AB-00E15454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es-ES" altLang="en-US" sz="4400">
                <a:ln>
                  <a:noFill/>
                </a:ln>
              </a:rPr>
              <a:t>Tiempo de discusión en grupo</a:t>
            </a:r>
            <a:endParaRPr lang="en-US" altLang="en-US" sz="4400">
              <a:ln>
                <a:noFill/>
              </a:ln>
            </a:endParaRPr>
          </a:p>
        </p:txBody>
      </p:sp>
      <p:pic>
        <p:nvPicPr>
          <p:cNvPr id="25603" name="Content Placeholder 3">
            <a:extLst>
              <a:ext uri="{FF2B5EF4-FFF2-40B4-BE49-F238E27FC236}">
                <a16:creationId xmlns:a16="http://schemas.microsoft.com/office/drawing/2014/main" id="{5196CA23-9F6F-C274-4C25-54C2ACAE9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1338" y="2438400"/>
            <a:ext cx="4381500" cy="2738438"/>
          </a:xfrm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F953ACBB-F12D-F9B3-B450-507819A5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2684463"/>
            <a:ext cx="3505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n-US" sz="2800" dirty="0"/>
              <a:t>Explicar por qué el discipulado es importante para el ministerio de nuestros jóvenes y jóvenes adultos.</a:t>
            </a:r>
            <a:endParaRPr lang="en-US" altLang="en-US" sz="2800" dirty="0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CCCADF3A-4309-CA1B-0CBE-CF8C5584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9050"/>
            <a:ext cx="1219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AA05D20-E154-5545-AA7E-F9E21B4D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63" y="304800"/>
            <a:ext cx="7094537" cy="1371600"/>
          </a:xfrm>
        </p:spPr>
        <p:txBody>
          <a:bodyPr/>
          <a:lstStyle/>
          <a:p>
            <a:pPr eaLnBrk="1" hangingPunct="1"/>
            <a:r>
              <a:rPr lang="en-US" altLang="en-US" sz="3600">
                <a:ln>
                  <a:noFill/>
                </a:ln>
                <a:ea typeface="ＭＳ Ｐゴシック" panose="020B0600070205080204" pitchFamily="34" charset="-128"/>
              </a:rPr>
              <a:t>God Positioning System (GPS)</a:t>
            </a:r>
            <a:br>
              <a:rPr lang="en-US" altLang="en-US" sz="3600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s-ES" altLang="en-US" sz="3600">
                <a:ln>
                  <a:noFill/>
                </a:ln>
              </a:rPr>
              <a:t>Método</a:t>
            </a:r>
            <a:r>
              <a:rPr lang="en-US" altLang="en-US" sz="3600">
                <a:ln>
                  <a:noFill/>
                </a:ln>
                <a:ea typeface="ＭＳ Ｐゴシック" panose="020B0600070205080204" pitchFamily="34" charset="-128"/>
              </a:rPr>
              <a:t> - Hechos 2: 38,39 – 5 </a:t>
            </a:r>
            <a:r>
              <a:rPr lang="es-ES" altLang="en-US" sz="3600">
                <a:ln>
                  <a:noFill/>
                </a:ln>
              </a:rPr>
              <a:t>regalos</a:t>
            </a:r>
            <a:endParaRPr lang="en-US" altLang="en-US" sz="3600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2F94F36E-02FF-CC97-706F-74B8383C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8072438" cy="43815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hlink"/>
              </a:buClr>
              <a:buFont typeface="Wingdings" charset="2"/>
              <a:buNone/>
              <a:defRPr/>
            </a:pPr>
            <a:r>
              <a:rPr lang="en-US" sz="3000" b="1" baseline="30000" dirty="0"/>
              <a:t>38 </a:t>
            </a:r>
            <a:r>
              <a:rPr lang="en-US" sz="3000" dirty="0"/>
              <a:t>—</a:t>
            </a:r>
            <a:r>
              <a:rPr lang="en-US" sz="3000" dirty="0" err="1"/>
              <a:t>Arrepiéntase</a:t>
            </a:r>
            <a:r>
              <a:rPr lang="en-US" sz="3000" dirty="0"/>
              <a:t> y </a:t>
            </a:r>
            <a:r>
              <a:rPr lang="en-US" sz="3000" dirty="0" err="1"/>
              <a:t>bautícese</a:t>
            </a:r>
            <a:r>
              <a:rPr lang="en-US" sz="3000" dirty="0"/>
              <a:t> </a:t>
            </a:r>
            <a:r>
              <a:rPr lang="en-US" sz="3000" dirty="0" err="1"/>
              <a:t>cada</a:t>
            </a:r>
            <a:r>
              <a:rPr lang="en-US" sz="3000" dirty="0"/>
              <a:t> uno de </a:t>
            </a:r>
            <a:r>
              <a:rPr lang="en-US" sz="3000" dirty="0" err="1"/>
              <a:t>ustedes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el </a:t>
            </a:r>
            <a:r>
              <a:rPr lang="en-US" sz="3000" dirty="0" err="1"/>
              <a:t>nombre</a:t>
            </a:r>
            <a:r>
              <a:rPr lang="en-US" sz="3000" dirty="0"/>
              <a:t> de </a:t>
            </a:r>
            <a:r>
              <a:rPr lang="en-US" sz="3000" dirty="0" err="1"/>
              <a:t>Jesucristo</a:t>
            </a:r>
            <a:r>
              <a:rPr lang="en-US" sz="3000" dirty="0"/>
              <a:t> para </a:t>
            </a:r>
            <a:r>
              <a:rPr lang="en-US" sz="3000" dirty="0" err="1"/>
              <a:t>perdón</a:t>
            </a:r>
            <a:r>
              <a:rPr lang="en-US" sz="3000" dirty="0"/>
              <a:t> de sus </a:t>
            </a:r>
            <a:r>
              <a:rPr lang="en-US" sz="3000" dirty="0" err="1"/>
              <a:t>pecados</a:t>
            </a:r>
            <a:r>
              <a:rPr lang="en-US" sz="3000" dirty="0"/>
              <a:t> —les </a:t>
            </a:r>
            <a:r>
              <a:rPr lang="en-US" sz="3000" dirty="0" err="1"/>
              <a:t>contestó</a:t>
            </a:r>
            <a:r>
              <a:rPr lang="en-US" sz="3000" dirty="0"/>
              <a:t> Pedro—, y </a:t>
            </a:r>
            <a:r>
              <a:rPr lang="en-US" sz="3000" dirty="0" err="1"/>
              <a:t>recibirán</a:t>
            </a:r>
            <a:r>
              <a:rPr lang="en-US" sz="3000" dirty="0"/>
              <a:t> el don del </a:t>
            </a:r>
            <a:r>
              <a:rPr lang="en-US" sz="3000" dirty="0" err="1"/>
              <a:t>Espíritu</a:t>
            </a:r>
            <a:r>
              <a:rPr lang="en-US" sz="3000" dirty="0"/>
              <a:t> Santo. </a:t>
            </a:r>
          </a:p>
          <a:p>
            <a:pPr eaLnBrk="1" fontAlgn="auto" hangingPunct="1">
              <a:buClr>
                <a:schemeClr val="hlink"/>
              </a:buClr>
              <a:buFont typeface="Wingdings" charset="2"/>
              <a:buNone/>
              <a:defRPr/>
            </a:pPr>
            <a:r>
              <a:rPr lang="en-US" sz="3000" b="1" baseline="30000" dirty="0"/>
              <a:t>39 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efecto</a:t>
            </a:r>
            <a:r>
              <a:rPr lang="en-US" sz="3000" dirty="0"/>
              <a:t>, la </a:t>
            </a:r>
            <a:r>
              <a:rPr lang="en-US" sz="3000" dirty="0" err="1"/>
              <a:t>promesa</a:t>
            </a:r>
            <a:r>
              <a:rPr lang="en-US" sz="3000" dirty="0"/>
              <a:t> es para </a:t>
            </a:r>
            <a:r>
              <a:rPr lang="en-US" sz="3000" dirty="0" err="1"/>
              <a:t>ustedes</a:t>
            </a:r>
            <a:r>
              <a:rPr lang="en-US" sz="3000" dirty="0"/>
              <a:t>, para sus </a:t>
            </a:r>
            <a:r>
              <a:rPr lang="en-US" sz="3000" dirty="0" err="1"/>
              <a:t>hijos</a:t>
            </a:r>
            <a:r>
              <a:rPr lang="en-US" sz="3000" dirty="0"/>
              <a:t> y para </a:t>
            </a:r>
            <a:r>
              <a:rPr lang="en-US" sz="3000" dirty="0" err="1"/>
              <a:t>todos</a:t>
            </a:r>
            <a:r>
              <a:rPr lang="en-US" sz="3000" dirty="0"/>
              <a:t> los </a:t>
            </a:r>
            <a:r>
              <a:rPr lang="en-US" sz="3000" dirty="0" err="1"/>
              <a:t>extranjeros</a:t>
            </a:r>
            <a:r>
              <a:rPr lang="en-US" sz="3000" dirty="0"/>
              <a:t>, es </a:t>
            </a:r>
            <a:r>
              <a:rPr lang="en-US" sz="3000" dirty="0" err="1"/>
              <a:t>decir</a:t>
            </a:r>
            <a:r>
              <a:rPr lang="en-US" sz="3000" dirty="0"/>
              <a:t>, para </a:t>
            </a:r>
            <a:r>
              <a:rPr lang="en-US" sz="3000" dirty="0" err="1"/>
              <a:t>todos</a:t>
            </a:r>
            <a:r>
              <a:rPr lang="en-US" sz="3000" dirty="0"/>
              <a:t> </a:t>
            </a:r>
            <a:r>
              <a:rPr lang="en-US" sz="3000" dirty="0" err="1"/>
              <a:t>aquellos</a:t>
            </a:r>
            <a:r>
              <a:rPr lang="en-US" sz="3000" dirty="0"/>
              <a:t> a </a:t>
            </a:r>
            <a:r>
              <a:rPr lang="en-US" sz="3000" dirty="0" err="1"/>
              <a:t>quienes</a:t>
            </a:r>
            <a:r>
              <a:rPr lang="en-US" sz="3000" dirty="0"/>
              <a:t> el </a:t>
            </a:r>
            <a:r>
              <a:rPr lang="en-US" sz="3000" dirty="0" err="1"/>
              <a:t>Señor</a:t>
            </a:r>
            <a:r>
              <a:rPr lang="en-US" sz="3000" dirty="0"/>
              <a:t> </a:t>
            </a:r>
            <a:r>
              <a:rPr lang="en-US" sz="3000" dirty="0" err="1"/>
              <a:t>nuestro</a:t>
            </a:r>
            <a:r>
              <a:rPr lang="en-US" sz="3000" dirty="0"/>
              <a:t> Dios </a:t>
            </a:r>
            <a:r>
              <a:rPr lang="en-US" sz="3000" dirty="0" err="1"/>
              <a:t>quiera</a:t>
            </a:r>
            <a:r>
              <a:rPr lang="en-US" sz="3000" dirty="0"/>
              <a:t> </a:t>
            </a:r>
            <a:r>
              <a:rPr lang="en-US" sz="3000" dirty="0" err="1"/>
              <a:t>llamar</a:t>
            </a:r>
            <a:r>
              <a:rPr lang="en-US" sz="3000" dirty="0"/>
              <a:t>.</a:t>
            </a:r>
            <a:r>
              <a:rPr lang="en-US" altLang="en-US" sz="3000" dirty="0">
                <a:ea typeface="ＭＳ Ｐゴシック" charset="-128"/>
              </a:rPr>
              <a:t> (NVI)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1E1EAFE1-7670-A2A7-864D-6BC518108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15192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7E9E4AD-B109-3575-F17B-4C05E76C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txBody>
          <a:bodyPr/>
          <a:lstStyle/>
          <a:p>
            <a:pPr eaLnBrk="1" hangingPunct="1"/>
            <a:r>
              <a:rPr lang="es-ES" altLang="en-US">
                <a:ln>
                  <a:noFill/>
                </a:ln>
              </a:rPr>
              <a:t>Regalo 1 - Estás perdonado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18A0BBB9-0239-AFE7-DE02-0AE24EEA9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828800"/>
            <a:ext cx="7704137" cy="3048000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hlink"/>
              </a:buClr>
              <a:buFont typeface="Wingdings" charset="2"/>
              <a:buNone/>
              <a:defRPr/>
            </a:pPr>
            <a:r>
              <a:rPr lang="en-US" altLang="en-US" sz="3200" dirty="0" err="1">
                <a:ea typeface="ＭＳ Ｐゴシック" panose="020B0600070205080204" pitchFamily="34" charset="-128"/>
              </a:rPr>
              <a:t>Hechos</a:t>
            </a:r>
            <a:r>
              <a:rPr lang="en-US" altLang="en-US" sz="3200" dirty="0">
                <a:ea typeface="ＭＳ Ｐゴシック" panose="020B0600070205080204" pitchFamily="34" charset="-128"/>
              </a:rPr>
              <a:t> 2: </a:t>
            </a:r>
            <a:r>
              <a:rPr lang="en-US" sz="3200" dirty="0"/>
              <a:t>38 —</a:t>
            </a:r>
            <a:r>
              <a:rPr lang="en-US" sz="3200" dirty="0" err="1"/>
              <a:t>Arrepiéntase</a:t>
            </a:r>
            <a:r>
              <a:rPr lang="en-US" sz="3200" dirty="0"/>
              <a:t> y </a:t>
            </a:r>
            <a:r>
              <a:rPr lang="en-US" sz="3200" dirty="0" err="1"/>
              <a:t>bautícese</a:t>
            </a:r>
            <a:r>
              <a:rPr lang="en-US" sz="3200" dirty="0"/>
              <a:t> </a:t>
            </a:r>
            <a:r>
              <a:rPr lang="en-US" sz="3200" dirty="0" err="1"/>
              <a:t>cada</a:t>
            </a:r>
            <a:r>
              <a:rPr lang="en-US" sz="3200" dirty="0"/>
              <a:t> uno de </a:t>
            </a:r>
            <a:r>
              <a:rPr lang="en-US" sz="3200" dirty="0" err="1"/>
              <a:t>ustedes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</a:t>
            </a:r>
            <a:r>
              <a:rPr lang="en-US" sz="3200" dirty="0" err="1"/>
              <a:t>nombre</a:t>
            </a:r>
            <a:r>
              <a:rPr lang="en-US" sz="3200" dirty="0"/>
              <a:t> de </a:t>
            </a:r>
            <a:r>
              <a:rPr lang="en-US" sz="3200" dirty="0" err="1"/>
              <a:t>Jesucristo</a:t>
            </a:r>
            <a:r>
              <a:rPr lang="en-US" sz="3200" dirty="0"/>
              <a:t> para </a:t>
            </a:r>
            <a:r>
              <a:rPr lang="en-US" sz="3200" dirty="0" err="1"/>
              <a:t>perdón</a:t>
            </a:r>
            <a:r>
              <a:rPr lang="en-US" sz="3200" dirty="0"/>
              <a:t> de sus </a:t>
            </a:r>
            <a:r>
              <a:rPr lang="en-US" sz="3200" dirty="0" err="1"/>
              <a:t>pecados</a:t>
            </a:r>
            <a:r>
              <a:rPr lang="en-US" sz="3200" dirty="0"/>
              <a:t> —les </a:t>
            </a:r>
            <a:r>
              <a:rPr lang="en-US" sz="3200" dirty="0" err="1"/>
              <a:t>contestó</a:t>
            </a:r>
            <a:r>
              <a:rPr lang="en-US" sz="3200" dirty="0"/>
              <a:t> Pedro—, y </a:t>
            </a:r>
            <a:r>
              <a:rPr lang="en-US" sz="3200" dirty="0" err="1"/>
              <a:t>recibirán</a:t>
            </a:r>
            <a:r>
              <a:rPr lang="en-US" sz="3200" dirty="0"/>
              <a:t> el don del </a:t>
            </a:r>
            <a:r>
              <a:rPr lang="en-US" sz="3200" dirty="0" err="1"/>
              <a:t>Espíritu</a:t>
            </a:r>
            <a:r>
              <a:rPr lang="en-US" sz="3200" dirty="0"/>
              <a:t> Santo. 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3CB358F2-0B75-1E4E-3BBC-7F49F373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B5EF28A-FF3B-070D-E2EE-AF776EE7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533400"/>
            <a:ext cx="7704137" cy="9144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</a:rPr>
              <a:t>Regalo 2: perteneces al equipo de Dios</a:t>
            </a:r>
            <a:endParaRPr lang="en-US" altLang="en-US" sz="3600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66EFD1-7CCC-F410-5F22-837F7966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3" y="1676400"/>
            <a:ext cx="7704137" cy="3352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2800" dirty="0"/>
              <a:t>2 Cor. 1:21</a:t>
            </a:r>
            <a:r>
              <a:rPr lang="en-US" sz="2800" baseline="30000" dirty="0"/>
              <a:t> </a:t>
            </a:r>
            <a:r>
              <a:rPr lang="en-US" sz="2800" dirty="0"/>
              <a:t>Dios es el que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mantiene</a:t>
            </a:r>
            <a:r>
              <a:rPr lang="en-US" sz="2800" dirty="0"/>
              <a:t> </a:t>
            </a:r>
            <a:r>
              <a:rPr lang="en-US" sz="2800" dirty="0" err="1"/>
              <a:t>firmes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Cristo, tanto a </a:t>
            </a:r>
            <a:r>
              <a:rPr lang="en-US" sz="2800" dirty="0" err="1"/>
              <a:t>nosotros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a </a:t>
            </a:r>
            <a:r>
              <a:rPr lang="en-US" sz="2800" dirty="0" err="1"/>
              <a:t>ustedes</a:t>
            </a:r>
            <a:r>
              <a:rPr lang="en-US" sz="2800" dirty="0"/>
              <a:t>. </a:t>
            </a:r>
            <a:r>
              <a:rPr lang="en-US" sz="2800" dirty="0" err="1"/>
              <a:t>Él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ungió</a:t>
            </a:r>
            <a:r>
              <a:rPr lang="en-US" sz="2800" dirty="0"/>
              <a:t>, 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2800" baseline="30000" dirty="0"/>
              <a:t>22 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selló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propiedad</a:t>
            </a:r>
            <a:r>
              <a:rPr lang="en-US" sz="2800" dirty="0"/>
              <a:t> </a:t>
            </a:r>
            <a:r>
              <a:rPr lang="en-US" sz="2800" dirty="0" err="1"/>
              <a:t>suya</a:t>
            </a:r>
            <a:r>
              <a:rPr lang="en-US" sz="2800" dirty="0"/>
              <a:t> y </a:t>
            </a:r>
            <a:r>
              <a:rPr lang="en-US" sz="2800" dirty="0" err="1"/>
              <a:t>puso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Espíritu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corazón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garantía</a:t>
            </a:r>
            <a:r>
              <a:rPr lang="en-US" sz="2800" dirty="0"/>
              <a:t> de sus </a:t>
            </a:r>
            <a:r>
              <a:rPr lang="en-US" sz="2800" dirty="0" err="1"/>
              <a:t>promesas</a:t>
            </a:r>
            <a:r>
              <a:rPr lang="en-US" sz="2800" dirty="0"/>
              <a:t>. </a:t>
            </a:r>
            <a:r>
              <a:rPr lang="en-US" sz="3200" dirty="0"/>
              <a:t>(NVI)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CF496202-1696-5C12-EFF6-63B745B7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4221163"/>
            <a:ext cx="17700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5BA0962-47B6-F9D8-96BD-7AFB5A60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63" y="381000"/>
            <a:ext cx="7704137" cy="9906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</a:rPr>
              <a:t>Regalo</a:t>
            </a:r>
            <a:r>
              <a:rPr lang="en-US" altLang="en-US" sz="3600">
                <a:ln>
                  <a:noFill/>
                </a:ln>
                <a:ea typeface="ＭＳ Ｐゴシック" panose="020B0600070205080204" pitchFamily="34" charset="-128"/>
              </a:rPr>
              <a:t> 3 – </a:t>
            </a:r>
            <a:r>
              <a:rPr lang="es-ES" altLang="en-US" sz="3600">
                <a:ln>
                  <a:noFill/>
                </a:ln>
              </a:rPr>
              <a:t>La herencia está asegurada</a:t>
            </a:r>
            <a:endParaRPr lang="en-US" altLang="en-US" sz="3600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848A7BDD-DBDB-2F8E-1C34-892F1466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93813"/>
            <a:ext cx="7543800" cy="434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Eph. 1:13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él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también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ustedes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cuando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oyeron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mensaje</a:t>
            </a:r>
            <a:r>
              <a:rPr lang="en-US" altLang="en-US" sz="2800" dirty="0"/>
              <a:t> de la </a:t>
            </a:r>
            <a:r>
              <a:rPr lang="en-US" altLang="en-US" sz="2800" dirty="0" err="1"/>
              <a:t>verdad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evangelio</a:t>
            </a:r>
            <a:r>
              <a:rPr lang="en-US" altLang="en-US" sz="2800" dirty="0"/>
              <a:t> que les </a:t>
            </a:r>
            <a:r>
              <a:rPr lang="en-US" altLang="en-US" sz="2800" dirty="0" err="1"/>
              <a:t>trajo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salvación</a:t>
            </a:r>
            <a:r>
              <a:rPr lang="en-US" altLang="en-US" sz="2800" dirty="0"/>
              <a:t>, y lo </a:t>
            </a:r>
            <a:r>
              <a:rPr lang="en-US" altLang="en-US" sz="2800" dirty="0" err="1"/>
              <a:t>creyeron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fueron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marcados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sello</a:t>
            </a:r>
            <a:r>
              <a:rPr lang="en-US" altLang="en-US" sz="2800" dirty="0"/>
              <a:t> que es </a:t>
            </a:r>
            <a:r>
              <a:rPr lang="en-US" altLang="en-US" sz="2800" dirty="0" err="1"/>
              <a:t>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Espíritu</a:t>
            </a:r>
            <a:r>
              <a:rPr lang="en-US" altLang="en-US" sz="2800" dirty="0"/>
              <a:t> Santo </a:t>
            </a:r>
            <a:r>
              <a:rPr lang="en-US" altLang="en-US" sz="2800" dirty="0" err="1"/>
              <a:t>prometido</a:t>
            </a:r>
            <a:r>
              <a:rPr lang="en-US" altLang="en-US" sz="2800" dirty="0"/>
              <a:t>. 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14 </a:t>
            </a:r>
            <a:r>
              <a:rPr lang="en-US" altLang="en-US" sz="2800" dirty="0"/>
              <a:t>Este </a:t>
            </a:r>
            <a:r>
              <a:rPr lang="en-US" altLang="en-US" sz="2800" i="1" u="sng" dirty="0" err="1"/>
              <a:t>garantiza</a:t>
            </a:r>
            <a:r>
              <a:rPr lang="en-US" altLang="en-US" sz="2800" i="1" u="sng" dirty="0"/>
              <a:t> </a:t>
            </a:r>
            <a:r>
              <a:rPr lang="en-US" altLang="en-US" sz="2800" i="1" u="sng" dirty="0" err="1"/>
              <a:t>nuestra</a:t>
            </a:r>
            <a:r>
              <a:rPr lang="en-US" altLang="en-US" sz="2800" i="1" u="sng" dirty="0"/>
              <a:t> </a:t>
            </a:r>
            <a:r>
              <a:rPr lang="en-US" altLang="en-US" sz="2800" i="1" u="sng" dirty="0" err="1"/>
              <a:t>herencia</a:t>
            </a:r>
            <a:r>
              <a:rPr lang="en-US" altLang="en-US" sz="2800" i="1" u="sng" dirty="0"/>
              <a:t> </a:t>
            </a:r>
            <a:r>
              <a:rPr lang="en-US" altLang="en-US" sz="2800" dirty="0"/>
              <a:t>hasta que </a:t>
            </a:r>
            <a:r>
              <a:rPr lang="en-US" altLang="en-US" sz="2800" dirty="0" err="1"/>
              <a:t>llegue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redención</a:t>
            </a:r>
            <a:r>
              <a:rPr lang="en-US" altLang="en-US" sz="2800" dirty="0"/>
              <a:t> final del pueblo </a:t>
            </a:r>
            <a:r>
              <a:rPr lang="en-US" altLang="en-US" sz="2800" dirty="0" err="1"/>
              <a:t>adquirido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Dios, para </a:t>
            </a:r>
            <a:r>
              <a:rPr lang="en-US" altLang="en-US" sz="2800" dirty="0" err="1"/>
              <a:t>alabanza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su</a:t>
            </a:r>
            <a:r>
              <a:rPr lang="en-US" altLang="en-US" sz="2800" dirty="0"/>
              <a:t> gloria.</a:t>
            </a:r>
            <a:r>
              <a:rPr lang="en-US" altLang="en-US" sz="2800" dirty="0">
                <a:ea typeface="ＭＳ Ｐゴシック" panose="020B0600070205080204" pitchFamily="34" charset="-128"/>
              </a:rPr>
              <a:t>(NVI)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5BB12B11-B639-6BC0-BF5E-0AABA4A8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45100"/>
            <a:ext cx="2133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6D625B4-3A15-20BC-347A-8852EF99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1430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</a:rPr>
              <a:t>Regalo</a:t>
            </a:r>
            <a:r>
              <a:rPr lang="en-US" altLang="en-US" sz="3600">
                <a:ln>
                  <a:noFill/>
                </a:ln>
                <a:ea typeface="ＭＳ Ｐゴシック" panose="020B0600070205080204" pitchFamily="34" charset="-128"/>
              </a:rPr>
              <a:t> 3 – </a:t>
            </a:r>
            <a:r>
              <a:rPr lang="es-ES" altLang="en-US" sz="3600">
                <a:ln>
                  <a:noFill/>
                </a:ln>
              </a:rPr>
              <a:t>La herencia está asegurada</a:t>
            </a:r>
            <a:endParaRPr lang="en-US" altLang="en-US" sz="3600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798D6BA-D1CC-7FCD-D6C3-EBAEF8B6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57400"/>
            <a:ext cx="7704137" cy="2112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Eph 4:30 </a:t>
            </a:r>
            <a:r>
              <a:rPr lang="en-US" altLang="en-US" sz="3200"/>
              <a:t>No agravien al Espíritu Santo de Dios, con el cual </a:t>
            </a:r>
            <a:r>
              <a:rPr lang="en-US" altLang="en-US" sz="3200" i="1" u="sng"/>
              <a:t>fueron sellados </a:t>
            </a:r>
            <a:r>
              <a:rPr lang="en-US" altLang="en-US" sz="3200"/>
              <a:t>para el día de la redención. (NVI)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4244AB9D-C2FE-7504-7E90-89659422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3272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BB835E82-6F9F-57C7-2234-32D06021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704138" cy="838200"/>
          </a:xfrm>
        </p:spPr>
        <p:txBody>
          <a:bodyPr/>
          <a:lstStyle/>
          <a:p>
            <a:pPr eaLnBrk="1" hangingPunct="1"/>
            <a:r>
              <a:rPr lang="es-ES" altLang="en-US">
                <a:ln>
                  <a:noFill/>
                </a:ln>
              </a:rPr>
              <a:t>Regalo 4 - Un corazón nuevo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805030E-310C-0456-9596-39CEF9F0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363" y="1295400"/>
            <a:ext cx="7693025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/>
              <a:t>Ezequiel</a:t>
            </a:r>
            <a:r>
              <a:rPr lang="en-US" altLang="en-US" sz="3200">
                <a:ea typeface="ＭＳ Ｐゴシック" panose="020B0600070205080204" pitchFamily="34" charset="-128"/>
              </a:rPr>
              <a:t> 36:24-27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aseline="30000">
                <a:ea typeface="ＭＳ Ｐゴシック" panose="020B0600070205080204" pitchFamily="34" charset="-128"/>
              </a:rPr>
              <a:t>24 </a:t>
            </a:r>
            <a:r>
              <a:rPr lang="en-US" altLang="en-US" sz="3200"/>
              <a:t>Los sacaré de entre las naciones, los reuniré de entre todos los pueblos, y los haré regresar a su propia tierra. </a:t>
            </a:r>
            <a:endParaRPr lang="en-US" altLang="en-US" sz="32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100" baseline="30000">
                <a:ea typeface="ＭＳ Ｐゴシック" panose="020B0600070205080204" pitchFamily="34" charset="-128"/>
              </a:rPr>
              <a:t>25</a:t>
            </a:r>
            <a:r>
              <a:rPr lang="en-US" altLang="en-US" sz="3200"/>
              <a:t>Los rociaré con agua pura, y quedarán purificados. Los limpiaré de todas sus impurezas e idolatrías</a:t>
            </a:r>
            <a:r>
              <a:rPr lang="en-US" altLang="en-US"/>
              <a:t>.</a:t>
            </a:r>
            <a:endParaRPr lang="en-US" altLang="en-US" sz="3100">
              <a:ea typeface="ＭＳ Ｐゴシック" panose="020B0600070205080204" pitchFamily="34" charset="-128"/>
            </a:endParaRP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AC7457FA-803A-C19A-CB41-B8F28CD2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800600"/>
            <a:ext cx="20462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05C747DD-D988-F6FB-B4D8-B586674B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7200"/>
            <a:ext cx="5562600" cy="11430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</a:rPr>
              <a:t>Regalo 4 - Un corazón nuevo</a:t>
            </a:r>
            <a:endParaRPr lang="en-US" altLang="en-US" sz="3600" i="1" u="sng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AD960AB-E40D-E708-54EE-810EAF87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75" y="1524000"/>
            <a:ext cx="7693025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aseline="30000">
                <a:ea typeface="ＭＳ Ｐゴシック" panose="020B0600070205080204" pitchFamily="34" charset="-128"/>
              </a:rPr>
              <a:t>26 </a:t>
            </a:r>
            <a:r>
              <a:rPr lang="en-US" altLang="en-US" sz="3200"/>
              <a:t>Les daré un </a:t>
            </a:r>
            <a:r>
              <a:rPr lang="en-US" altLang="en-US" sz="3200" u="sng"/>
              <a:t>nuevo corazón</a:t>
            </a:r>
            <a:r>
              <a:rPr lang="en-US" altLang="en-US" sz="3200"/>
              <a:t>, y les </a:t>
            </a:r>
            <a:r>
              <a:rPr lang="en-US" altLang="en-US" sz="3200" i="1"/>
              <a:t>infundiré un espíritu nuevo</a:t>
            </a:r>
            <a:r>
              <a:rPr lang="en-US" altLang="en-US" sz="3200"/>
              <a:t>; les quitaré ese corazón de piedra que ahora tienen, y les pondré un corazón de carne. </a:t>
            </a:r>
            <a:r>
              <a:rPr lang="en-US" altLang="en-US" sz="3200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aseline="30000">
                <a:ea typeface="ＭＳ Ｐゴシック" panose="020B0600070205080204" pitchFamily="34" charset="-128"/>
              </a:rPr>
              <a:t>27</a:t>
            </a:r>
            <a:r>
              <a:rPr lang="en-US" altLang="en-US" sz="3200">
                <a:ea typeface="ＭＳ Ｐゴシック" panose="020B0600070205080204" pitchFamily="34" charset="-128"/>
              </a:rPr>
              <a:t> I</a:t>
            </a:r>
            <a:r>
              <a:rPr lang="en-US" altLang="en-US" sz="3200"/>
              <a:t>nfundiré mi Espíritu en ustedes, y haré que sigan mis preceptos y obedezcan mis leyes. 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F835F0E9-C011-E9F5-AEBD-C61143B4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800600"/>
            <a:ext cx="20462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85FE07E-52BD-B35B-32E9-A5DCD065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35050"/>
            <a:ext cx="7704138" cy="762000"/>
          </a:xfrm>
        </p:spPr>
        <p:txBody>
          <a:bodyPr/>
          <a:lstStyle/>
          <a:p>
            <a:r>
              <a:rPr lang="es-ES" altLang="en-US" sz="4400">
                <a:ln>
                  <a:noFill/>
                </a:ln>
              </a:rPr>
              <a:t>Tiempo de discusión en grupo</a:t>
            </a:r>
            <a:endParaRPr lang="en-US" altLang="en-US" sz="4400">
              <a:ln>
                <a:noFill/>
              </a:ln>
            </a:endParaRP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65D195E2-58CA-E863-0B8E-5677377C7E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5029200"/>
            <a:ext cx="3228975" cy="2017713"/>
          </a:xfrm>
        </p:spPr>
      </p:pic>
      <p:sp>
        <p:nvSpPr>
          <p:cNvPr id="39940" name="TextBox 4">
            <a:extLst>
              <a:ext uri="{FF2B5EF4-FFF2-40B4-BE49-F238E27FC236}">
                <a16:creationId xmlns:a16="http://schemas.microsoft.com/office/drawing/2014/main" id="{E899D3FE-F125-BD1E-4015-1D214FED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95513"/>
            <a:ext cx="68580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n-US" sz="2800"/>
              <a:t>Explica la importancia de estos 4 dones</a:t>
            </a:r>
          </a:p>
          <a:p>
            <a:r>
              <a:rPr lang="es-ES" altLang="en-US" sz="900"/>
              <a:t> </a:t>
            </a:r>
          </a:p>
          <a:p>
            <a:r>
              <a:rPr lang="es-ES" altLang="en-US" sz="2800"/>
              <a:t>Regalo 1 - Perdón </a:t>
            </a:r>
          </a:p>
          <a:p>
            <a:r>
              <a:rPr lang="es-ES" altLang="en-US" sz="2800"/>
              <a:t>Regalo 2 - Pertenecer al equipo de Dios </a:t>
            </a:r>
          </a:p>
          <a:p>
            <a:r>
              <a:rPr lang="es-ES" altLang="en-US" sz="2800"/>
              <a:t>Regalo 3 - Mi herencia está asegurada </a:t>
            </a:r>
          </a:p>
          <a:p>
            <a:r>
              <a:rPr lang="es-ES" altLang="en-US" sz="2800"/>
              <a:t>Regalo 4 - Recibo un corazón nuevo</a:t>
            </a:r>
            <a:endParaRPr lang="en-US" altLang="en-US" sz="2800"/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E7079EC3-EC07-A67B-B77E-7ACFE042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9050"/>
            <a:ext cx="1219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9D84E983-54A3-B02F-6BBB-EBB6841D67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14761"/>
          <a:stretch>
            <a:fillRect/>
          </a:stretch>
        </p:blipFill>
        <p:spPr>
          <a:xfrm>
            <a:off x="790575" y="1752600"/>
            <a:ext cx="4124325" cy="2162175"/>
          </a:xfrm>
        </p:spPr>
      </p:pic>
      <p:sp>
        <p:nvSpPr>
          <p:cNvPr id="40963" name="Title 2">
            <a:extLst>
              <a:ext uri="{FF2B5EF4-FFF2-40B4-BE49-F238E27FC236}">
                <a16:creationId xmlns:a16="http://schemas.microsoft.com/office/drawing/2014/main" id="{58ECFA21-BD41-71D5-CACB-B14A957B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325" y="561975"/>
            <a:ext cx="6180138" cy="114935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</a:rPr>
              <a:t>1 Corintios 12:4-11 (NIV)</a:t>
            </a:r>
            <a:endParaRPr lang="en-US" altLang="en-US">
              <a:ln>
                <a:noFill/>
              </a:ln>
            </a:endParaRPr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8C20C745-5ACF-3F38-95BB-60C1D73FE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1755775"/>
            <a:ext cx="39766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aseline="30000">
                <a:latin typeface="Times New Roman" panose="02020603050405020304" pitchFamily="18" charset="0"/>
              </a:rPr>
              <a:t>4 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Ahora bien, hay diversos dones, pero un mismo Espíritu.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  <a:p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aseline="30000">
                <a:latin typeface="Times New Roman" panose="02020603050405020304" pitchFamily="18" charset="0"/>
              </a:rPr>
              <a:t>5 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Hay diversas maneras de servir, pero un mismo Señor. </a:t>
            </a:r>
          </a:p>
        </p:txBody>
      </p:sp>
      <p:sp>
        <p:nvSpPr>
          <p:cNvPr id="40965" name="TextBox 6">
            <a:extLst>
              <a:ext uri="{FF2B5EF4-FFF2-40B4-BE49-F238E27FC236}">
                <a16:creationId xmlns:a16="http://schemas.microsoft.com/office/drawing/2014/main" id="{74717B07-7B61-A4B1-97F4-7132EC58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49775"/>
            <a:ext cx="7688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aseline="30000">
                <a:latin typeface="Times New Roman" panose="02020603050405020304" pitchFamily="18" charset="0"/>
              </a:rPr>
              <a:t>6 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Hay diversas funciones, pero es un mismo Dios el que hace todas las cosas en todos.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  <a:p>
            <a:r>
              <a:rPr lang="en-US" altLang="en-US" sz="2800" baseline="30000">
                <a:latin typeface="Times New Roman" panose="02020603050405020304" pitchFamily="18" charset="0"/>
              </a:rPr>
              <a:t>7 </a:t>
            </a:r>
            <a:r>
              <a:rPr lang="en-US" altLang="en-US" sz="2800">
                <a:latin typeface="Times New Roman" panose="02020603050405020304" pitchFamily="18" charset="0"/>
              </a:rPr>
              <a:t> A cada uno se le da una manifestación especial del Espíritu para el bien de los demás.</a:t>
            </a:r>
          </a:p>
          <a:p>
            <a:endParaRPr lang="en-US" alt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2357A598-1B1E-9E9F-B366-CDBD65F9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98450"/>
            <a:ext cx="150495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s-ES" altLang="en-US" sz="2800" dirty="0"/>
              <a:t>Regalo</a:t>
            </a:r>
            <a:r>
              <a:rPr lang="en-US" altLang="en-US" sz="2800" dirty="0">
                <a:ln>
                  <a:noFill/>
                </a:ln>
                <a:ea typeface="ＭＳ Ｐゴシック" charset="-128"/>
              </a:rPr>
              <a:t>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B720704F-3407-A5B1-513D-F1C43E91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84800"/>
            <a:ext cx="33940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2">
            <a:extLst>
              <a:ext uri="{FF2B5EF4-FFF2-40B4-BE49-F238E27FC236}">
                <a16:creationId xmlns:a16="http://schemas.microsoft.com/office/drawing/2014/main" id="{35BD5E81-0E9C-A774-F8E3-544EF613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2192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</a:rPr>
              <a:t>Todos estamos llamados a discipular</a:t>
            </a:r>
            <a:endParaRPr lang="en-US" altLang="en-US" sz="3600" i="1" u="sng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98A13CD-82BB-D25B-A3D6-7B4FF58B63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613" y="1676400"/>
            <a:ext cx="7693025" cy="46355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b="1" i="1" dirty="0"/>
              <a:t>Matt 28:16-20</a:t>
            </a:r>
            <a:endParaRPr lang="en-US" sz="1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baseline="30000" dirty="0"/>
              <a:t>16 </a:t>
            </a:r>
            <a:r>
              <a:rPr lang="en-US" sz="2800" dirty="0"/>
              <a:t>Los once </a:t>
            </a:r>
            <a:r>
              <a:rPr lang="en-US" sz="2800" dirty="0" err="1"/>
              <a:t>discípulos</a:t>
            </a:r>
            <a:r>
              <a:rPr lang="en-US" sz="2800" dirty="0"/>
              <a:t> </a:t>
            </a:r>
            <a:r>
              <a:rPr lang="en-US" sz="2800" dirty="0" err="1"/>
              <a:t>fueron</a:t>
            </a:r>
            <a:r>
              <a:rPr lang="en-US" sz="2800" dirty="0"/>
              <a:t> a Galilea, a la </a:t>
            </a:r>
            <a:r>
              <a:rPr lang="en-US" sz="2800" dirty="0" err="1"/>
              <a:t>montaña</a:t>
            </a:r>
            <a:r>
              <a:rPr lang="en-US" sz="2800" dirty="0"/>
              <a:t> que Jesús les </a:t>
            </a:r>
            <a:r>
              <a:rPr lang="en-US" sz="2800" dirty="0" err="1"/>
              <a:t>había</a:t>
            </a:r>
            <a:r>
              <a:rPr lang="en-US" sz="2800" dirty="0"/>
              <a:t> </a:t>
            </a:r>
            <a:r>
              <a:rPr lang="en-US" sz="2800" dirty="0" err="1"/>
              <a:t>indicado</a:t>
            </a:r>
            <a:r>
              <a:rPr lang="en-US" sz="2800" dirty="0"/>
              <a:t>.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baseline="30000" dirty="0"/>
              <a:t>17 </a:t>
            </a:r>
            <a:r>
              <a:rPr lang="en-US" sz="2800" dirty="0" err="1"/>
              <a:t>Cuando</a:t>
            </a:r>
            <a:r>
              <a:rPr lang="en-US" sz="2800" dirty="0"/>
              <a:t> lo </a:t>
            </a:r>
            <a:r>
              <a:rPr lang="en-US" sz="2800" dirty="0" err="1"/>
              <a:t>vieron</a:t>
            </a:r>
            <a:r>
              <a:rPr lang="en-US" sz="2800" dirty="0"/>
              <a:t>, lo </a:t>
            </a:r>
            <a:r>
              <a:rPr lang="en-US" sz="2800" dirty="0" err="1"/>
              <a:t>adoraron</a:t>
            </a:r>
            <a:r>
              <a:rPr lang="en-US" sz="2800" dirty="0"/>
              <a:t>; </a:t>
            </a:r>
            <a:r>
              <a:rPr lang="en-US" sz="2800" dirty="0" err="1"/>
              <a:t>pero</a:t>
            </a:r>
            <a:r>
              <a:rPr lang="en-US" sz="2800" dirty="0"/>
              <a:t> </a:t>
            </a:r>
            <a:r>
              <a:rPr lang="en-US" sz="2800" dirty="0" err="1"/>
              <a:t>algunos</a:t>
            </a:r>
            <a:r>
              <a:rPr lang="en-US" sz="2800" dirty="0"/>
              <a:t> </a:t>
            </a:r>
            <a:r>
              <a:rPr lang="en-US" sz="2800" dirty="0" err="1"/>
              <a:t>dudaban</a:t>
            </a:r>
            <a:r>
              <a:rPr lang="en-US" sz="2800" dirty="0"/>
              <a:t>.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baseline="30000" dirty="0"/>
              <a:t>18 </a:t>
            </a:r>
            <a:r>
              <a:rPr lang="en-US" sz="2800" dirty="0"/>
              <a:t>Jesús se </a:t>
            </a:r>
            <a:r>
              <a:rPr lang="en-US" sz="2800" dirty="0" err="1"/>
              <a:t>acercó</a:t>
            </a:r>
            <a:r>
              <a:rPr lang="en-US" sz="2800" dirty="0"/>
              <a:t> </a:t>
            </a:r>
            <a:r>
              <a:rPr lang="en-US" sz="2800" dirty="0" err="1"/>
              <a:t>entonces</a:t>
            </a:r>
            <a:r>
              <a:rPr lang="en-US" sz="2800" dirty="0"/>
              <a:t> a </a:t>
            </a:r>
            <a:r>
              <a:rPr lang="en-US" sz="2800" dirty="0" err="1"/>
              <a:t>ellos</a:t>
            </a:r>
            <a:r>
              <a:rPr lang="en-US" sz="2800" dirty="0"/>
              <a:t> y les </a:t>
            </a:r>
            <a:r>
              <a:rPr lang="en-US" sz="2800" dirty="0" err="1"/>
              <a:t>dijo</a:t>
            </a:r>
            <a:r>
              <a:rPr lang="en-US" sz="2800" dirty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/>
              <a:t>—Se me ha dado </a:t>
            </a:r>
            <a:r>
              <a:rPr lang="en-US" sz="2800" dirty="0" err="1"/>
              <a:t>toda</a:t>
            </a:r>
            <a:r>
              <a:rPr lang="en-US" sz="2800" dirty="0"/>
              <a:t> </a:t>
            </a:r>
            <a:r>
              <a:rPr lang="en-US" sz="2800" dirty="0" err="1"/>
              <a:t>autoridad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cielo</a:t>
            </a:r>
            <a:r>
              <a:rPr lang="en-US" sz="2800" dirty="0"/>
              <a:t> y </a:t>
            </a:r>
            <a:r>
              <a:rPr lang="en-US" sz="2800" dirty="0" err="1"/>
              <a:t>en</a:t>
            </a:r>
            <a:r>
              <a:rPr lang="en-US" sz="2800" dirty="0"/>
              <a:t> la tierra. (NVI)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240ED946-7D2A-0ADD-AF3F-1FE0A4040A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14761"/>
          <a:stretch>
            <a:fillRect/>
          </a:stretch>
        </p:blipFill>
        <p:spPr>
          <a:xfrm>
            <a:off x="990600" y="1435100"/>
            <a:ext cx="3948113" cy="2070100"/>
          </a:xfrm>
        </p:spPr>
      </p:pic>
      <p:sp>
        <p:nvSpPr>
          <p:cNvPr id="41987" name="Title 2">
            <a:extLst>
              <a:ext uri="{FF2B5EF4-FFF2-40B4-BE49-F238E27FC236}">
                <a16:creationId xmlns:a16="http://schemas.microsoft.com/office/drawing/2014/main" id="{7F9D0D01-D36C-7C38-DE7B-87EF91E2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6103938" cy="962025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</a:rPr>
              <a:t>1 Corintios 12:4-11 (NIV)</a:t>
            </a:r>
            <a:endParaRPr lang="en-US" altLang="en-US">
              <a:ln>
                <a:noFill/>
              </a:ln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010C672D-0A43-09FD-3CF6-E3E8F568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1371600"/>
            <a:ext cx="39766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aseline="30000">
                <a:latin typeface="Times New Roman" panose="02020603050405020304" pitchFamily="18" charset="0"/>
              </a:rPr>
              <a:t>8 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A unos Dios les da por el Espíritu palabra de sabiduría; a otros, por el mismo Espíritu, palabra de conocimiento; 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71B381B6-02D6-9842-32DF-D36BB7DB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7315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aseline="30000">
                <a:latin typeface="Times New Roman" panose="02020603050405020304" pitchFamily="18" charset="0"/>
              </a:rPr>
              <a:t>9 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a otros, fe por medio del mismo Espíritu; a otros, y por ese mismo Espíritu, dones para sanar enfermos; 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  <a:p>
            <a:r>
              <a:rPr lang="en-US" altLang="en-US" sz="2800" baseline="30000">
                <a:latin typeface="Times New Roman" panose="02020603050405020304" pitchFamily="18" charset="0"/>
              </a:rPr>
              <a:t>10 </a:t>
            </a:r>
            <a:r>
              <a:rPr lang="en-US" altLang="en-US" sz="2800">
                <a:latin typeface="Times New Roman" panose="02020603050405020304" pitchFamily="18" charset="0"/>
              </a:rPr>
              <a:t> a otros, poderes milagrosos; a otros, profecía; a otros, el discernir espíritus;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>
            <a:extLst>
              <a:ext uri="{FF2B5EF4-FFF2-40B4-BE49-F238E27FC236}">
                <a16:creationId xmlns:a16="http://schemas.microsoft.com/office/drawing/2014/main" id="{D45FA04E-12EF-DBA3-619C-D18327C0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98463"/>
            <a:ext cx="6180138" cy="83820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</a:rPr>
              <a:t>1 Corintios 12:4-11 (NIV)</a:t>
            </a:r>
            <a:endParaRPr lang="en-US" altLang="en-US">
              <a:ln>
                <a:noFill/>
              </a:ln>
            </a:endParaRP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3D4577AC-E532-9B4C-AD8F-89307588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1524000"/>
            <a:ext cx="39766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a otros, el hablar en diversas lenguas; y a otros, el interpretar lenguas. </a:t>
            </a:r>
          </a:p>
          <a:p>
            <a:endParaRPr lang="en-US" altLang="en-US" sz="2800">
              <a:latin typeface="Times New Roman" panose="02020603050405020304" pitchFamily="18" charset="0"/>
            </a:endParaRPr>
          </a:p>
          <a:p>
            <a:r>
              <a:rPr lang="en-US" altLang="en-US" sz="2800" baseline="30000">
                <a:latin typeface="Times New Roman" panose="02020603050405020304" pitchFamily="18" charset="0"/>
              </a:rPr>
              <a:t>11 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Todo esto lo hace un mismo y único Espíritu, quien reparte a cada uno según él lo determina.</a:t>
            </a: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8907C85A-B3D2-5EFA-7CBE-1B8A72F8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3933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n-US" sz="2400">
                <a:solidFill>
                  <a:srgbClr val="C00000"/>
                </a:solidFill>
              </a:rPr>
              <a:t>El Espíritu determina, no es una junta de la iglesia</a:t>
            </a:r>
            <a:endParaRPr lang="en-US" altLang="en-US" sz="2400">
              <a:solidFill>
                <a:srgbClr val="C00000"/>
              </a:solidFill>
            </a:endParaRPr>
          </a:p>
        </p:txBody>
      </p:sp>
      <p:pic>
        <p:nvPicPr>
          <p:cNvPr id="43013" name="Content Placeholder 3">
            <a:extLst>
              <a:ext uri="{FF2B5EF4-FFF2-40B4-BE49-F238E27FC236}">
                <a16:creationId xmlns:a16="http://schemas.microsoft.com/office/drawing/2014/main" id="{D83B849C-21DD-6600-33B3-F65D6FCA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14761"/>
          <a:stretch>
            <a:fillRect/>
          </a:stretch>
        </p:blipFill>
        <p:spPr bwMode="auto">
          <a:xfrm>
            <a:off x="982663" y="2092325"/>
            <a:ext cx="39481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>
            <a:extLst>
              <a:ext uri="{FF2B5EF4-FFF2-40B4-BE49-F238E27FC236}">
                <a16:creationId xmlns:a16="http://schemas.microsoft.com/office/drawing/2014/main" id="{58E3E9A7-72E6-FDEB-BC75-2BB234AAA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2499"/>
          <a:stretch>
            <a:fillRect/>
          </a:stretch>
        </p:blipFill>
        <p:spPr>
          <a:xfrm>
            <a:off x="990600" y="1028700"/>
            <a:ext cx="7848600" cy="4732338"/>
          </a:xfrm>
        </p:spPr>
      </p:pic>
      <p:sp>
        <p:nvSpPr>
          <p:cNvPr id="44035" name="Title 2">
            <a:extLst>
              <a:ext uri="{FF2B5EF4-FFF2-40B4-BE49-F238E27FC236}">
                <a16:creationId xmlns:a16="http://schemas.microsoft.com/office/drawing/2014/main" id="{B7831AD9-027C-1D1E-85DE-01EF3C8A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228600"/>
            <a:ext cx="7704137" cy="719138"/>
          </a:xfrm>
        </p:spPr>
        <p:txBody>
          <a:bodyPr/>
          <a:lstStyle/>
          <a:p>
            <a:pPr eaLnBrk="1" hangingPunct="1"/>
            <a:r>
              <a:rPr lang="es-ES" altLang="en-US">
                <a:ln>
                  <a:noFill/>
                </a:ln>
              </a:rPr>
              <a:t>Estos son algunos de los dones</a:t>
            </a:r>
            <a:endParaRPr lang="en-US" altLang="en-US">
              <a:ln>
                <a:noFill/>
              </a:ln>
            </a:endParaRPr>
          </a:p>
        </p:txBody>
      </p:sp>
      <p:sp>
        <p:nvSpPr>
          <p:cNvPr id="44036" name="TextBox 1">
            <a:extLst>
              <a:ext uri="{FF2B5EF4-FFF2-40B4-BE49-F238E27FC236}">
                <a16:creationId xmlns:a16="http://schemas.microsoft.com/office/drawing/2014/main" id="{6F7728E3-D28F-A7EE-9394-5D79697DB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n-US" sz="2400">
                <a:solidFill>
                  <a:srgbClr val="C00000"/>
                </a:solidFill>
              </a:rPr>
              <a:t>Fíjense: ¿dónde está la música, la oración, etc.?</a:t>
            </a:r>
            <a:endParaRPr lang="en-US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91303FBE-14C2-D182-F332-6531F52B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35050"/>
            <a:ext cx="7704138" cy="762000"/>
          </a:xfrm>
        </p:spPr>
        <p:txBody>
          <a:bodyPr/>
          <a:lstStyle/>
          <a:p>
            <a:r>
              <a:rPr lang="es-ES" altLang="en-US" sz="4400">
                <a:ln>
                  <a:noFill/>
                </a:ln>
              </a:rPr>
              <a:t>Tiempo de discusión en grupo</a:t>
            </a:r>
            <a:endParaRPr lang="en-US" altLang="en-US" sz="4400">
              <a:ln>
                <a:noFill/>
              </a:ln>
            </a:endParaRPr>
          </a:p>
        </p:txBody>
      </p:sp>
      <p:pic>
        <p:nvPicPr>
          <p:cNvPr id="46083" name="Content Placeholder 3">
            <a:extLst>
              <a:ext uri="{FF2B5EF4-FFF2-40B4-BE49-F238E27FC236}">
                <a16:creationId xmlns:a16="http://schemas.microsoft.com/office/drawing/2014/main" id="{7DF98F86-C554-C866-D945-85F66FDF0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267200"/>
            <a:ext cx="4448175" cy="2779713"/>
          </a:xfrm>
        </p:spPr>
      </p:pic>
      <p:sp>
        <p:nvSpPr>
          <p:cNvPr id="46084" name="TextBox 4">
            <a:extLst>
              <a:ext uri="{FF2B5EF4-FFF2-40B4-BE49-F238E27FC236}">
                <a16:creationId xmlns:a16="http://schemas.microsoft.com/office/drawing/2014/main" id="{19B22A72-BA60-944F-9FB5-6F4345B5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n-US" sz="2800"/>
              <a:t>Explica la importancia del Don de / del Espíritu Santo y el discipulado</a:t>
            </a:r>
            <a:endParaRPr lang="en-US" altLang="en-US" sz="2800"/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51E5A2B6-3054-E173-A61E-CFD23D4D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9050"/>
            <a:ext cx="1219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>
            <a:extLst>
              <a:ext uri="{FF2B5EF4-FFF2-40B4-BE49-F238E27FC236}">
                <a16:creationId xmlns:a16="http://schemas.microsoft.com/office/drawing/2014/main" id="{20FE9C7F-FB15-A60E-2488-73114168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15913"/>
            <a:ext cx="5605463" cy="806450"/>
          </a:xfrm>
        </p:spPr>
        <p:txBody>
          <a:bodyPr/>
          <a:lstStyle/>
          <a:p>
            <a:pPr eaLnBrk="1" hangingPunct="1"/>
            <a:r>
              <a:rPr lang="en-US" altLang="en-US" b="1">
                <a:ln>
                  <a:noFill/>
                </a:ln>
              </a:rPr>
              <a:t>Santigo 2:14, 17  (NVI)</a:t>
            </a:r>
          </a:p>
        </p:txBody>
      </p:sp>
      <p:sp>
        <p:nvSpPr>
          <p:cNvPr id="47107" name="Content Placeholder 6">
            <a:extLst>
              <a:ext uri="{FF2B5EF4-FFF2-40B4-BE49-F238E27FC236}">
                <a16:creationId xmlns:a16="http://schemas.microsoft.com/office/drawing/2014/main" id="{7D2582C8-00F9-D6BC-C7F5-E75BC8F2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95400"/>
            <a:ext cx="4673600" cy="4038600"/>
          </a:xfrm>
        </p:spPr>
        <p:txBody>
          <a:bodyPr/>
          <a:lstStyle/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Hermanos míos, ¿de qué le sirve a uno alegar que tiene fe, si no tiene obras? ¿Acaso podrá salvarlo esa fe? </a:t>
            </a:r>
          </a:p>
          <a:p>
            <a:pPr marL="44450" indent="0" eaLnBrk="1" hangingPunct="1">
              <a:buFont typeface="Arial" panose="020B0604020202020204" pitchFamily="34" charset="0"/>
              <a:buNone/>
            </a:pPr>
            <a:endParaRPr lang="en-US" altLang="en-US" sz="1500"/>
          </a:p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Así también la fe por sí sola, si no tiene obras, está muerta.</a:t>
            </a:r>
          </a:p>
        </p:txBody>
      </p:sp>
      <p:sp>
        <p:nvSpPr>
          <p:cNvPr id="47108" name="TextBox 1">
            <a:extLst>
              <a:ext uri="{FF2B5EF4-FFF2-40B4-BE49-F238E27FC236}">
                <a16:creationId xmlns:a16="http://schemas.microsoft.com/office/drawing/2014/main" id="{91163667-6ECA-6F36-3C27-DFD2F347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5029200"/>
            <a:ext cx="309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n-US" sz="2400">
                <a:solidFill>
                  <a:srgbClr val="C00000"/>
                </a:solidFill>
              </a:rPr>
              <a:t>Todas las piezas Se necesitan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7109" name="Object 7">
            <a:extLst>
              <a:ext uri="{FF2B5EF4-FFF2-40B4-BE49-F238E27FC236}">
                <a16:creationId xmlns:a16="http://schemas.microsoft.com/office/drawing/2014/main" id="{DAEC5A50-F32F-BD39-2130-EB7E0B7F2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0" y="1600200"/>
          <a:ext cx="3116263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972800" imgH="11582400" progId="Word.Document.12">
                  <p:embed/>
                </p:oleObj>
              </mc:Choice>
              <mc:Fallback>
                <p:oleObj name="Document" r:id="rId3" imgW="10972800" imgH="115824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600200"/>
                        <a:ext cx="3116263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>
            <a:extLst>
              <a:ext uri="{FF2B5EF4-FFF2-40B4-BE49-F238E27FC236}">
                <a16:creationId xmlns:a16="http://schemas.microsoft.com/office/drawing/2014/main" id="{C0F3262A-BC60-49C3-84E3-3ADA7734C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713538" cy="1600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n>
                  <a:noFill/>
                </a:ln>
                <a:ea typeface="ＭＳ Ｐゴシック" charset="-128"/>
              </a:rPr>
              <a:t>God Positioning System (GPS)</a:t>
            </a:r>
            <a:br>
              <a:rPr lang="en-US" altLang="en-US" dirty="0">
                <a:ln>
                  <a:noFill/>
                </a:ln>
                <a:ea typeface="ＭＳ Ｐゴシック" charset="-128"/>
              </a:rPr>
            </a:br>
            <a:r>
              <a:rPr lang="es-ES" altLang="en-US" dirty="0">
                <a:ln>
                  <a:noFill/>
                </a:ln>
                <a:ea typeface="ＭＳ Ｐゴシック" charset="-128"/>
              </a:rPr>
              <a:t>S</a:t>
            </a:r>
            <a:r>
              <a:rPr lang="es-ES" dirty="0"/>
              <a:t>u parte como líder</a:t>
            </a:r>
            <a:endParaRPr lang="en-US" altLang="en-US" dirty="0">
              <a:ln>
                <a:noFill/>
              </a:ln>
              <a:ea typeface="ＭＳ Ｐゴシック" charset="-128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02C1CF9-144F-1967-77C8-EF67A7A5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43125"/>
            <a:ext cx="7475538" cy="2771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i="1">
                <a:ea typeface="ＭＳ Ｐゴシック" panose="020B0600070205080204" pitchFamily="34" charset="-128"/>
              </a:rPr>
              <a:t>Eph. 4:11-16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baseline="30000"/>
              <a:t> </a:t>
            </a:r>
            <a:r>
              <a:rPr lang="en-US" altLang="en-US" sz="3200"/>
              <a:t>Él mismo constituyó a unos, apóstoles; a otros, profetas; a otros, evangelistas; y a otros, pastores y maestros,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C1C948D-DD74-9D5A-0218-83F4652D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19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9157" name="Picture 8">
            <a:extLst>
              <a:ext uri="{FF2B5EF4-FFF2-40B4-BE49-F238E27FC236}">
                <a16:creationId xmlns:a16="http://schemas.microsoft.com/office/drawing/2014/main" id="{A27DF7E1-8BB4-1FBF-A067-758266DA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5">
            <a:extLst>
              <a:ext uri="{FF2B5EF4-FFF2-40B4-BE49-F238E27FC236}">
                <a16:creationId xmlns:a16="http://schemas.microsoft.com/office/drawing/2014/main" id="{D1C0A08A-A934-514D-11A6-3377A1EB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851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extLst>
              <a:ext uri="{FF2B5EF4-FFF2-40B4-BE49-F238E27FC236}">
                <a16:creationId xmlns:a16="http://schemas.microsoft.com/office/drawing/2014/main" id="{D37B888B-3B43-1B80-3A7C-9FD55893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7704138" cy="1219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  <a:t>God Positioning System (GPS)</a:t>
            </a:r>
            <a:b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s-ES" altLang="en-US">
                <a:ln>
                  <a:noFill/>
                </a:ln>
                <a:ea typeface="ＭＳ Ｐゴシック" panose="020B0600070205080204" pitchFamily="34" charset="-128"/>
              </a:rPr>
              <a:t>S</a:t>
            </a:r>
            <a:r>
              <a:rPr lang="es-ES" altLang="en-US">
                <a:ln>
                  <a:noFill/>
                </a:ln>
              </a:rPr>
              <a:t>u parte como líder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706B5FE2-8243-DAFA-D27B-A6942403E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704138" cy="4495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n-US" altLang="en-US" sz="3500" b="1" i="1" dirty="0" err="1">
                <a:ea typeface="ＭＳ Ｐゴシック" charset="-128"/>
              </a:rPr>
              <a:t>Eph</a:t>
            </a:r>
            <a:r>
              <a:rPr lang="en-US" altLang="en-US" sz="3500" b="1" i="1" dirty="0">
                <a:ea typeface="ＭＳ Ｐゴシック" charset="-128"/>
              </a:rPr>
              <a:t> 4:11-16</a:t>
            </a:r>
            <a:endParaRPr lang="en-US" altLang="en-US" sz="800" b="1" i="1" dirty="0">
              <a:ea typeface="ＭＳ Ｐゴシック" charset="-128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n-US" altLang="en-US" sz="3200" baseline="30000" dirty="0">
                <a:ea typeface="ＭＳ Ｐゴシック" charset="-128"/>
              </a:rPr>
              <a:t>12</a:t>
            </a:r>
            <a:r>
              <a:rPr lang="en-US" altLang="en-US" sz="3200" dirty="0">
                <a:ea typeface="ＭＳ Ｐゴシック" charset="-128"/>
              </a:rPr>
              <a:t> </a:t>
            </a:r>
            <a:r>
              <a:rPr lang="en-US" sz="3200" b="1" baseline="30000" dirty="0"/>
              <a:t> </a:t>
            </a:r>
            <a:r>
              <a:rPr lang="en-US" sz="3200" dirty="0"/>
              <a:t>a fin de </a:t>
            </a:r>
            <a:r>
              <a:rPr lang="en-US" sz="3200" dirty="0" err="1"/>
              <a:t>capacitar</a:t>
            </a:r>
            <a:r>
              <a:rPr lang="en-US" sz="3200" dirty="0"/>
              <a:t> al pueblo de Dios para la </a:t>
            </a:r>
            <a:r>
              <a:rPr lang="en-US" sz="3200" dirty="0" err="1"/>
              <a:t>obra</a:t>
            </a:r>
            <a:r>
              <a:rPr lang="en-US" sz="3200" dirty="0"/>
              <a:t> de </a:t>
            </a:r>
            <a:r>
              <a:rPr lang="en-US" sz="3200" dirty="0" err="1"/>
              <a:t>servicio</a:t>
            </a:r>
            <a:r>
              <a:rPr lang="en-US" sz="3200" dirty="0"/>
              <a:t>, para </a:t>
            </a:r>
            <a:r>
              <a:rPr lang="en-US" sz="3200" dirty="0" err="1"/>
              <a:t>edificar</a:t>
            </a:r>
            <a:r>
              <a:rPr lang="en-US" sz="3200" dirty="0"/>
              <a:t> el </a:t>
            </a:r>
            <a:r>
              <a:rPr lang="en-US" sz="3200" dirty="0" err="1"/>
              <a:t>cuerpo</a:t>
            </a:r>
            <a:r>
              <a:rPr lang="en-US" sz="3200" dirty="0"/>
              <a:t> de Cristo.</a:t>
            </a:r>
            <a:r>
              <a:rPr lang="en-US" altLang="en-US" sz="3200" dirty="0">
                <a:ea typeface="ＭＳ Ｐゴシック" charset="-128"/>
              </a:rPr>
              <a:t> </a:t>
            </a:r>
            <a:r>
              <a:rPr lang="en-US" altLang="en-US" sz="3200" baseline="30000" dirty="0">
                <a:ea typeface="ＭＳ Ｐゴシック" charset="-128"/>
              </a:rPr>
              <a:t>13</a:t>
            </a:r>
            <a:r>
              <a:rPr lang="en-US" altLang="en-US" sz="3200" dirty="0">
                <a:ea typeface="ＭＳ Ｐゴシック" charset="-128"/>
              </a:rPr>
              <a:t> </a:t>
            </a:r>
            <a:r>
              <a:rPr lang="en-US" sz="3200" dirty="0"/>
              <a:t>De </a:t>
            </a:r>
            <a:r>
              <a:rPr lang="en-US" sz="3200" dirty="0" err="1"/>
              <a:t>este</a:t>
            </a:r>
            <a:r>
              <a:rPr lang="en-US" sz="3200" dirty="0"/>
              <a:t> modo, </a:t>
            </a:r>
            <a:r>
              <a:rPr lang="en-US" sz="3200" dirty="0" err="1"/>
              <a:t>todos</a:t>
            </a:r>
            <a:r>
              <a:rPr lang="en-US" sz="3200" dirty="0"/>
              <a:t> </a:t>
            </a:r>
            <a:r>
              <a:rPr lang="en-US" sz="3200" dirty="0" err="1"/>
              <a:t>llegaremos</a:t>
            </a:r>
            <a:r>
              <a:rPr lang="en-US" sz="3200" dirty="0"/>
              <a:t> a la </a:t>
            </a:r>
            <a:r>
              <a:rPr lang="en-US" sz="3200" dirty="0" err="1"/>
              <a:t>unidad</a:t>
            </a:r>
            <a:r>
              <a:rPr lang="en-US" sz="3200" dirty="0"/>
              <a:t> de la </a:t>
            </a:r>
            <a:r>
              <a:rPr lang="en-US" sz="3200" dirty="0" err="1"/>
              <a:t>fe</a:t>
            </a:r>
            <a:r>
              <a:rPr lang="en-US" sz="3200" dirty="0"/>
              <a:t> y del </a:t>
            </a:r>
            <a:r>
              <a:rPr lang="en-US" sz="3200" dirty="0" err="1"/>
              <a:t>conocimiento</a:t>
            </a:r>
            <a:r>
              <a:rPr lang="en-US" sz="3200" dirty="0"/>
              <a:t> del </a:t>
            </a:r>
            <a:r>
              <a:rPr lang="en-US" sz="3200" dirty="0" err="1"/>
              <a:t>Hijo</a:t>
            </a:r>
            <a:r>
              <a:rPr lang="en-US" sz="3200" dirty="0"/>
              <a:t> de Dios, a una </a:t>
            </a:r>
            <a:r>
              <a:rPr lang="en-US" sz="3200" dirty="0" err="1"/>
              <a:t>humanidad</a:t>
            </a:r>
            <a:r>
              <a:rPr lang="en-US" sz="3200" dirty="0"/>
              <a:t> perfecta que se </a:t>
            </a:r>
            <a:r>
              <a:rPr lang="en-US" sz="3200" dirty="0" err="1"/>
              <a:t>conforme</a:t>
            </a:r>
            <a:r>
              <a:rPr lang="en-US" sz="3200" dirty="0"/>
              <a:t> a la plena </a:t>
            </a:r>
            <a:r>
              <a:rPr lang="en-US" sz="3200" dirty="0" err="1"/>
              <a:t>estatura</a:t>
            </a:r>
            <a:r>
              <a:rPr lang="en-US" sz="3200" dirty="0"/>
              <a:t> de Cristo.</a:t>
            </a:r>
            <a:endParaRPr lang="en-US" altLang="en-US" sz="3200" dirty="0">
              <a:ea typeface="ＭＳ Ｐゴシック" charset="-128"/>
            </a:endParaRPr>
          </a:p>
        </p:txBody>
      </p:sp>
      <p:pic>
        <p:nvPicPr>
          <p:cNvPr id="51204" name="Picture 8">
            <a:extLst>
              <a:ext uri="{FF2B5EF4-FFF2-40B4-BE49-F238E27FC236}">
                <a16:creationId xmlns:a16="http://schemas.microsoft.com/office/drawing/2014/main" id="{58522182-7715-49C8-C981-C4B0F987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791200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252D0A0B-E2C2-1E62-6268-990B990E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600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  <a:t>God Positioning System (GPS)</a:t>
            </a:r>
            <a:b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s-ES" altLang="en-US">
                <a:ln>
                  <a:noFill/>
                </a:ln>
                <a:ea typeface="ＭＳ Ｐゴシック" panose="020B0600070205080204" pitchFamily="34" charset="-128"/>
              </a:rPr>
              <a:t>S</a:t>
            </a:r>
            <a:r>
              <a:rPr lang="es-ES" altLang="en-US">
                <a:ln>
                  <a:noFill/>
                </a:ln>
              </a:rPr>
              <a:t>u parte como líder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FE10A5A-E757-17A1-8CCC-8F8A6AF23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2057400"/>
            <a:ext cx="7704137" cy="3332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2800" b="1" i="1" dirty="0" err="1"/>
              <a:t>Eph</a:t>
            </a:r>
            <a:r>
              <a:rPr lang="en-US" sz="2800" b="1" i="1" dirty="0"/>
              <a:t> 4:11-16 </a:t>
            </a:r>
            <a:r>
              <a:rPr lang="en-US" sz="2800" dirty="0"/>
              <a:t>(NIV</a:t>
            </a:r>
            <a:r>
              <a:rPr lang="en-US" dirty="0"/>
              <a:t>)</a:t>
            </a:r>
            <a:endParaRPr lang="en-US" b="1" i="1" dirty="0"/>
          </a:p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n-US" sz="1200" b="1" i="1" dirty="0"/>
          </a:p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dirty="0"/>
              <a:t>14 </a:t>
            </a:r>
            <a:r>
              <a:rPr lang="en-US" sz="3200" dirty="0" err="1"/>
              <a:t>Así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no </a:t>
            </a:r>
            <a:r>
              <a:rPr lang="en-US" sz="3200" dirty="0" err="1"/>
              <a:t>seremos</a:t>
            </a:r>
            <a:r>
              <a:rPr lang="en-US" sz="3200" dirty="0"/>
              <a:t> </a:t>
            </a:r>
            <a:r>
              <a:rPr lang="en-US" sz="3200" dirty="0" err="1"/>
              <a:t>niños</a:t>
            </a:r>
            <a:r>
              <a:rPr lang="en-US" sz="3200" dirty="0"/>
              <a:t>, </a:t>
            </a:r>
            <a:r>
              <a:rPr lang="en-US" sz="3200" dirty="0" err="1"/>
              <a:t>zarandeados</a:t>
            </a:r>
            <a:r>
              <a:rPr lang="en-US" sz="3200" dirty="0"/>
              <a:t> por las olas y </a:t>
            </a:r>
            <a:r>
              <a:rPr lang="en-US" sz="3200" dirty="0" err="1"/>
              <a:t>llevados</a:t>
            </a:r>
            <a:r>
              <a:rPr lang="en-US" sz="3200" dirty="0"/>
              <a:t> de </a:t>
            </a:r>
            <a:r>
              <a:rPr lang="en-US" sz="3200" dirty="0" err="1"/>
              <a:t>aquí</a:t>
            </a:r>
            <a:r>
              <a:rPr lang="en-US" sz="3200" dirty="0"/>
              <a:t> para </a:t>
            </a:r>
            <a:r>
              <a:rPr lang="en-US" sz="3200" dirty="0" err="1"/>
              <a:t>allá</a:t>
            </a:r>
            <a:r>
              <a:rPr lang="en-US" sz="3200" dirty="0"/>
              <a:t> por </a:t>
            </a:r>
            <a:r>
              <a:rPr lang="en-US" sz="3200" dirty="0" err="1"/>
              <a:t>todo</a:t>
            </a:r>
            <a:r>
              <a:rPr lang="en-US" sz="3200" dirty="0"/>
              <a:t> </a:t>
            </a:r>
            <a:r>
              <a:rPr lang="en-US" sz="3200" dirty="0" err="1"/>
              <a:t>viento</a:t>
            </a:r>
            <a:r>
              <a:rPr lang="en-US" sz="3200" dirty="0"/>
              <a:t> de </a:t>
            </a:r>
            <a:r>
              <a:rPr lang="en-US" sz="3200" dirty="0" err="1"/>
              <a:t>enseñanza</a:t>
            </a:r>
            <a:r>
              <a:rPr lang="en-US" sz="3200" dirty="0"/>
              <a:t> y por la </a:t>
            </a:r>
            <a:r>
              <a:rPr lang="en-US" sz="3200" dirty="0" err="1"/>
              <a:t>astucia</a:t>
            </a:r>
            <a:r>
              <a:rPr lang="en-US" sz="3200" dirty="0"/>
              <a:t> y los </a:t>
            </a:r>
            <a:r>
              <a:rPr lang="en-US" sz="3200" dirty="0" err="1"/>
              <a:t>artificios</a:t>
            </a:r>
            <a:r>
              <a:rPr lang="en-US" sz="3200" dirty="0"/>
              <a:t> de </a:t>
            </a:r>
            <a:r>
              <a:rPr lang="en-US" sz="3200" dirty="0" err="1"/>
              <a:t>quienes</a:t>
            </a:r>
            <a:r>
              <a:rPr lang="en-US" sz="3200" dirty="0"/>
              <a:t> </a:t>
            </a:r>
            <a:r>
              <a:rPr lang="en-US" sz="3200" dirty="0" err="1"/>
              <a:t>emplean</a:t>
            </a:r>
            <a:r>
              <a:rPr lang="en-US" sz="3200" dirty="0"/>
              <a:t> </a:t>
            </a:r>
            <a:r>
              <a:rPr lang="en-US" sz="3200" dirty="0" err="1"/>
              <a:t>artimañas</a:t>
            </a:r>
            <a:r>
              <a:rPr lang="en-US" sz="3200" dirty="0"/>
              <a:t> </a:t>
            </a:r>
            <a:r>
              <a:rPr lang="en-US" sz="3200" dirty="0" err="1"/>
              <a:t>engañosas</a:t>
            </a:r>
            <a:r>
              <a:rPr lang="en-US" sz="3200" dirty="0"/>
              <a:t>. </a:t>
            </a:r>
          </a:p>
        </p:txBody>
      </p:sp>
      <p:pic>
        <p:nvPicPr>
          <p:cNvPr id="53252" name="Picture 8">
            <a:extLst>
              <a:ext uri="{FF2B5EF4-FFF2-40B4-BE49-F238E27FC236}">
                <a16:creationId xmlns:a16="http://schemas.microsoft.com/office/drawing/2014/main" id="{163AE42C-5F08-F252-E994-D9B62482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791200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BB8D4A44-EDC9-B8F4-58F8-5CFD93AB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  <a:t>God Positioning System (GPS)</a:t>
            </a:r>
            <a:b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s-ES" altLang="en-US">
                <a:ln>
                  <a:noFill/>
                </a:ln>
                <a:ea typeface="ＭＳ Ｐゴシック" panose="020B0600070205080204" pitchFamily="34" charset="-128"/>
              </a:rPr>
              <a:t>S</a:t>
            </a:r>
            <a:r>
              <a:rPr lang="es-ES" altLang="en-US">
                <a:ln>
                  <a:noFill/>
                </a:ln>
              </a:rPr>
              <a:t>u parte como líder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8C61480-AC49-0F5B-F6BD-10E935F0D0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704138" cy="2951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2800" b="1" i="1" dirty="0" err="1"/>
              <a:t>Eph</a:t>
            </a:r>
            <a:r>
              <a:rPr lang="en-US" sz="2800" b="1" i="1" dirty="0"/>
              <a:t> 4:11-16 </a:t>
            </a:r>
            <a:r>
              <a:rPr lang="en-US" dirty="0"/>
              <a:t>(NIV)</a:t>
            </a:r>
            <a:endParaRPr lang="en-US" b="1" i="1" dirty="0"/>
          </a:p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n-US" sz="1200" b="1" i="1" dirty="0"/>
          </a:p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dirty="0"/>
              <a:t>15 Más bien, al </a:t>
            </a:r>
            <a:r>
              <a:rPr lang="en-US" sz="3200" dirty="0" err="1"/>
              <a:t>vivir</a:t>
            </a:r>
            <a:r>
              <a:rPr lang="en-US" sz="3200" dirty="0"/>
              <a:t> la </a:t>
            </a:r>
            <a:r>
              <a:rPr lang="en-US" sz="3200" dirty="0" err="1"/>
              <a:t>verdad</a:t>
            </a:r>
            <a:r>
              <a:rPr lang="en-US" sz="3200" dirty="0"/>
              <a:t> con amor, </a:t>
            </a:r>
            <a:r>
              <a:rPr lang="en-US" sz="3200" dirty="0" err="1"/>
              <a:t>creceremos</a:t>
            </a:r>
            <a:r>
              <a:rPr lang="en-US" sz="3200" dirty="0"/>
              <a:t> hasta ser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todo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aquel</a:t>
            </a:r>
            <a:r>
              <a:rPr lang="en-US" sz="3200" dirty="0"/>
              <a:t> que es la cabeza, es </a:t>
            </a:r>
            <a:r>
              <a:rPr lang="en-US" sz="3200" dirty="0" err="1"/>
              <a:t>decir</a:t>
            </a:r>
            <a:r>
              <a:rPr lang="en-US" sz="3200" dirty="0"/>
              <a:t>, Cristo.</a:t>
            </a:r>
          </a:p>
        </p:txBody>
      </p:sp>
      <p:pic>
        <p:nvPicPr>
          <p:cNvPr id="55300" name="Picture 8">
            <a:extLst>
              <a:ext uri="{FF2B5EF4-FFF2-40B4-BE49-F238E27FC236}">
                <a16:creationId xmlns:a16="http://schemas.microsoft.com/office/drawing/2014/main" id="{4A7C49E4-242F-7F45-242B-8B4567AD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791200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2F0D0B04-15CE-90CF-DB65-A4783DB5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  <a:t>God Positioning System (GPS)</a:t>
            </a:r>
            <a:b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s-ES" altLang="en-US">
                <a:ln>
                  <a:noFill/>
                </a:ln>
                <a:ea typeface="ＭＳ Ｐゴシック" panose="020B0600070205080204" pitchFamily="34" charset="-128"/>
              </a:rPr>
              <a:t>S</a:t>
            </a:r>
            <a:r>
              <a:rPr lang="es-ES" altLang="en-US">
                <a:ln>
                  <a:noFill/>
                </a:ln>
              </a:rPr>
              <a:t>u parte como líder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3C5FF2E-44C1-6381-877B-B291F4D84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2667000"/>
            <a:ext cx="7704137" cy="3332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b="1" i="1" dirty="0" err="1"/>
              <a:t>Eph</a:t>
            </a:r>
            <a:r>
              <a:rPr lang="en-US" sz="3200" b="1" i="1" dirty="0"/>
              <a:t> 4:11-16 </a:t>
            </a:r>
            <a:r>
              <a:rPr lang="en-US" sz="3200" dirty="0"/>
              <a:t>(NIV)</a:t>
            </a:r>
            <a:endParaRPr lang="en-US" sz="3200" b="1" i="1" dirty="0"/>
          </a:p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n-US" sz="3200" b="1" i="1" dirty="0"/>
          </a:p>
          <a:p>
            <a:pPr marL="0" indent="0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dirty="0"/>
              <a:t>16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Por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acción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todo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el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cuerpo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crece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y se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edifica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en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amor,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sostenido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ajustado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por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todos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los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ligamentos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según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actividad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propia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cada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miembro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7348" name="Picture 8">
            <a:extLst>
              <a:ext uri="{FF2B5EF4-FFF2-40B4-BE49-F238E27FC236}">
                <a16:creationId xmlns:a16="http://schemas.microsoft.com/office/drawing/2014/main" id="{149A4A2C-0AD3-1967-45BE-C5780012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791200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24DE2547-F80F-C337-0372-B70C8DFC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1430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</a:rPr>
              <a:t>Todos estamos llamados a discipular</a:t>
            </a:r>
            <a:endParaRPr lang="en-US" altLang="en-US" sz="3600" i="1" u="sng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1BD097-6153-CACB-F64C-1868E30F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76400"/>
            <a:ext cx="7693025" cy="3581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000" b="1" i="1" dirty="0"/>
              <a:t>Matt 28:16-20</a:t>
            </a:r>
            <a:endParaRPr lang="en-US" altLang="en-US" sz="3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b="1" baseline="30000" dirty="0"/>
              <a:t>19 </a:t>
            </a:r>
            <a:r>
              <a:rPr lang="en-US" altLang="en-US" sz="3000" dirty="0"/>
              <a:t>Por tanto, </a:t>
            </a:r>
            <a:r>
              <a:rPr lang="en-US" altLang="en-US" sz="3000" dirty="0" err="1"/>
              <a:t>vayan</a:t>
            </a:r>
            <a:r>
              <a:rPr lang="en-US" altLang="en-US" sz="3000" dirty="0"/>
              <a:t> y </a:t>
            </a:r>
            <a:r>
              <a:rPr lang="en-US" altLang="en-US" sz="3000" dirty="0" err="1"/>
              <a:t>hagan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discípulos</a:t>
            </a:r>
            <a:r>
              <a:rPr lang="en-US" altLang="en-US" sz="3000" dirty="0"/>
              <a:t> de </a:t>
            </a:r>
            <a:r>
              <a:rPr lang="en-US" altLang="en-US" sz="3000" dirty="0" err="1"/>
              <a:t>todas</a:t>
            </a:r>
            <a:r>
              <a:rPr lang="en-US" altLang="en-US" sz="3000" dirty="0"/>
              <a:t> las </a:t>
            </a:r>
            <a:r>
              <a:rPr lang="en-US" altLang="en-US" sz="3000" dirty="0" err="1"/>
              <a:t>naciones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bautizándolos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en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el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nombre</a:t>
            </a:r>
            <a:r>
              <a:rPr lang="en-US" altLang="en-US" sz="3000" dirty="0"/>
              <a:t> del Padre y del </a:t>
            </a:r>
            <a:r>
              <a:rPr lang="en-US" altLang="en-US" sz="3000" dirty="0" err="1"/>
              <a:t>Hijo</a:t>
            </a:r>
            <a:r>
              <a:rPr lang="en-US" altLang="en-US" sz="3000" dirty="0"/>
              <a:t> y del </a:t>
            </a:r>
            <a:r>
              <a:rPr lang="en-US" altLang="en-US" sz="3000" dirty="0" err="1"/>
              <a:t>Espíritu</a:t>
            </a:r>
            <a:r>
              <a:rPr lang="en-US" altLang="en-US" sz="3000" dirty="0"/>
              <a:t> Santo, 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b="1" baseline="30000" dirty="0"/>
              <a:t>20 </a:t>
            </a:r>
            <a:r>
              <a:rPr lang="en-US" altLang="en-US" sz="3000" dirty="0" err="1"/>
              <a:t>enseñándoles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obedecer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todo</a:t>
            </a:r>
            <a:r>
              <a:rPr lang="en-US" altLang="en-US" sz="3000" dirty="0"/>
              <a:t> lo que les he </a:t>
            </a:r>
            <a:r>
              <a:rPr lang="en-US" altLang="en-US" sz="3000" dirty="0" err="1"/>
              <a:t>mandado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ustedes</a:t>
            </a:r>
            <a:r>
              <a:rPr lang="en-US" altLang="en-US" sz="3000" dirty="0"/>
              <a:t>. Y les </a:t>
            </a:r>
            <a:r>
              <a:rPr lang="en-US" altLang="en-US" sz="3000" dirty="0" err="1"/>
              <a:t>aseguro</a:t>
            </a:r>
            <a:r>
              <a:rPr lang="en-US" altLang="en-US" sz="3000" dirty="0"/>
              <a:t> que </a:t>
            </a:r>
            <a:r>
              <a:rPr lang="en-US" altLang="en-US" sz="3000" dirty="0" err="1"/>
              <a:t>estaré</a:t>
            </a:r>
            <a:r>
              <a:rPr lang="en-US" altLang="en-US" sz="3000" dirty="0"/>
              <a:t> con </a:t>
            </a:r>
            <a:r>
              <a:rPr lang="en-US" altLang="en-US" sz="3000" dirty="0" err="1"/>
              <a:t>ustedes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siempre</a:t>
            </a:r>
            <a:r>
              <a:rPr lang="en-US" altLang="en-US" sz="3000" dirty="0"/>
              <a:t>, hasta </a:t>
            </a:r>
            <a:r>
              <a:rPr lang="en-US" altLang="en-US" sz="3000" dirty="0" err="1"/>
              <a:t>el</a:t>
            </a:r>
            <a:r>
              <a:rPr lang="en-US" altLang="en-US" sz="3000" dirty="0"/>
              <a:t> fin del </a:t>
            </a:r>
            <a:r>
              <a:rPr lang="en-US" altLang="en-US" sz="3000" dirty="0" err="1"/>
              <a:t>mundo</a:t>
            </a:r>
            <a:r>
              <a:rPr lang="en-US" altLang="en-US" sz="3000" dirty="0"/>
              <a:t>. (NVI)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3E3C5D15-694D-F59A-2BF4-B69498C2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3702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DA5D7D3B-F347-8F02-9116-83E06C92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28600"/>
            <a:ext cx="7704137" cy="1652588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  <a:t>The GPS Church - 1 Pet. 2:9,10</a:t>
            </a:r>
            <a:b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s-ES" altLang="en-US">
                <a:ln>
                  <a:noFill/>
                </a:ln>
                <a:ea typeface="ＭＳ Ｐゴシック" panose="020B0600070205080204" pitchFamily="34" charset="-128"/>
              </a:rPr>
              <a:t>S</a:t>
            </a:r>
            <a:r>
              <a:rPr lang="es-ES" altLang="en-US">
                <a:ln>
                  <a:noFill/>
                </a:ln>
              </a:rPr>
              <a:t>u parte como líder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1C8A9178-5DB9-1971-064E-827EBE6F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b="1" baseline="30000" dirty="0"/>
              <a:t>9 </a:t>
            </a:r>
            <a:r>
              <a:rPr lang="en-US" sz="3200" dirty="0"/>
              <a:t>Pero </a:t>
            </a:r>
            <a:r>
              <a:rPr lang="en-US" sz="3200" dirty="0" err="1"/>
              <a:t>ustedes</a:t>
            </a:r>
            <a:r>
              <a:rPr lang="en-US" sz="3200" dirty="0"/>
              <a:t> son </a:t>
            </a:r>
            <a:r>
              <a:rPr lang="en-US" sz="3200" dirty="0" err="1"/>
              <a:t>linaje</a:t>
            </a:r>
            <a:r>
              <a:rPr lang="en-US" sz="3200" dirty="0"/>
              <a:t> </a:t>
            </a:r>
            <a:r>
              <a:rPr lang="en-US" sz="3200" dirty="0" err="1"/>
              <a:t>escogido</a:t>
            </a:r>
            <a:r>
              <a:rPr lang="en-US" sz="3200" dirty="0"/>
              <a:t>, real </a:t>
            </a:r>
            <a:r>
              <a:rPr lang="en-US" sz="3200" dirty="0" err="1"/>
              <a:t>sacerdocio</a:t>
            </a:r>
            <a:r>
              <a:rPr lang="en-US" sz="3200" dirty="0"/>
              <a:t>, </a:t>
            </a:r>
            <a:r>
              <a:rPr lang="en-US" sz="3200" dirty="0" err="1"/>
              <a:t>nación</a:t>
            </a:r>
            <a:r>
              <a:rPr lang="en-US" sz="3200" dirty="0"/>
              <a:t> </a:t>
            </a:r>
            <a:r>
              <a:rPr lang="en-US" sz="3200" dirty="0" err="1"/>
              <a:t>santa</a:t>
            </a:r>
            <a:r>
              <a:rPr lang="en-US" sz="3200" dirty="0"/>
              <a:t>, pueblo que </a:t>
            </a:r>
            <a:r>
              <a:rPr lang="en-US" sz="3200" dirty="0" err="1"/>
              <a:t>pertenece</a:t>
            </a:r>
            <a:r>
              <a:rPr lang="en-US" sz="3200" dirty="0"/>
              <a:t> a Dios, para que </a:t>
            </a:r>
            <a:r>
              <a:rPr lang="en-US" sz="3200" dirty="0" err="1"/>
              <a:t>proclamen</a:t>
            </a:r>
            <a:r>
              <a:rPr lang="en-US" sz="3200" dirty="0"/>
              <a:t> las </a:t>
            </a:r>
            <a:r>
              <a:rPr lang="en-US" sz="3200" dirty="0" err="1"/>
              <a:t>obras</a:t>
            </a:r>
            <a:r>
              <a:rPr lang="en-US" sz="3200" dirty="0"/>
              <a:t> </a:t>
            </a:r>
            <a:r>
              <a:rPr lang="en-US" sz="3200" dirty="0" err="1"/>
              <a:t>maravillosas</a:t>
            </a:r>
            <a:r>
              <a:rPr lang="en-US" sz="3200" dirty="0"/>
              <a:t> de </a:t>
            </a:r>
            <a:r>
              <a:rPr lang="en-US" sz="3200" dirty="0" err="1"/>
              <a:t>aquel</a:t>
            </a:r>
            <a:r>
              <a:rPr lang="en-US" sz="3200" dirty="0"/>
              <a:t> que los </a:t>
            </a:r>
            <a:r>
              <a:rPr lang="en-US" sz="3200" dirty="0" err="1"/>
              <a:t>llamó</a:t>
            </a:r>
            <a:r>
              <a:rPr lang="en-US" sz="3200" dirty="0"/>
              <a:t> de las </a:t>
            </a:r>
            <a:r>
              <a:rPr lang="en-US" sz="3200" dirty="0" err="1"/>
              <a:t>tinieblas</a:t>
            </a:r>
            <a:r>
              <a:rPr lang="en-US" sz="3200" dirty="0"/>
              <a:t> a </a:t>
            </a:r>
            <a:r>
              <a:rPr lang="en-US" sz="3200" dirty="0" err="1"/>
              <a:t>su</a:t>
            </a:r>
            <a:r>
              <a:rPr lang="en-US" sz="3200" dirty="0"/>
              <a:t> luz admirable</a:t>
            </a:r>
            <a:r>
              <a:rPr lang="en-US" sz="3200"/>
              <a:t>. </a:t>
            </a:r>
            <a:endParaRPr lang="en-US" sz="900" dirty="0"/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n-US" sz="3200" b="1" baseline="30000" dirty="0"/>
              <a:t>10 </a:t>
            </a:r>
            <a:r>
              <a:rPr lang="en-US" sz="3200" dirty="0" err="1"/>
              <a:t>Ustedes</a:t>
            </a:r>
            <a:r>
              <a:rPr lang="en-US" sz="3200" dirty="0"/>
              <a:t> antes </a:t>
            </a:r>
            <a:r>
              <a:rPr lang="en-US" sz="3200" dirty="0" err="1"/>
              <a:t>ni</a:t>
            </a:r>
            <a:r>
              <a:rPr lang="en-US" sz="3200" dirty="0"/>
              <a:t> </a:t>
            </a:r>
            <a:r>
              <a:rPr lang="en-US" sz="3200" dirty="0" err="1"/>
              <a:t>siquiera</a:t>
            </a:r>
            <a:r>
              <a:rPr lang="en-US" sz="3200" dirty="0"/>
              <a:t> </a:t>
            </a:r>
            <a:r>
              <a:rPr lang="en-US" sz="3200" dirty="0" err="1"/>
              <a:t>eran</a:t>
            </a:r>
            <a:r>
              <a:rPr lang="en-US" sz="3200" dirty="0"/>
              <a:t> pueblo, </a:t>
            </a:r>
            <a:r>
              <a:rPr lang="en-US" sz="3200" dirty="0" err="1"/>
              <a:t>pero</a:t>
            </a:r>
            <a:r>
              <a:rPr lang="en-US" sz="3200" dirty="0"/>
              <a:t> </a:t>
            </a:r>
            <a:r>
              <a:rPr lang="en-US" sz="3200" dirty="0" err="1"/>
              <a:t>ahora</a:t>
            </a:r>
            <a:r>
              <a:rPr lang="en-US" sz="3200" dirty="0"/>
              <a:t> son pueblo de Dios; antes no </a:t>
            </a:r>
            <a:r>
              <a:rPr lang="en-US" sz="3200" dirty="0" err="1"/>
              <a:t>habían</a:t>
            </a:r>
            <a:r>
              <a:rPr lang="en-US" sz="3200" dirty="0"/>
              <a:t> </a:t>
            </a:r>
            <a:r>
              <a:rPr lang="en-US" sz="3200" dirty="0" err="1"/>
              <a:t>recibido</a:t>
            </a:r>
            <a:r>
              <a:rPr lang="en-US" sz="3200" dirty="0"/>
              <a:t> misericordia, </a:t>
            </a:r>
            <a:r>
              <a:rPr lang="en-US" sz="3200" dirty="0" err="1"/>
              <a:t>pero</a:t>
            </a:r>
            <a:r>
              <a:rPr lang="en-US" sz="3200" dirty="0"/>
              <a:t> </a:t>
            </a:r>
            <a:r>
              <a:rPr lang="en-US" sz="3200" dirty="0" err="1"/>
              <a:t>ahora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la </a:t>
            </a:r>
            <a:r>
              <a:rPr lang="en-US" sz="3200" dirty="0" err="1"/>
              <a:t>han</a:t>
            </a:r>
            <a:r>
              <a:rPr lang="en-US" sz="3200" dirty="0"/>
              <a:t> </a:t>
            </a:r>
            <a:r>
              <a:rPr lang="en-US" sz="3200" dirty="0" err="1"/>
              <a:t>recibido</a:t>
            </a:r>
            <a:r>
              <a:rPr lang="en-US" sz="3200" dirty="0"/>
              <a:t>.</a:t>
            </a:r>
          </a:p>
        </p:txBody>
      </p:sp>
      <p:pic>
        <p:nvPicPr>
          <p:cNvPr id="59396" name="Picture 8">
            <a:extLst>
              <a:ext uri="{FF2B5EF4-FFF2-40B4-BE49-F238E27FC236}">
                <a16:creationId xmlns:a16="http://schemas.microsoft.com/office/drawing/2014/main" id="{78EB8C20-A411-FA51-0117-5F49F242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791200"/>
            <a:ext cx="109061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9F681CC-991E-6CC6-C130-434C24D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533400"/>
            <a:ext cx="7704137" cy="1403350"/>
          </a:xfrm>
        </p:spPr>
        <p:txBody>
          <a:bodyPr/>
          <a:lstStyle/>
          <a:p>
            <a:pPr eaLnBrk="1" hangingPunct="1"/>
            <a:r>
              <a:rPr lang="es-ES" altLang="en-US">
                <a:ln>
                  <a:noFill/>
                </a:ln>
              </a:rPr>
              <a:t>Lo que Cristo quiere</a:t>
            </a:r>
            <a:b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</a:br>
            <a:r>
              <a:rPr lang="en-US" altLang="en-US">
                <a:ln>
                  <a:noFill/>
                </a:ln>
                <a:ea typeface="ＭＳ Ｐゴシック" panose="020B0600070205080204" pitchFamily="34" charset="-128"/>
              </a:rPr>
              <a:t>Juan 4:23-24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39FEC365-D822-D9C3-6639-2AFB6AC3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133600"/>
            <a:ext cx="7704137" cy="3810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n-US" altLang="en-US" sz="3200" baseline="30000" dirty="0">
                <a:ea typeface="ＭＳ Ｐゴシック" charset="-128"/>
              </a:rPr>
              <a:t> 23 </a:t>
            </a:r>
            <a:r>
              <a:rPr lang="en-US" sz="3200" dirty="0"/>
              <a:t>Pero se </a:t>
            </a:r>
            <a:r>
              <a:rPr lang="en-US" sz="3200" dirty="0" err="1"/>
              <a:t>acerca</a:t>
            </a:r>
            <a:r>
              <a:rPr lang="en-US" sz="3200" dirty="0"/>
              <a:t> la hora, y ha </a:t>
            </a:r>
            <a:r>
              <a:rPr lang="en-US" sz="3200" dirty="0" err="1"/>
              <a:t>llegado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, </a:t>
            </a:r>
            <a:r>
              <a:rPr lang="en-US" sz="3200" dirty="0" err="1"/>
              <a:t>en</a:t>
            </a:r>
            <a:r>
              <a:rPr lang="en-US" sz="3200" dirty="0"/>
              <a:t> que los </a:t>
            </a:r>
            <a:r>
              <a:rPr lang="en-US" sz="3200" dirty="0" err="1"/>
              <a:t>verdaderos</a:t>
            </a:r>
            <a:r>
              <a:rPr lang="en-US" sz="3200" dirty="0"/>
              <a:t> </a:t>
            </a:r>
            <a:r>
              <a:rPr lang="en-US" sz="3200" dirty="0" err="1"/>
              <a:t>adoradores</a:t>
            </a:r>
            <a:r>
              <a:rPr lang="en-US" sz="3200" dirty="0"/>
              <a:t> </a:t>
            </a:r>
            <a:r>
              <a:rPr lang="en-US" sz="3200" dirty="0" err="1"/>
              <a:t>rendirán</a:t>
            </a:r>
            <a:r>
              <a:rPr lang="en-US" sz="3200" dirty="0"/>
              <a:t> </a:t>
            </a:r>
            <a:r>
              <a:rPr lang="en-US" sz="3200" dirty="0" err="1"/>
              <a:t>culto</a:t>
            </a:r>
            <a:r>
              <a:rPr lang="en-US" sz="3200" dirty="0"/>
              <a:t> al Padre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espíritu</a:t>
            </a:r>
            <a:r>
              <a:rPr lang="en-US" sz="3200" dirty="0"/>
              <a:t> y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verdad</a:t>
            </a:r>
            <a:r>
              <a:rPr lang="en-US" sz="3200" dirty="0"/>
              <a:t>,</a:t>
            </a:r>
            <a:r>
              <a:rPr lang="en-US" sz="3200" baseline="30000" dirty="0"/>
              <a:t> </a:t>
            </a:r>
            <a:r>
              <a:rPr lang="en-US" sz="3200" dirty="0" err="1"/>
              <a:t>porque</a:t>
            </a:r>
            <a:r>
              <a:rPr lang="en-US" sz="3200" dirty="0"/>
              <a:t> </a:t>
            </a:r>
            <a:r>
              <a:rPr lang="en-US" sz="3200" dirty="0" err="1"/>
              <a:t>así</a:t>
            </a:r>
            <a:r>
              <a:rPr lang="en-US" sz="3200" dirty="0"/>
              <a:t> </a:t>
            </a:r>
            <a:r>
              <a:rPr lang="en-US" sz="3200" dirty="0" err="1"/>
              <a:t>quiere</a:t>
            </a:r>
            <a:r>
              <a:rPr lang="en-US" sz="3200" dirty="0"/>
              <a:t> el Padre que </a:t>
            </a:r>
            <a:r>
              <a:rPr lang="en-US" sz="3200" dirty="0" err="1"/>
              <a:t>sean</a:t>
            </a:r>
            <a:r>
              <a:rPr lang="en-US" sz="3200" dirty="0"/>
              <a:t> los que le </a:t>
            </a:r>
            <a:r>
              <a:rPr lang="en-US" sz="3200" dirty="0" err="1"/>
              <a:t>adoren</a:t>
            </a:r>
            <a:r>
              <a:rPr lang="en-US" sz="3200" dirty="0"/>
              <a:t>. </a:t>
            </a:r>
            <a:endParaRPr lang="en-US" altLang="en-US" sz="3200" dirty="0">
              <a:ea typeface="ＭＳ Ｐゴシック" charset="-128"/>
            </a:endParaRP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n-US" altLang="en-US" sz="3200" baseline="30000" dirty="0">
                <a:ea typeface="ＭＳ Ｐゴシック" charset="-128"/>
              </a:rPr>
              <a:t>24</a:t>
            </a:r>
            <a:r>
              <a:rPr lang="en-US" altLang="en-US" sz="3200" dirty="0">
                <a:ea typeface="ＭＳ Ｐゴシック" charset="-128"/>
              </a:rPr>
              <a:t> </a:t>
            </a:r>
            <a:r>
              <a:rPr lang="en-US" sz="3200" dirty="0"/>
              <a:t>Dios es </a:t>
            </a:r>
            <a:r>
              <a:rPr lang="en-US" sz="3200" dirty="0" err="1"/>
              <a:t>espíritu</a:t>
            </a:r>
            <a:r>
              <a:rPr lang="en-US" sz="3200" dirty="0"/>
              <a:t>, y </a:t>
            </a:r>
            <a:r>
              <a:rPr lang="en-US" sz="3200" dirty="0" err="1"/>
              <a:t>quienes</a:t>
            </a:r>
            <a:r>
              <a:rPr lang="en-US" sz="3200" dirty="0"/>
              <a:t> lo </a:t>
            </a:r>
            <a:r>
              <a:rPr lang="en-US" sz="3200" dirty="0" err="1"/>
              <a:t>adoran</a:t>
            </a:r>
            <a:r>
              <a:rPr lang="en-US" sz="3200" dirty="0"/>
              <a:t> </a:t>
            </a:r>
            <a:r>
              <a:rPr lang="en-US" sz="3200" dirty="0" err="1"/>
              <a:t>deben</a:t>
            </a:r>
            <a:r>
              <a:rPr lang="en-US" sz="3200" dirty="0"/>
              <a:t> </a:t>
            </a:r>
            <a:r>
              <a:rPr lang="en-US" sz="3200" dirty="0" err="1"/>
              <a:t>hacerlo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espíritu</a:t>
            </a:r>
            <a:r>
              <a:rPr lang="en-US" sz="3200" dirty="0"/>
              <a:t> y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verdad</a:t>
            </a:r>
            <a:r>
              <a:rPr lang="en-US" sz="3200" dirty="0"/>
              <a:t>.</a:t>
            </a:r>
            <a:endParaRPr lang="en-US" altLang="en-US" sz="3200" dirty="0">
              <a:ea typeface="ＭＳ Ｐゴシック" charset="-128"/>
            </a:endParaRPr>
          </a:p>
        </p:txBody>
      </p:sp>
      <p:pic>
        <p:nvPicPr>
          <p:cNvPr id="61444" name="Content Placeholder 3">
            <a:extLst>
              <a:ext uri="{FF2B5EF4-FFF2-40B4-BE49-F238E27FC236}">
                <a16:creationId xmlns:a16="http://schemas.microsoft.com/office/drawing/2014/main" id="{0C4DB098-5D12-C868-F4CE-DBAEDC42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057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5FDBFE3D-9673-4B6C-8E93-2809B94C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90675"/>
            <a:ext cx="7704138" cy="762000"/>
          </a:xfrm>
        </p:spPr>
        <p:txBody>
          <a:bodyPr/>
          <a:lstStyle/>
          <a:p>
            <a:r>
              <a:rPr lang="es-ES" altLang="en-US" sz="4400">
                <a:ln>
                  <a:noFill/>
                </a:ln>
              </a:rPr>
              <a:t>Tiempo de discusión en grupo</a:t>
            </a:r>
            <a:endParaRPr lang="en-US" altLang="en-US" sz="4400">
              <a:ln>
                <a:noFill/>
              </a:ln>
            </a:endParaRPr>
          </a:p>
        </p:txBody>
      </p:sp>
      <p:pic>
        <p:nvPicPr>
          <p:cNvPr id="62467" name="Content Placeholder 3">
            <a:extLst>
              <a:ext uri="{FF2B5EF4-FFF2-40B4-BE49-F238E27FC236}">
                <a16:creationId xmlns:a16="http://schemas.microsoft.com/office/drawing/2014/main" id="{899F23B5-A3DF-7719-9F64-5CB2C5CF5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5712" y="3793076"/>
            <a:ext cx="4448175" cy="2779713"/>
          </a:xfrm>
        </p:spPr>
      </p:pic>
      <p:sp>
        <p:nvSpPr>
          <p:cNvPr id="62468" name="TextBox 4">
            <a:extLst>
              <a:ext uri="{FF2B5EF4-FFF2-40B4-BE49-F238E27FC236}">
                <a16:creationId xmlns:a16="http://schemas.microsoft.com/office/drawing/2014/main" id="{41957A6D-41EF-B927-5BE5-4DB1C7121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n-US" sz="2800"/>
              <a:t>Explique su parte en el discipulado.</a:t>
            </a:r>
            <a:endParaRPr lang="en-US" altLang="en-US" sz="2800"/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E680145C-5772-D260-C077-A85B6BE5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9050"/>
            <a:ext cx="1219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1FCFB98-60B1-97C1-4234-9D9A1740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609600"/>
            <a:ext cx="7704137" cy="914400"/>
          </a:xfrm>
        </p:spPr>
        <p:txBody>
          <a:bodyPr/>
          <a:lstStyle/>
          <a:p>
            <a:pPr eaLnBrk="1" hangingPunct="1"/>
            <a:r>
              <a:rPr lang="es-ES" altLang="en-US">
                <a:ln>
                  <a:noFill/>
                </a:ln>
              </a:rPr>
              <a:t>¿Qué es un discípulo?</a:t>
            </a:r>
            <a:endParaRPr lang="en-US" altLang="en-US">
              <a:ln>
                <a:noFill/>
              </a:ln>
              <a:ea typeface="ＭＳ Ｐゴシック" panose="020B0600070205080204" pitchFamily="34" charset="-12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8FFD321-9038-17B9-F267-425D51CC1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849438"/>
            <a:ext cx="7704137" cy="2819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s-ES" altLang="en-US" sz="2800"/>
              <a:t>Historia de Karate Kid 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s-ES" altLang="en-US" sz="2800"/>
              <a:t>Historia de Martin Luther King 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s-ES" altLang="en-US" sz="2800"/>
              <a:t>Explicar la diferencia entre el discipulado y la evangelización. 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s-ES" altLang="en-US" sz="2800"/>
              <a:t>Siguiendo al Maestro</a:t>
            </a:r>
            <a:endParaRPr lang="en-US" altLang="en-US" sz="2800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2574119-3FB2-B464-F057-676C8DEB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668838"/>
            <a:ext cx="3702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00A8-53D0-F232-A0DB-1B5A66EF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539750"/>
            <a:ext cx="8285162" cy="655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embudo del discipulado</a:t>
            </a:r>
            <a:endParaRPr lang="en-US" dirty="0"/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55920B2E-E245-54FD-736A-B2F8C773A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11736"/>
          <a:stretch>
            <a:fillRect/>
          </a:stretch>
        </p:blipFill>
        <p:spPr>
          <a:xfrm>
            <a:off x="1371600" y="1195388"/>
            <a:ext cx="7543800" cy="478472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>
            <a:extLst>
              <a:ext uri="{FF2B5EF4-FFF2-40B4-BE49-F238E27FC236}">
                <a16:creationId xmlns:a16="http://schemas.microsoft.com/office/drawing/2014/main" id="{AA53E30F-C220-645E-6BC1-4F547F0BE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embudo del discipulado</a:t>
            </a:r>
            <a:endParaRPr lang="en-US" dirty="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4955E7C-2897-77C9-F704-FB0F3D438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1676400"/>
            <a:ext cx="7924800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Ven nivel - vienen por diversión, chicas, amigos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Crecer nivel - toleran las cosas espirituales mientras se divierten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Discípulo nivel - tome la iniciativa para su crecimiento espiritual.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Desarrollo nivel - dispuesto a ayudar a otras personas a crecer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Multiplicador nivel - conviértase en líderes para ayudar a otros a venir</a:t>
            </a:r>
            <a:endParaRPr lang="en-US" altLang="en-US" sz="2000" dirty="0">
              <a:solidFill>
                <a:srgbClr val="006699"/>
              </a:solidFill>
              <a:ea typeface="ＭＳ Ｐゴシック" charset="-128"/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722AAF34-2453-43B7-6686-392A5FCF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23955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>
            <a:extLst>
              <a:ext uri="{FF2B5EF4-FFF2-40B4-BE49-F238E27FC236}">
                <a16:creationId xmlns:a16="http://schemas.microsoft.com/office/drawing/2014/main" id="{18062954-0589-D23A-3188-6691E48C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58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>
            <a:extLst>
              <a:ext uri="{FF2B5EF4-FFF2-40B4-BE49-F238E27FC236}">
                <a16:creationId xmlns:a16="http://schemas.microsoft.com/office/drawing/2014/main" id="{FA75E941-F9D4-A11B-42FA-99B2A6DF5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9436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El embudo del discipulado</a:t>
            </a:r>
            <a:endParaRPr lang="en-US" dirty="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149B02B-0C1A-80C6-F2BA-D56BEC79A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2480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Ven nivel - Fe prestada - Prov. 22: 6 -; Ef. 6: 4 (Sigue la multitud)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Crecimiento nivel  - Fe reflejada (1 Tesalonicenses 5:21) (Convertirse en propiedad)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Discípulo nivel  - Personalizar la fe (Génesis 28: 20-22) (Propiedad) Fe establecida (1 Timoteo 4: 11-14) (Organizar la vida a seguir)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Desarrollo nivel de - fe reordenada (Romanos 8:28) (Las emociones y la lógica se solidifican)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dirty="0"/>
              <a:t>Multiplicador Nivel - Fe reflexiva (1 Efesios 9-13) (Soy solo una historia) Fe resuelta (1 Cor.15: 33,34) (Sabiduría y experiencia)</a:t>
            </a:r>
            <a:endParaRPr lang="en-US" altLang="en-US" dirty="0">
              <a:solidFill>
                <a:srgbClr val="00334D"/>
              </a:solidFill>
              <a:ea typeface="ＭＳ Ｐゴシック" charset="-128"/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E417C050-84FB-7F41-E8AB-18CB84BD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358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139CDFBE-5620-236B-85A9-CFE1CD51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8" y="381000"/>
            <a:ext cx="6484937" cy="838200"/>
          </a:xfrm>
        </p:spPr>
        <p:txBody>
          <a:bodyPr/>
          <a:lstStyle/>
          <a:p>
            <a:pPr eaLnBrk="1" hangingPunct="1"/>
            <a:r>
              <a:rPr lang="es-ES" altLang="en-US" sz="3600">
                <a:ln>
                  <a:noFill/>
                </a:ln>
                <a:solidFill>
                  <a:schemeClr val="bg2"/>
                </a:solidFill>
              </a:rPr>
              <a:t>El discipulado no es para débiles</a:t>
            </a:r>
            <a:endParaRPr lang="en-US" altLang="en-US" sz="3600">
              <a:ln>
                <a:noFill/>
              </a:ln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4E9CC42-88A0-B730-C671-77945B5A7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3914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sz="2800" i="1" u="sng" dirty="0"/>
              <a:t>Una debilidad: el método de la vía rápida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endParaRPr lang="es-ES" sz="800" dirty="0"/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2"/>
              <a:buNone/>
              <a:defRPr/>
            </a:pPr>
            <a:r>
              <a:rPr lang="es-ES" sz="2800" dirty="0"/>
              <a:t>La adhesión de miembros que no han sido renovados de corazón y reformados en la vida es una fuente de debilidad para la iglesia. Este hecho a menudo se ignora. Algunos ministros e iglesias están tan deseosos de asegurar un aumento en el número que no dan testimonio fiel contra los hábitos y prácticas no cristianos.</a:t>
            </a:r>
            <a:endParaRPr lang="en-US" altLang="en-US" sz="3600" dirty="0">
              <a:solidFill>
                <a:srgbClr val="000066"/>
              </a:solidFill>
              <a:ea typeface="ＭＳ Ｐゴシック" charset="-128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2E61DB2E-6A51-986D-6C8A-E6DABA51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105400"/>
            <a:ext cx="2444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1E12DE8E-581B-ACDC-172C-034B38E2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990600"/>
          </a:xfrm>
        </p:spPr>
        <p:txBody>
          <a:bodyPr/>
          <a:lstStyle/>
          <a:p>
            <a:pPr eaLnBrk="1" hangingPunct="1"/>
            <a:r>
              <a:rPr lang="es-ES" altLang="en-US">
                <a:ln>
                  <a:noFill/>
                </a:ln>
                <a:solidFill>
                  <a:schemeClr val="bg2"/>
                </a:solidFill>
              </a:rPr>
              <a:t>El discipulado no es para débiles</a:t>
            </a:r>
            <a:endParaRPr lang="en-US" altLang="en-US">
              <a:ln>
                <a:noFill/>
              </a:ln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A1B6AF5-0CB9-505A-3410-DFEBBE7EE8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9013" y="1752600"/>
            <a:ext cx="7704137" cy="3332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s-ES" sz="3200" i="1" u="sng" dirty="0"/>
              <a:t>Una debilidad: el método de la vía rápida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endParaRPr lang="es-ES" sz="800" dirty="0"/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charset="0"/>
              <a:buNone/>
              <a:defRPr/>
            </a:pPr>
            <a:r>
              <a:rPr lang="es-ES" sz="3200" dirty="0"/>
              <a:t>A los que aceptan la verdad no se les enseña que no pueden ser mundanos en conducta con seguridad mientras son cristianos de nombre. {</a:t>
            </a:r>
            <a:r>
              <a:rPr lang="es-ES" sz="3200" dirty="0" err="1"/>
              <a:t>Ev</a:t>
            </a:r>
            <a:r>
              <a:rPr lang="es-ES" sz="3200" dirty="0"/>
              <a:t> 319,3}</a:t>
            </a:r>
            <a:endParaRPr lang="en-US" sz="3200" dirty="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C363F4B9-AFC0-083D-6602-3EF55BFC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105400"/>
            <a:ext cx="2444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2540</TotalTime>
  <Words>2147</Words>
  <Application>Microsoft Macintosh PowerPoint</Application>
  <PresentationFormat>On-screen Show (4:3)</PresentationFormat>
  <Paragraphs>225</Paragraphs>
  <Slides>32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Corbel</vt:lpstr>
      <vt:lpstr>Helvetica Neue</vt:lpstr>
      <vt:lpstr>inherit</vt:lpstr>
      <vt:lpstr>Times New Roman</vt:lpstr>
      <vt:lpstr>Wingdings</vt:lpstr>
      <vt:lpstr>Parallax</vt:lpstr>
      <vt:lpstr>Document</vt:lpstr>
      <vt:lpstr>¡Ve y haz discípulos!</vt:lpstr>
      <vt:lpstr>Todos estamos llamados a discipular</vt:lpstr>
      <vt:lpstr>Todos estamos llamados a discipular</vt:lpstr>
      <vt:lpstr>¿Qué es un discípulo?</vt:lpstr>
      <vt:lpstr>El embudo del discipulado</vt:lpstr>
      <vt:lpstr>El embudo del discipulado</vt:lpstr>
      <vt:lpstr>El embudo del discipulado</vt:lpstr>
      <vt:lpstr>El discipulado no es para débiles</vt:lpstr>
      <vt:lpstr>El discipulado no es para débiles</vt:lpstr>
      <vt:lpstr>Tiempo de discusión en grupo</vt:lpstr>
      <vt:lpstr>God Positioning System (GPS) Método - Hechos 2: 38,39 – 5 regalos</vt:lpstr>
      <vt:lpstr>Regalo 1 - Estás perdonado</vt:lpstr>
      <vt:lpstr>Regalo 2: perteneces al equipo de Dios</vt:lpstr>
      <vt:lpstr>Regalo 3 – La herencia está asegurada</vt:lpstr>
      <vt:lpstr>Regalo 3 – La herencia está asegurada</vt:lpstr>
      <vt:lpstr>Regalo 4 - Un corazón nuevo</vt:lpstr>
      <vt:lpstr>Regalo 4 - Un corazón nuevo</vt:lpstr>
      <vt:lpstr>Tiempo de discusión en grupo</vt:lpstr>
      <vt:lpstr>1 Corintios 12:4-11 (NIV)</vt:lpstr>
      <vt:lpstr>1 Corintios 12:4-11 (NIV)</vt:lpstr>
      <vt:lpstr>1 Corintios 12:4-11 (NIV)</vt:lpstr>
      <vt:lpstr>Estos son algunos de los dones</vt:lpstr>
      <vt:lpstr>Tiempo de discusión en grupo</vt:lpstr>
      <vt:lpstr>Santigo 2:14, 17  (NVI)</vt:lpstr>
      <vt:lpstr>God Positioning System (GPS) Su parte como líder</vt:lpstr>
      <vt:lpstr>God Positioning System (GPS) Su parte como líder</vt:lpstr>
      <vt:lpstr>God Positioning System (GPS) Su parte como líder</vt:lpstr>
      <vt:lpstr>God Positioning System (GPS) Su parte como líder</vt:lpstr>
      <vt:lpstr>God Positioning System (GPS) Su parte como líder</vt:lpstr>
      <vt:lpstr>The GPS Church - 1 Pet. 2:9,10 Su parte como líder</vt:lpstr>
      <vt:lpstr>Lo que Cristo quiere Juan 4:23-24</vt:lpstr>
      <vt:lpstr>Tiempo de discusión en grupo</vt:lpstr>
    </vt:vector>
  </TitlesOfParts>
  <Manager/>
  <Company>Chesapeake Conference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love young people?</dc:title>
  <dc:subject/>
  <dc:creator>crodriguez</dc:creator>
  <cp:keywords/>
  <dc:description/>
  <cp:lastModifiedBy>Cinthia Portanova</cp:lastModifiedBy>
  <cp:revision>86</cp:revision>
  <dcterms:created xsi:type="dcterms:W3CDTF">2006-09-03T13:37:31Z</dcterms:created>
  <dcterms:modified xsi:type="dcterms:W3CDTF">2023-02-07T22:26:30Z</dcterms:modified>
  <cp:category/>
</cp:coreProperties>
</file>