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83" r:id="rId4"/>
    <p:sldId id="284" r:id="rId5"/>
    <p:sldId id="276" r:id="rId6"/>
    <p:sldId id="289" r:id="rId7"/>
    <p:sldId id="286" r:id="rId8"/>
    <p:sldId id="300" r:id="rId9"/>
    <p:sldId id="285" r:id="rId10"/>
    <p:sldId id="299" r:id="rId11"/>
    <p:sldId id="292" r:id="rId12"/>
    <p:sldId id="301" r:id="rId13"/>
    <p:sldId id="294" r:id="rId14"/>
    <p:sldId id="293" r:id="rId15"/>
    <p:sldId id="302" r:id="rId16"/>
    <p:sldId id="296" r:id="rId17"/>
    <p:sldId id="295" r:id="rId18"/>
    <p:sldId id="303" r:id="rId19"/>
    <p:sldId id="297" r:id="rId20"/>
    <p:sldId id="275" r:id="rId21"/>
    <p:sldId id="298" r:id="rId22"/>
    <p:sldId id="279" r:id="rId23"/>
    <p:sldId id="270" r:id="rId24"/>
    <p:sldId id="271" r:id="rId25"/>
    <p:sldId id="272" r:id="rId26"/>
    <p:sldId id="304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53"/>
  </p:normalViewPr>
  <p:slideViewPr>
    <p:cSldViewPr>
      <p:cViewPr varScale="1">
        <p:scale>
          <a:sx n="93" d="100"/>
          <a:sy n="93" d="100"/>
        </p:scale>
        <p:origin x="216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3593" y="917905"/>
            <a:ext cx="9544812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746" y="1272286"/>
            <a:ext cx="11160506" cy="278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encerville Adventurer Club">
            <a:extLst>
              <a:ext uri="{FF2B5EF4-FFF2-40B4-BE49-F238E27FC236}">
                <a16:creationId xmlns:a16="http://schemas.microsoft.com/office/drawing/2014/main" id="{7F614D3A-E547-E7F8-CBFE-461EB62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" y="762000"/>
            <a:ext cx="4586917" cy="34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89A31B-7450-EE28-0A01-109D43E8CAEA}"/>
              </a:ext>
            </a:extLst>
          </p:cNvPr>
          <p:cNvSpPr txBox="1"/>
          <p:nvPr/>
        </p:nvSpPr>
        <p:spPr>
          <a:xfrm>
            <a:off x="5260858" y="304800"/>
            <a:ext cx="64007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Discovery Club</a:t>
            </a:r>
          </a:p>
          <a:p>
            <a:pPr algn="ctr"/>
            <a:endParaRPr lang="en-US" b="1" dirty="0"/>
          </a:p>
          <a:p>
            <a:pPr algn="ctr"/>
            <a:r>
              <a:rPr lang="en-US" sz="5400" b="1" dirty="0"/>
              <a:t>Purpose and Benefits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08FC3BB-3C97-2F53-E376-DD12D77A44DE}"/>
              </a:ext>
            </a:extLst>
          </p:cNvPr>
          <p:cNvSpPr txBox="1">
            <a:spLocks/>
          </p:cNvSpPr>
          <p:nvPr/>
        </p:nvSpPr>
        <p:spPr>
          <a:xfrm>
            <a:off x="7186692" y="3701952"/>
            <a:ext cx="4310294" cy="8418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Claudie W. Seide</a:t>
            </a:r>
          </a:p>
          <a:p>
            <a:r>
              <a:rPr lang="en-US" sz="2800" kern="0" dirty="0"/>
              <a:t>New Jersey Asst. Coordinator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4A08384-41A5-8EB5-C1F6-06521B37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DB149D-235B-EB7B-B065-A3C8BCB21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468"/>
            <a:ext cx="4572000" cy="1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3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0202" y="42798"/>
            <a:ext cx="3015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Little</a:t>
            </a:r>
            <a:r>
              <a:rPr sz="4000" spc="-40" dirty="0"/>
              <a:t> </a:t>
            </a:r>
            <a:r>
              <a:rPr sz="4000" spc="-10" dirty="0"/>
              <a:t>Lambs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9388" y="3516248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455" y="4117340"/>
            <a:ext cx="4977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through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Wrightpublications.org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 can be purchased through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Pathfindershirt.com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0589" y="1495044"/>
            <a:ext cx="4792980" cy="1923414"/>
            <a:chOff x="910589" y="1495044"/>
            <a:chExt cx="4792980" cy="1923414"/>
          </a:xfrm>
        </p:grpSpPr>
        <p:sp>
          <p:nvSpPr>
            <p:cNvPr id="6" name="object 6"/>
            <p:cNvSpPr/>
            <p:nvPr/>
          </p:nvSpPr>
          <p:spPr>
            <a:xfrm>
              <a:off x="3652583" y="1495044"/>
              <a:ext cx="2050447" cy="1923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10589" y="1495044"/>
              <a:ext cx="1940052" cy="19230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96816" y="3544570"/>
            <a:ext cx="1214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9826" y="1405127"/>
            <a:ext cx="4155440" cy="1848485"/>
            <a:chOff x="7219826" y="1405127"/>
            <a:chExt cx="4155440" cy="1848485"/>
          </a:xfrm>
        </p:grpSpPr>
        <p:sp>
          <p:nvSpPr>
            <p:cNvPr id="10" name="object 10"/>
            <p:cNvSpPr/>
            <p:nvPr/>
          </p:nvSpPr>
          <p:spPr>
            <a:xfrm>
              <a:off x="7219826" y="1531197"/>
              <a:ext cx="1666458" cy="1722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642394" y="1405127"/>
              <a:ext cx="1732693" cy="17317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97750" y="3551631"/>
            <a:ext cx="3782695" cy="142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0780" algn="l"/>
              </a:tabLst>
              <a:defRPr/>
            </a:pPr>
            <a:r>
              <a:rPr kumimoji="0" sz="2700" b="1" i="0" u="none" strike="noStrike" kern="1200" cap="none" spc="-7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2700" b="1" i="0" u="none" strike="noStrike" kern="1200" cap="none" spc="15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700" b="1" i="0" u="none" strike="noStrike" kern="1200" cap="none" spc="-7" normalizeH="0" baseline="154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	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NAD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clubministries.org  Products can be purchased through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Adventsource.org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6688" y="993647"/>
            <a:ext cx="5695315" cy="4561840"/>
          </a:xfrm>
          <a:custGeom>
            <a:avLst/>
            <a:gdLst/>
            <a:ahLst/>
            <a:cxnLst/>
            <a:rect l="l" t="t" r="r" b="b"/>
            <a:pathLst>
              <a:path w="5695315" h="4561840">
                <a:moveTo>
                  <a:pt x="0" y="4561332"/>
                </a:moveTo>
                <a:lnTo>
                  <a:pt x="5695188" y="4561332"/>
                </a:lnTo>
                <a:lnTo>
                  <a:pt x="5695188" y="0"/>
                </a:lnTo>
                <a:lnTo>
                  <a:pt x="0" y="0"/>
                </a:lnTo>
                <a:lnTo>
                  <a:pt x="0" y="4561332"/>
                </a:lnTo>
                <a:close/>
              </a:path>
            </a:pathLst>
          </a:custGeom>
          <a:ln w="57911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9308" y="993647"/>
            <a:ext cx="5288280" cy="4566285"/>
          </a:xfrm>
          <a:custGeom>
            <a:avLst/>
            <a:gdLst/>
            <a:ahLst/>
            <a:cxnLst/>
            <a:rect l="l" t="t" r="r" b="b"/>
            <a:pathLst>
              <a:path w="5288280" h="4566285">
                <a:moveTo>
                  <a:pt x="0" y="4565904"/>
                </a:moveTo>
                <a:lnTo>
                  <a:pt x="5288280" y="4565904"/>
                </a:lnTo>
                <a:lnTo>
                  <a:pt x="5288280" y="0"/>
                </a:lnTo>
                <a:lnTo>
                  <a:pt x="0" y="0"/>
                </a:lnTo>
                <a:lnTo>
                  <a:pt x="0" y="4565904"/>
                </a:lnTo>
                <a:close/>
              </a:path>
            </a:pathLst>
          </a:custGeom>
          <a:ln w="5791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4482" y="1125728"/>
            <a:ext cx="120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9114" y="1062990"/>
            <a:ext cx="111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Preschool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8175" y="5909259"/>
            <a:ext cx="83667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conference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Wright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Publications age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eligible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able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as they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geared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that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375305" y="1690062"/>
            <a:ext cx="111671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Create a worship around the Adventurer Law.</a:t>
            </a:r>
          </a:p>
          <a:p>
            <a:pPr algn="ctr"/>
            <a:r>
              <a:rPr lang="en-US" sz="4400" b="1" dirty="0"/>
              <a:t>Ex. Be obedient, be true, be kind, etc.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292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498336"/>
            <a:ext cx="2983992" cy="35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C7F8B0B-FBB6-3261-D805-A0E8D4E3EE06}"/>
              </a:ext>
            </a:extLst>
          </p:cNvPr>
          <p:cNvSpPr/>
          <p:nvPr/>
        </p:nvSpPr>
        <p:spPr>
          <a:xfrm>
            <a:off x="7685868" y="1895034"/>
            <a:ext cx="3612914" cy="2329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3053A8A-D1B0-6A72-9776-727535679C29}"/>
              </a:ext>
            </a:extLst>
          </p:cNvPr>
          <p:cNvSpPr txBox="1"/>
          <p:nvPr/>
        </p:nvSpPr>
        <p:spPr>
          <a:xfrm>
            <a:off x="8093419" y="4400456"/>
            <a:ext cx="27978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cs typeface="Arial"/>
              </a:rPr>
              <a:t>Award</a:t>
            </a:r>
            <a:r>
              <a:rPr sz="2800" b="1" spc="-4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Patch</a:t>
            </a:r>
            <a:endParaRPr sz="2800" dirty="0"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350B053-CE5B-10BB-5F2C-391E23AD0D72}"/>
              </a:ext>
            </a:extLst>
          </p:cNvPr>
          <p:cNvSpPr/>
          <p:nvPr/>
        </p:nvSpPr>
        <p:spPr>
          <a:xfrm>
            <a:off x="893218" y="1875878"/>
            <a:ext cx="3733799" cy="2348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DB1BB09-066F-69EB-A6B0-6AA6231C944C}"/>
              </a:ext>
            </a:extLst>
          </p:cNvPr>
          <p:cNvSpPr txBox="1"/>
          <p:nvPr/>
        </p:nvSpPr>
        <p:spPr>
          <a:xfrm>
            <a:off x="1777144" y="4400457"/>
            <a:ext cx="2035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cs typeface="Arial"/>
              </a:rPr>
              <a:t>Class</a:t>
            </a:r>
            <a:r>
              <a:rPr sz="2800" b="1" spc="-55" dirty="0">
                <a:cs typeface="Arial"/>
              </a:rPr>
              <a:t> </a:t>
            </a:r>
            <a:r>
              <a:rPr sz="2800" b="1" spc="-5" dirty="0">
                <a:cs typeface="Arial"/>
              </a:rPr>
              <a:t>Patch</a:t>
            </a:r>
            <a:endParaRPr sz="2800" dirty="0"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1AA61B5-A946-C98E-5E45-7BEA343202F3}"/>
              </a:ext>
            </a:extLst>
          </p:cNvPr>
          <p:cNvSpPr txBox="1"/>
          <p:nvPr/>
        </p:nvSpPr>
        <p:spPr>
          <a:xfrm>
            <a:off x="357790" y="5496722"/>
            <a:ext cx="558419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lang="en-US" sz="2400" b="1" spc="-5" dirty="0" err="1">
                <a:solidFill>
                  <a:srgbClr val="585858"/>
                </a:solidFill>
                <a:cs typeface="Arial"/>
              </a:rPr>
              <a:t>W</a:t>
            </a:r>
            <a:r>
              <a:rPr sz="2400" b="1" spc="-5" dirty="0" err="1">
                <a:solidFill>
                  <a:srgbClr val="585858"/>
                </a:solidFill>
                <a:cs typeface="Arial"/>
              </a:rPr>
              <a:t>rightpublications.org</a:t>
            </a:r>
            <a:r>
              <a:rPr lang="en-US" sz="2400" b="1" spc="-5" dirty="0">
                <a:solidFill>
                  <a:srgbClr val="585858"/>
                </a:solidFill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sz="2400" b="1" dirty="0">
                <a:solidFill>
                  <a:srgbClr val="585858"/>
                </a:solidFill>
                <a:cs typeface="Arial"/>
              </a:rPr>
              <a:t>for</a:t>
            </a:r>
            <a:r>
              <a:rPr sz="2400" b="1" spc="-10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curriculum</a:t>
            </a:r>
            <a:endParaRPr sz="2400" dirty="0"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3173910-7EF8-7111-5F12-350834A42D24}"/>
              </a:ext>
            </a:extLst>
          </p:cNvPr>
          <p:cNvSpPr txBox="1"/>
          <p:nvPr/>
        </p:nvSpPr>
        <p:spPr>
          <a:xfrm>
            <a:off x="7052025" y="5525554"/>
            <a:ext cx="478218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Pathfindershirt.com </a:t>
            </a:r>
            <a:endParaRPr lang="en-US" sz="2400" b="1" spc="-5" dirty="0">
              <a:solidFill>
                <a:srgbClr val="585858"/>
              </a:solidFill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for</a:t>
            </a:r>
            <a:r>
              <a:rPr sz="2400" b="1" spc="-5" dirty="0">
                <a:solidFill>
                  <a:srgbClr val="585858"/>
                </a:solidFill>
                <a:cs typeface="Arial"/>
              </a:rPr>
              <a:t> products</a:t>
            </a:r>
            <a:endParaRPr sz="2400" dirty="0"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8050B71-7BEB-CAB7-03D3-4F7908AA8ED4}"/>
              </a:ext>
            </a:extLst>
          </p:cNvPr>
          <p:cNvSpPr txBox="1">
            <a:spLocks/>
          </p:cNvSpPr>
          <p:nvPr/>
        </p:nvSpPr>
        <p:spPr>
          <a:xfrm>
            <a:off x="868679" y="440825"/>
            <a:ext cx="1030818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4800" b="1" kern="0" spc="-5">
                <a:solidFill>
                  <a:sysClr val="windowText" lastClr="000000"/>
                </a:solidFill>
              </a:rPr>
              <a:t>Curious Cubs – </a:t>
            </a:r>
            <a:r>
              <a:rPr lang="en-US" sz="4800" b="1" kern="0" spc="-10">
                <a:solidFill>
                  <a:sysClr val="windowText" lastClr="000000"/>
                </a:solidFill>
              </a:rPr>
              <a:t>Preschool </a:t>
            </a:r>
            <a:r>
              <a:rPr lang="en-US" sz="4800" b="1" kern="0" spc="-5">
                <a:solidFill>
                  <a:sysClr val="windowText" lastClr="000000"/>
                </a:solidFill>
              </a:rPr>
              <a:t>– 4 years</a:t>
            </a:r>
            <a:r>
              <a:rPr lang="en-US" sz="4800" b="1" kern="0" spc="60">
                <a:solidFill>
                  <a:sysClr val="windowText" lastClr="000000"/>
                </a:solidFill>
              </a:rPr>
              <a:t> </a:t>
            </a:r>
            <a:r>
              <a:rPr lang="en-US" sz="4800" b="1" kern="0">
                <a:solidFill>
                  <a:sysClr val="windowText" lastClr="000000"/>
                </a:solidFill>
              </a:rPr>
              <a:t>old</a:t>
            </a:r>
            <a:endParaRPr lang="en-US" sz="4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354710" y="533400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How can you make the Creation Story meaningful to the children?</a:t>
            </a:r>
          </a:p>
        </p:txBody>
      </p:sp>
    </p:spTree>
    <p:extLst>
      <p:ext uri="{BB962C8B-B14F-4D97-AF65-F5344CB8AC3E}">
        <p14:creationId xmlns:p14="http://schemas.microsoft.com/office/powerpoint/2010/main" val="36767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89715" y="2476566"/>
            <a:ext cx="1893152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2240"/>
              </a:lnSpc>
              <a:spcBef>
                <a:spcPts val="105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Beavers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</a:t>
            </a:r>
            <a:r>
              <a:rPr sz="2400" b="1" spc="-10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028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2655" y="1659635"/>
            <a:ext cx="1523999" cy="1981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0004" y="4017391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Florida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1999" y="585342"/>
            <a:ext cx="10248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Eager Beavers – Kindergarten- 5 years</a:t>
            </a:r>
            <a:r>
              <a:rPr sz="4000" spc="80" dirty="0"/>
              <a:t> </a:t>
            </a:r>
            <a:r>
              <a:rPr sz="4000" spc="-5" dirty="0"/>
              <a:t>old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17219" y="1673351"/>
            <a:ext cx="1827276" cy="185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231" y="4017391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Eager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Beaver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964" y="4833366"/>
            <a:ext cx="3631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Wrightpublications.org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 can be purchased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Pathfindershirt.com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7247" y="1803271"/>
            <a:ext cx="1907564" cy="1795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4490" y="3983863"/>
            <a:ext cx="215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Eager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Beaver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4709" y="3959479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Patch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704" y="1554480"/>
            <a:ext cx="5099685" cy="4474845"/>
          </a:xfrm>
          <a:custGeom>
            <a:avLst/>
            <a:gdLst/>
            <a:ahLst/>
            <a:cxnLst/>
            <a:rect l="l" t="t" r="r" b="b"/>
            <a:pathLst>
              <a:path w="5099685" h="4474845">
                <a:moveTo>
                  <a:pt x="0" y="4474464"/>
                </a:moveTo>
                <a:lnTo>
                  <a:pt x="5099304" y="4474464"/>
                </a:lnTo>
                <a:lnTo>
                  <a:pt x="5099304" y="0"/>
                </a:lnTo>
                <a:lnTo>
                  <a:pt x="0" y="0"/>
                </a:lnTo>
                <a:lnTo>
                  <a:pt x="0" y="4474464"/>
                </a:lnTo>
                <a:close/>
              </a:path>
            </a:pathLst>
          </a:custGeom>
          <a:ln w="579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85332" y="1536191"/>
            <a:ext cx="5611495" cy="4537075"/>
            <a:chOff x="6085332" y="1536191"/>
            <a:chExt cx="5611495" cy="4537075"/>
          </a:xfrm>
        </p:grpSpPr>
        <p:sp>
          <p:nvSpPr>
            <p:cNvPr id="13" name="object 13"/>
            <p:cNvSpPr/>
            <p:nvPr/>
          </p:nvSpPr>
          <p:spPr>
            <a:xfrm>
              <a:off x="6114288" y="1565147"/>
              <a:ext cx="5553710" cy="4479290"/>
            </a:xfrm>
            <a:custGeom>
              <a:avLst/>
              <a:gdLst/>
              <a:ahLst/>
              <a:cxnLst/>
              <a:rect l="l" t="t" r="r" b="b"/>
              <a:pathLst>
                <a:path w="5553709" h="4479290">
                  <a:moveTo>
                    <a:pt x="0" y="4479036"/>
                  </a:moveTo>
                  <a:lnTo>
                    <a:pt x="5553456" y="447903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79036"/>
                  </a:lnTo>
                  <a:close/>
                </a:path>
              </a:pathLst>
            </a:custGeom>
            <a:ln w="5791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686908" y="4853939"/>
              <a:ext cx="3723951" cy="7524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2028616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What are fun ways to teach the kids about choosing healthy foods?</a:t>
            </a:r>
          </a:p>
        </p:txBody>
      </p:sp>
    </p:spTree>
    <p:extLst>
      <p:ext uri="{BB962C8B-B14F-4D97-AF65-F5344CB8AC3E}">
        <p14:creationId xmlns:p14="http://schemas.microsoft.com/office/powerpoint/2010/main" val="37675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BA92-6991-EC19-92AC-EFC0DB6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77EF9FF-1322-D655-10BB-561063874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685952"/>
            <a:ext cx="9247505" cy="280281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80"/>
              </a:spcBef>
            </a:pPr>
            <a:r>
              <a:rPr sz="4900" b="0" spc="-5" dirty="0">
                <a:latin typeface="Arial"/>
                <a:cs typeface="Arial"/>
              </a:rPr>
              <a:t>The </a:t>
            </a:r>
            <a:r>
              <a:rPr sz="4900" b="0" spc="-15" dirty="0">
                <a:latin typeface="Arial"/>
                <a:cs typeface="Arial"/>
              </a:rPr>
              <a:t>official </a:t>
            </a:r>
            <a:r>
              <a:rPr sz="4900" b="0" spc="-5" dirty="0">
                <a:latin typeface="Arial"/>
                <a:cs typeface="Arial"/>
              </a:rPr>
              <a:t>supplier of</a:t>
            </a:r>
            <a:r>
              <a:rPr sz="4900" b="0" spc="-245" dirty="0">
                <a:latin typeface="Arial"/>
                <a:cs typeface="Arial"/>
              </a:rPr>
              <a:t> </a:t>
            </a:r>
            <a:r>
              <a:rPr sz="4900" b="0" spc="-5" dirty="0">
                <a:latin typeface="Arial"/>
                <a:cs typeface="Arial"/>
              </a:rPr>
              <a:t>Adventurer  and Discovery supplies is  </a:t>
            </a:r>
            <a:br>
              <a:rPr lang="en-US" sz="4900" b="0" u="heavy" spc="-15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</a:br>
            <a:r>
              <a:rPr lang="en-US" sz="4900" b="0" u="heavy" spc="-15" dirty="0" err="1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  <a:t>www.Adventsource.org</a:t>
            </a:r>
            <a:endParaRPr sz="4900" dirty="0">
              <a:latin typeface="Arial"/>
              <a:cs typeface="Arial"/>
            </a:endParaRPr>
          </a:p>
          <a:p>
            <a:pPr marL="635" algn="ctr">
              <a:lnSpc>
                <a:spcPts val="5290"/>
              </a:lnSpc>
            </a:pPr>
            <a:r>
              <a:rPr sz="4900" b="0" spc="-5" dirty="0">
                <a:latin typeface="Arial"/>
                <a:cs typeface="Arial"/>
              </a:rPr>
              <a:t>for </a:t>
            </a:r>
            <a:r>
              <a:rPr lang="en-US" sz="4900" b="0" spc="-5" dirty="0">
                <a:latin typeface="Arial"/>
                <a:cs typeface="Arial"/>
              </a:rPr>
              <a:t>NJ</a:t>
            </a:r>
            <a:r>
              <a:rPr sz="4900" b="0" spc="5" dirty="0">
                <a:latin typeface="Arial"/>
                <a:cs typeface="Arial"/>
              </a:rPr>
              <a:t> </a:t>
            </a:r>
            <a:r>
              <a:rPr sz="4900" b="0" spc="-5" dirty="0">
                <a:latin typeface="Arial"/>
                <a:cs typeface="Arial"/>
              </a:rPr>
              <a:t>Conference.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0F25AE-2184-0E78-91AC-CC1DD49ED6AA}"/>
              </a:ext>
            </a:extLst>
          </p:cNvPr>
          <p:cNvSpPr txBox="1"/>
          <p:nvPr/>
        </p:nvSpPr>
        <p:spPr>
          <a:xfrm>
            <a:off x="4724400" y="4419600"/>
            <a:ext cx="6553200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sz="2800" b="1" spc="10" dirty="0">
                <a:solidFill>
                  <a:srgbClr val="006FC0"/>
                </a:solidFill>
                <a:latin typeface="+mj-lt"/>
                <a:cs typeface="Arial Black"/>
              </a:rPr>
              <a:t>They </a:t>
            </a:r>
            <a:r>
              <a:rPr lang="en-US" sz="2800" b="1" spc="10" dirty="0">
                <a:solidFill>
                  <a:srgbClr val="006FC0"/>
                </a:solidFill>
                <a:latin typeface="+mj-lt"/>
                <a:cs typeface="Arial Black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+mj-lt"/>
                <a:cs typeface="Arial Black"/>
              </a:rPr>
              <a:t>know</a:t>
            </a:r>
            <a:r>
              <a:rPr lang="en-US" sz="2800" b="1" dirty="0">
                <a:latin typeface="+mj-lt"/>
                <a:cs typeface="Arial Black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+mj-lt"/>
                <a:cs typeface="Arial Black"/>
              </a:rPr>
              <a:t>what our conference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requirements</a:t>
            </a:r>
            <a:r>
              <a:rPr sz="2800" b="1" spc="25" dirty="0">
                <a:solidFill>
                  <a:srgbClr val="006FC0"/>
                </a:solidFill>
                <a:latin typeface="+mj-lt"/>
                <a:cs typeface="Arial Black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+mj-lt"/>
                <a:cs typeface="Arial Black"/>
              </a:rPr>
              <a:t>are.</a:t>
            </a:r>
            <a:endParaRPr sz="2800" b="1" dirty="0">
              <a:latin typeface="+mj-lt"/>
              <a:cs typeface="Arial Black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093C535-C13A-4A65-3D93-D571DA35E9E2}"/>
              </a:ext>
            </a:extLst>
          </p:cNvPr>
          <p:cNvGrpSpPr/>
          <p:nvPr/>
        </p:nvGrpSpPr>
        <p:grpSpPr>
          <a:xfrm>
            <a:off x="806972" y="2062604"/>
            <a:ext cx="1943101" cy="1525537"/>
            <a:chOff x="1028699" y="2595512"/>
            <a:chExt cx="1192530" cy="106362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E7BADF-10B9-01B0-D176-9B56D1518873}"/>
                </a:ext>
              </a:extLst>
            </p:cNvPr>
            <p:cNvSpPr/>
            <p:nvPr/>
          </p:nvSpPr>
          <p:spPr>
            <a:xfrm>
              <a:off x="1034795" y="2601608"/>
              <a:ext cx="1180465" cy="915035"/>
            </a:xfrm>
            <a:custGeom>
              <a:avLst/>
              <a:gdLst/>
              <a:ahLst/>
              <a:cxnLst/>
              <a:rect l="l" t="t" r="r" b="b"/>
              <a:pathLst>
                <a:path w="1180464" h="915035">
                  <a:moveTo>
                    <a:pt x="727331" y="0"/>
                  </a:moveTo>
                  <a:lnTo>
                    <a:pt x="682006" y="6256"/>
                  </a:lnTo>
                  <a:lnTo>
                    <a:pt x="642229" y="30015"/>
                  </a:lnTo>
                  <a:lnTo>
                    <a:pt x="613156" y="69455"/>
                  </a:lnTo>
                  <a:lnTo>
                    <a:pt x="605377" y="61938"/>
                  </a:lnTo>
                  <a:lnTo>
                    <a:pt x="535199" y="27391"/>
                  </a:lnTo>
                  <a:lnTo>
                    <a:pt x="490177" y="26846"/>
                  </a:lnTo>
                  <a:lnTo>
                    <a:pt x="447545" y="40613"/>
                  </a:lnTo>
                  <a:lnTo>
                    <a:pt x="410539" y="67652"/>
                  </a:lnTo>
                  <a:lnTo>
                    <a:pt x="382397" y="106920"/>
                  </a:lnTo>
                  <a:lnTo>
                    <a:pt x="354691" y="92940"/>
                  </a:lnTo>
                  <a:lnTo>
                    <a:pt x="325342" y="84044"/>
                  </a:lnTo>
                  <a:lnTo>
                    <a:pt x="294993" y="80363"/>
                  </a:lnTo>
                  <a:lnTo>
                    <a:pt x="264287" y="82028"/>
                  </a:lnTo>
                  <a:lnTo>
                    <a:pt x="216627" y="95882"/>
                  </a:lnTo>
                  <a:lnTo>
                    <a:pt x="175503" y="121576"/>
                  </a:lnTo>
                  <a:lnTo>
                    <a:pt x="142421" y="157021"/>
                  </a:lnTo>
                  <a:lnTo>
                    <a:pt x="118887" y="200128"/>
                  </a:lnTo>
                  <a:lnTo>
                    <a:pt x="106407" y="248809"/>
                  </a:lnTo>
                  <a:lnTo>
                    <a:pt x="106489" y="300976"/>
                  </a:lnTo>
                  <a:lnTo>
                    <a:pt x="105499" y="303770"/>
                  </a:lnTo>
                  <a:lnTo>
                    <a:pt x="53456" y="323185"/>
                  </a:lnTo>
                  <a:lnTo>
                    <a:pt x="15290" y="365365"/>
                  </a:lnTo>
                  <a:lnTo>
                    <a:pt x="0" y="412686"/>
                  </a:lnTo>
                  <a:lnTo>
                    <a:pt x="2881" y="460853"/>
                  </a:lnTo>
                  <a:lnTo>
                    <a:pt x="22572" y="504328"/>
                  </a:lnTo>
                  <a:lnTo>
                    <a:pt x="57708" y="537577"/>
                  </a:lnTo>
                  <a:lnTo>
                    <a:pt x="42135" y="559448"/>
                  </a:lnTo>
                  <a:lnTo>
                    <a:pt x="31534" y="584059"/>
                  </a:lnTo>
                  <a:lnTo>
                    <a:pt x="26190" y="610479"/>
                  </a:lnTo>
                  <a:lnTo>
                    <a:pt x="26390" y="637780"/>
                  </a:lnTo>
                  <a:lnTo>
                    <a:pt x="41081" y="685055"/>
                  </a:lnTo>
                  <a:lnTo>
                    <a:pt x="70832" y="721473"/>
                  </a:lnTo>
                  <a:lnTo>
                    <a:pt x="111392" y="743507"/>
                  </a:lnTo>
                  <a:lnTo>
                    <a:pt x="158508" y="747635"/>
                  </a:lnTo>
                  <a:lnTo>
                    <a:pt x="160731" y="751572"/>
                  </a:lnTo>
                  <a:lnTo>
                    <a:pt x="190407" y="792402"/>
                  </a:lnTo>
                  <a:lnTo>
                    <a:pt x="226863" y="824020"/>
                  </a:lnTo>
                  <a:lnTo>
                    <a:pt x="268359" y="845967"/>
                  </a:lnTo>
                  <a:lnTo>
                    <a:pt x="313156" y="857787"/>
                  </a:lnTo>
                  <a:lnTo>
                    <a:pt x="359515" y="859020"/>
                  </a:lnTo>
                  <a:lnTo>
                    <a:pt x="405696" y="849210"/>
                  </a:lnTo>
                  <a:lnTo>
                    <a:pt x="449961" y="827899"/>
                  </a:lnTo>
                  <a:lnTo>
                    <a:pt x="469844" y="854142"/>
                  </a:lnTo>
                  <a:lnTo>
                    <a:pt x="493490" y="876206"/>
                  </a:lnTo>
                  <a:lnTo>
                    <a:pt x="520327" y="893675"/>
                  </a:lnTo>
                  <a:lnTo>
                    <a:pt x="549783" y="906131"/>
                  </a:lnTo>
                  <a:lnTo>
                    <a:pt x="598631" y="914498"/>
                  </a:lnTo>
                  <a:lnTo>
                    <a:pt x="646185" y="909188"/>
                  </a:lnTo>
                  <a:lnTo>
                    <a:pt x="690261" y="891446"/>
                  </a:lnTo>
                  <a:lnTo>
                    <a:pt x="728674" y="862518"/>
                  </a:lnTo>
                  <a:lnTo>
                    <a:pt x="759242" y="823648"/>
                  </a:lnTo>
                  <a:lnTo>
                    <a:pt x="779780" y="776083"/>
                  </a:lnTo>
                  <a:lnTo>
                    <a:pt x="798943" y="786852"/>
                  </a:lnTo>
                  <a:lnTo>
                    <a:pt x="819261" y="794704"/>
                  </a:lnTo>
                  <a:lnTo>
                    <a:pt x="840412" y="799532"/>
                  </a:lnTo>
                  <a:lnTo>
                    <a:pt x="862076" y="801229"/>
                  </a:lnTo>
                  <a:lnTo>
                    <a:pt x="904114" y="795649"/>
                  </a:lnTo>
                  <a:lnTo>
                    <a:pt x="941973" y="779196"/>
                  </a:lnTo>
                  <a:lnTo>
                    <a:pt x="974137" y="753445"/>
                  </a:lnTo>
                  <a:lnTo>
                    <a:pt x="999095" y="719967"/>
                  </a:lnTo>
                  <a:lnTo>
                    <a:pt x="1015331" y="680338"/>
                  </a:lnTo>
                  <a:lnTo>
                    <a:pt x="1021334" y="636129"/>
                  </a:lnTo>
                  <a:lnTo>
                    <a:pt x="1044581" y="630955"/>
                  </a:lnTo>
                  <a:lnTo>
                    <a:pt x="1088074" y="611608"/>
                  </a:lnTo>
                  <a:lnTo>
                    <a:pt x="1138484" y="566306"/>
                  </a:lnTo>
                  <a:lnTo>
                    <a:pt x="1160888" y="529652"/>
                  </a:lnTo>
                  <a:lnTo>
                    <a:pt x="1174828" y="489326"/>
                  </a:lnTo>
                  <a:lnTo>
                    <a:pt x="1180099" y="446967"/>
                  </a:lnTo>
                  <a:lnTo>
                    <a:pt x="1176497" y="404215"/>
                  </a:lnTo>
                  <a:lnTo>
                    <a:pt x="1163818" y="362709"/>
                  </a:lnTo>
                  <a:lnTo>
                    <a:pt x="1141857" y="324090"/>
                  </a:lnTo>
                  <a:lnTo>
                    <a:pt x="1144524" y="317486"/>
                  </a:lnTo>
                  <a:lnTo>
                    <a:pt x="1146683" y="310755"/>
                  </a:lnTo>
                  <a:lnTo>
                    <a:pt x="1148461" y="303770"/>
                  </a:lnTo>
                  <a:lnTo>
                    <a:pt x="1153422" y="254758"/>
                  </a:lnTo>
                  <a:lnTo>
                    <a:pt x="1143984" y="208245"/>
                  </a:lnTo>
                  <a:lnTo>
                    <a:pt x="1121843" y="167341"/>
                  </a:lnTo>
                  <a:lnTo>
                    <a:pt x="1088691" y="135154"/>
                  </a:lnTo>
                  <a:lnTo>
                    <a:pt x="1046226" y="114794"/>
                  </a:lnTo>
                  <a:lnTo>
                    <a:pt x="1040241" y="91533"/>
                  </a:lnTo>
                  <a:lnTo>
                    <a:pt x="1017651" y="50250"/>
                  </a:lnTo>
                  <a:lnTo>
                    <a:pt x="965169" y="9999"/>
                  </a:lnTo>
                  <a:lnTo>
                    <a:pt x="925220" y="314"/>
                  </a:lnTo>
                  <a:lnTo>
                    <a:pt x="884753" y="3808"/>
                  </a:lnTo>
                  <a:lnTo>
                    <a:pt x="846846" y="20213"/>
                  </a:lnTo>
                  <a:lnTo>
                    <a:pt x="814578" y="49262"/>
                  </a:lnTo>
                  <a:lnTo>
                    <a:pt x="805713" y="38373"/>
                  </a:lnTo>
                  <a:lnTo>
                    <a:pt x="795766" y="28640"/>
                  </a:lnTo>
                  <a:lnTo>
                    <a:pt x="784842" y="20169"/>
                  </a:lnTo>
                  <a:lnTo>
                    <a:pt x="773049" y="13067"/>
                  </a:lnTo>
                  <a:lnTo>
                    <a:pt x="727331" y="0"/>
                  </a:lnTo>
                  <a:close/>
                </a:path>
              </a:pathLst>
            </a:custGeom>
            <a:solidFill>
              <a:srgbClr val="FFD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2DA01487-B799-434F-7EB7-E2B8BE9CE8F3}"/>
                </a:ext>
              </a:extLst>
            </p:cNvPr>
            <p:cNvSpPr/>
            <p:nvPr/>
          </p:nvSpPr>
          <p:spPr>
            <a:xfrm>
              <a:off x="1341120" y="3443477"/>
              <a:ext cx="160147" cy="2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3BA77B61-837C-3813-6ACB-3F2461EFCB64}"/>
                </a:ext>
              </a:extLst>
            </p:cNvPr>
            <p:cNvSpPr/>
            <p:nvPr/>
          </p:nvSpPr>
          <p:spPr>
            <a:xfrm>
              <a:off x="1034795" y="2601608"/>
              <a:ext cx="1180465" cy="1050925"/>
            </a:xfrm>
            <a:custGeom>
              <a:avLst/>
              <a:gdLst/>
              <a:ahLst/>
              <a:cxnLst/>
              <a:rect l="l" t="t" r="r" b="b"/>
              <a:pathLst>
                <a:path w="1180464" h="1050925">
                  <a:moveTo>
                    <a:pt x="106489" y="300976"/>
                  </a:moveTo>
                  <a:lnTo>
                    <a:pt x="106407" y="248809"/>
                  </a:lnTo>
                  <a:lnTo>
                    <a:pt x="118887" y="200128"/>
                  </a:lnTo>
                  <a:lnTo>
                    <a:pt x="142421" y="157021"/>
                  </a:lnTo>
                  <a:lnTo>
                    <a:pt x="175503" y="121576"/>
                  </a:lnTo>
                  <a:lnTo>
                    <a:pt x="216627" y="95882"/>
                  </a:lnTo>
                  <a:lnTo>
                    <a:pt x="264287" y="82028"/>
                  </a:lnTo>
                  <a:lnTo>
                    <a:pt x="294993" y="80363"/>
                  </a:lnTo>
                  <a:lnTo>
                    <a:pt x="325342" y="84044"/>
                  </a:lnTo>
                  <a:lnTo>
                    <a:pt x="354691" y="92940"/>
                  </a:lnTo>
                  <a:lnTo>
                    <a:pt x="382397" y="106920"/>
                  </a:lnTo>
                  <a:lnTo>
                    <a:pt x="410539" y="67652"/>
                  </a:lnTo>
                  <a:lnTo>
                    <a:pt x="447545" y="40613"/>
                  </a:lnTo>
                  <a:lnTo>
                    <a:pt x="490177" y="26846"/>
                  </a:lnTo>
                  <a:lnTo>
                    <a:pt x="535199" y="27391"/>
                  </a:lnTo>
                  <a:lnTo>
                    <a:pt x="579374" y="43293"/>
                  </a:lnTo>
                  <a:lnTo>
                    <a:pt x="613156" y="69455"/>
                  </a:lnTo>
                  <a:lnTo>
                    <a:pt x="642229" y="30015"/>
                  </a:lnTo>
                  <a:lnTo>
                    <a:pt x="682006" y="6256"/>
                  </a:lnTo>
                  <a:lnTo>
                    <a:pt x="727331" y="0"/>
                  </a:lnTo>
                  <a:lnTo>
                    <a:pt x="773049" y="13067"/>
                  </a:lnTo>
                  <a:lnTo>
                    <a:pt x="784842" y="20169"/>
                  </a:lnTo>
                  <a:lnTo>
                    <a:pt x="795766" y="28640"/>
                  </a:lnTo>
                  <a:lnTo>
                    <a:pt x="805713" y="38373"/>
                  </a:lnTo>
                  <a:lnTo>
                    <a:pt x="814578" y="49262"/>
                  </a:lnTo>
                  <a:lnTo>
                    <a:pt x="846846" y="20213"/>
                  </a:lnTo>
                  <a:lnTo>
                    <a:pt x="884753" y="3808"/>
                  </a:lnTo>
                  <a:lnTo>
                    <a:pt x="925220" y="314"/>
                  </a:lnTo>
                  <a:lnTo>
                    <a:pt x="965169" y="9999"/>
                  </a:lnTo>
                  <a:lnTo>
                    <a:pt x="1001522" y="33133"/>
                  </a:lnTo>
                  <a:lnTo>
                    <a:pt x="1030636" y="69867"/>
                  </a:lnTo>
                  <a:lnTo>
                    <a:pt x="1046226" y="114794"/>
                  </a:lnTo>
                  <a:lnTo>
                    <a:pt x="1088691" y="135154"/>
                  </a:lnTo>
                  <a:lnTo>
                    <a:pt x="1121843" y="167341"/>
                  </a:lnTo>
                  <a:lnTo>
                    <a:pt x="1143984" y="208245"/>
                  </a:lnTo>
                  <a:lnTo>
                    <a:pt x="1153422" y="254758"/>
                  </a:lnTo>
                  <a:lnTo>
                    <a:pt x="1148461" y="303770"/>
                  </a:lnTo>
                  <a:lnTo>
                    <a:pt x="1146683" y="310755"/>
                  </a:lnTo>
                  <a:lnTo>
                    <a:pt x="1144524" y="317486"/>
                  </a:lnTo>
                  <a:lnTo>
                    <a:pt x="1141857" y="324090"/>
                  </a:lnTo>
                  <a:lnTo>
                    <a:pt x="1163818" y="362709"/>
                  </a:lnTo>
                  <a:lnTo>
                    <a:pt x="1176497" y="404215"/>
                  </a:lnTo>
                  <a:lnTo>
                    <a:pt x="1180099" y="446967"/>
                  </a:lnTo>
                  <a:lnTo>
                    <a:pt x="1174828" y="489326"/>
                  </a:lnTo>
                  <a:lnTo>
                    <a:pt x="1160888" y="529652"/>
                  </a:lnTo>
                  <a:lnTo>
                    <a:pt x="1138484" y="566306"/>
                  </a:lnTo>
                  <a:lnTo>
                    <a:pt x="1107821" y="597648"/>
                  </a:lnTo>
                  <a:lnTo>
                    <a:pt x="1066911" y="622746"/>
                  </a:lnTo>
                  <a:lnTo>
                    <a:pt x="1021334" y="636129"/>
                  </a:lnTo>
                  <a:lnTo>
                    <a:pt x="1015331" y="680338"/>
                  </a:lnTo>
                  <a:lnTo>
                    <a:pt x="999095" y="719967"/>
                  </a:lnTo>
                  <a:lnTo>
                    <a:pt x="974137" y="753445"/>
                  </a:lnTo>
                  <a:lnTo>
                    <a:pt x="941973" y="779196"/>
                  </a:lnTo>
                  <a:lnTo>
                    <a:pt x="904114" y="795649"/>
                  </a:lnTo>
                  <a:lnTo>
                    <a:pt x="862076" y="801229"/>
                  </a:lnTo>
                  <a:lnTo>
                    <a:pt x="840412" y="799532"/>
                  </a:lnTo>
                  <a:lnTo>
                    <a:pt x="819261" y="794704"/>
                  </a:lnTo>
                  <a:lnTo>
                    <a:pt x="798943" y="786852"/>
                  </a:lnTo>
                  <a:lnTo>
                    <a:pt x="779780" y="776083"/>
                  </a:lnTo>
                  <a:lnTo>
                    <a:pt x="759242" y="823648"/>
                  </a:lnTo>
                  <a:lnTo>
                    <a:pt x="728674" y="862518"/>
                  </a:lnTo>
                  <a:lnTo>
                    <a:pt x="690261" y="891446"/>
                  </a:lnTo>
                  <a:lnTo>
                    <a:pt x="646185" y="909188"/>
                  </a:lnTo>
                  <a:lnTo>
                    <a:pt x="598631" y="914498"/>
                  </a:lnTo>
                  <a:lnTo>
                    <a:pt x="549783" y="906131"/>
                  </a:lnTo>
                  <a:lnTo>
                    <a:pt x="520327" y="893675"/>
                  </a:lnTo>
                  <a:lnTo>
                    <a:pt x="493490" y="876206"/>
                  </a:lnTo>
                  <a:lnTo>
                    <a:pt x="469844" y="854142"/>
                  </a:lnTo>
                  <a:lnTo>
                    <a:pt x="449961" y="827899"/>
                  </a:lnTo>
                  <a:lnTo>
                    <a:pt x="405696" y="849210"/>
                  </a:lnTo>
                  <a:lnTo>
                    <a:pt x="359515" y="859020"/>
                  </a:lnTo>
                  <a:lnTo>
                    <a:pt x="313156" y="857787"/>
                  </a:lnTo>
                  <a:lnTo>
                    <a:pt x="268359" y="845967"/>
                  </a:lnTo>
                  <a:lnTo>
                    <a:pt x="226863" y="824020"/>
                  </a:lnTo>
                  <a:lnTo>
                    <a:pt x="190407" y="792402"/>
                  </a:lnTo>
                  <a:lnTo>
                    <a:pt x="160731" y="751572"/>
                  </a:lnTo>
                  <a:lnTo>
                    <a:pt x="159232" y="748905"/>
                  </a:lnTo>
                  <a:lnTo>
                    <a:pt x="158508" y="747635"/>
                  </a:lnTo>
                  <a:lnTo>
                    <a:pt x="111392" y="743507"/>
                  </a:lnTo>
                  <a:lnTo>
                    <a:pt x="70832" y="721473"/>
                  </a:lnTo>
                  <a:lnTo>
                    <a:pt x="41081" y="685055"/>
                  </a:lnTo>
                  <a:lnTo>
                    <a:pt x="26390" y="637780"/>
                  </a:lnTo>
                  <a:lnTo>
                    <a:pt x="26190" y="610479"/>
                  </a:lnTo>
                  <a:lnTo>
                    <a:pt x="31534" y="584059"/>
                  </a:lnTo>
                  <a:lnTo>
                    <a:pt x="42135" y="559448"/>
                  </a:lnTo>
                  <a:lnTo>
                    <a:pt x="57708" y="537577"/>
                  </a:lnTo>
                  <a:lnTo>
                    <a:pt x="22572" y="504328"/>
                  </a:lnTo>
                  <a:lnTo>
                    <a:pt x="2881" y="460853"/>
                  </a:lnTo>
                  <a:lnTo>
                    <a:pt x="0" y="412686"/>
                  </a:lnTo>
                  <a:lnTo>
                    <a:pt x="15290" y="365365"/>
                  </a:lnTo>
                  <a:lnTo>
                    <a:pt x="32156" y="341756"/>
                  </a:lnTo>
                  <a:lnTo>
                    <a:pt x="53456" y="323185"/>
                  </a:lnTo>
                  <a:lnTo>
                    <a:pt x="78225" y="310304"/>
                  </a:lnTo>
                  <a:lnTo>
                    <a:pt x="105499" y="303770"/>
                  </a:lnTo>
                  <a:lnTo>
                    <a:pt x="106489" y="300976"/>
                  </a:lnTo>
                  <a:close/>
                </a:path>
                <a:path w="1180464" h="1050925">
                  <a:moveTo>
                    <a:pt x="369443" y="1025511"/>
                  </a:moveTo>
                  <a:lnTo>
                    <a:pt x="367438" y="1035373"/>
                  </a:lnTo>
                  <a:lnTo>
                    <a:pt x="361981" y="1043449"/>
                  </a:lnTo>
                  <a:lnTo>
                    <a:pt x="353905" y="1048906"/>
                  </a:lnTo>
                  <a:lnTo>
                    <a:pt x="344043" y="1050911"/>
                  </a:lnTo>
                  <a:lnTo>
                    <a:pt x="334180" y="1048906"/>
                  </a:lnTo>
                  <a:lnTo>
                    <a:pt x="326104" y="1043449"/>
                  </a:lnTo>
                  <a:lnTo>
                    <a:pt x="320647" y="1035373"/>
                  </a:lnTo>
                  <a:lnTo>
                    <a:pt x="318643" y="1025511"/>
                  </a:lnTo>
                  <a:lnTo>
                    <a:pt x="320647" y="1015648"/>
                  </a:lnTo>
                  <a:lnTo>
                    <a:pt x="326104" y="1007572"/>
                  </a:lnTo>
                  <a:lnTo>
                    <a:pt x="334180" y="1002115"/>
                  </a:lnTo>
                  <a:lnTo>
                    <a:pt x="344043" y="1000111"/>
                  </a:lnTo>
                  <a:lnTo>
                    <a:pt x="353905" y="1002115"/>
                  </a:lnTo>
                  <a:lnTo>
                    <a:pt x="361981" y="1007572"/>
                  </a:lnTo>
                  <a:lnTo>
                    <a:pt x="367438" y="1015648"/>
                  </a:lnTo>
                  <a:lnTo>
                    <a:pt x="369443" y="1025511"/>
                  </a:lnTo>
                  <a:close/>
                </a:path>
                <a:path w="1180464" h="1050925">
                  <a:moveTo>
                    <a:pt x="407924" y="995158"/>
                  </a:moveTo>
                  <a:lnTo>
                    <a:pt x="403933" y="1014936"/>
                  </a:lnTo>
                  <a:lnTo>
                    <a:pt x="393049" y="1031083"/>
                  </a:lnTo>
                  <a:lnTo>
                    <a:pt x="376902" y="1041967"/>
                  </a:lnTo>
                  <a:lnTo>
                    <a:pt x="357124" y="1045958"/>
                  </a:lnTo>
                  <a:lnTo>
                    <a:pt x="337345" y="1041967"/>
                  </a:lnTo>
                  <a:lnTo>
                    <a:pt x="321199" y="1031083"/>
                  </a:lnTo>
                  <a:lnTo>
                    <a:pt x="310314" y="1014936"/>
                  </a:lnTo>
                  <a:lnTo>
                    <a:pt x="306324" y="995158"/>
                  </a:lnTo>
                  <a:lnTo>
                    <a:pt x="310314" y="975379"/>
                  </a:lnTo>
                  <a:lnTo>
                    <a:pt x="321199" y="959232"/>
                  </a:lnTo>
                  <a:lnTo>
                    <a:pt x="337345" y="948348"/>
                  </a:lnTo>
                  <a:lnTo>
                    <a:pt x="357124" y="944358"/>
                  </a:lnTo>
                  <a:lnTo>
                    <a:pt x="376902" y="948348"/>
                  </a:lnTo>
                  <a:lnTo>
                    <a:pt x="393049" y="959232"/>
                  </a:lnTo>
                  <a:lnTo>
                    <a:pt x="403933" y="975379"/>
                  </a:lnTo>
                  <a:lnTo>
                    <a:pt x="407924" y="995158"/>
                  </a:lnTo>
                  <a:close/>
                </a:path>
                <a:path w="1180464" h="1050925">
                  <a:moveTo>
                    <a:pt x="466471" y="918069"/>
                  </a:moveTo>
                  <a:lnTo>
                    <a:pt x="460476" y="947763"/>
                  </a:lnTo>
                  <a:lnTo>
                    <a:pt x="444135" y="971980"/>
                  </a:lnTo>
                  <a:lnTo>
                    <a:pt x="419911" y="988292"/>
                  </a:lnTo>
                  <a:lnTo>
                    <a:pt x="390271" y="994269"/>
                  </a:lnTo>
                  <a:lnTo>
                    <a:pt x="360577" y="988292"/>
                  </a:lnTo>
                  <a:lnTo>
                    <a:pt x="336359" y="971980"/>
                  </a:lnTo>
                  <a:lnTo>
                    <a:pt x="320048" y="947763"/>
                  </a:lnTo>
                  <a:lnTo>
                    <a:pt x="314071" y="918069"/>
                  </a:lnTo>
                  <a:lnTo>
                    <a:pt x="320048" y="888428"/>
                  </a:lnTo>
                  <a:lnTo>
                    <a:pt x="336359" y="864205"/>
                  </a:lnTo>
                  <a:lnTo>
                    <a:pt x="360577" y="847863"/>
                  </a:lnTo>
                  <a:lnTo>
                    <a:pt x="390271" y="841869"/>
                  </a:lnTo>
                  <a:lnTo>
                    <a:pt x="419911" y="847863"/>
                  </a:lnTo>
                  <a:lnTo>
                    <a:pt x="444135" y="864205"/>
                  </a:lnTo>
                  <a:lnTo>
                    <a:pt x="460476" y="888428"/>
                  </a:lnTo>
                  <a:lnTo>
                    <a:pt x="466471" y="918069"/>
                  </a:lnTo>
                  <a:close/>
                </a:path>
                <a:path w="1180464" h="1050925">
                  <a:moveTo>
                    <a:pt x="128143" y="550912"/>
                  </a:moveTo>
                  <a:lnTo>
                    <a:pt x="110088" y="550951"/>
                  </a:lnTo>
                  <a:lnTo>
                    <a:pt x="92341" y="548086"/>
                  </a:lnTo>
                  <a:lnTo>
                    <a:pt x="75204" y="542411"/>
                  </a:lnTo>
                  <a:lnTo>
                    <a:pt x="58978" y="534021"/>
                  </a:lnTo>
                </a:path>
                <a:path w="1180464" h="1050925">
                  <a:moveTo>
                    <a:pt x="189166" y="735443"/>
                  </a:moveTo>
                  <a:lnTo>
                    <a:pt x="181805" y="738302"/>
                  </a:lnTo>
                  <a:lnTo>
                    <a:pt x="174291" y="740602"/>
                  </a:lnTo>
                  <a:lnTo>
                    <a:pt x="166649" y="742354"/>
                  </a:lnTo>
                  <a:lnTo>
                    <a:pt x="158902" y="743571"/>
                  </a:lnTo>
                </a:path>
                <a:path w="1180464" h="1050925">
                  <a:moveTo>
                    <a:pt x="449961" y="824216"/>
                  </a:moveTo>
                  <a:lnTo>
                    <a:pt x="444674" y="815407"/>
                  </a:lnTo>
                  <a:lnTo>
                    <a:pt x="439864" y="806324"/>
                  </a:lnTo>
                  <a:lnTo>
                    <a:pt x="435530" y="796980"/>
                  </a:lnTo>
                  <a:lnTo>
                    <a:pt x="431673" y="787386"/>
                  </a:lnTo>
                </a:path>
                <a:path w="1180464" h="1050925">
                  <a:moveTo>
                    <a:pt x="787146" y="732395"/>
                  </a:moveTo>
                  <a:lnTo>
                    <a:pt x="786048" y="742634"/>
                  </a:lnTo>
                  <a:lnTo>
                    <a:pt x="784463" y="752778"/>
                  </a:lnTo>
                  <a:lnTo>
                    <a:pt x="782377" y="762827"/>
                  </a:lnTo>
                  <a:lnTo>
                    <a:pt x="779780" y="772781"/>
                  </a:lnTo>
                </a:path>
                <a:path w="1180464" h="1050925">
                  <a:moveTo>
                    <a:pt x="931926" y="482713"/>
                  </a:moveTo>
                  <a:lnTo>
                    <a:pt x="968960" y="509129"/>
                  </a:lnTo>
                  <a:lnTo>
                    <a:pt x="997029" y="544689"/>
                  </a:lnTo>
                  <a:lnTo>
                    <a:pt x="1014740" y="587011"/>
                  </a:lnTo>
                  <a:lnTo>
                    <a:pt x="1020699" y="633716"/>
                  </a:lnTo>
                </a:path>
                <a:path w="1180464" h="1050925">
                  <a:moveTo>
                    <a:pt x="1141349" y="321804"/>
                  </a:moveTo>
                  <a:lnTo>
                    <a:pt x="1133818" y="337708"/>
                  </a:lnTo>
                  <a:lnTo>
                    <a:pt x="1124632" y="352553"/>
                  </a:lnTo>
                  <a:lnTo>
                    <a:pt x="1113899" y="366184"/>
                  </a:lnTo>
                  <a:lnTo>
                    <a:pt x="1101725" y="378446"/>
                  </a:lnTo>
                </a:path>
                <a:path w="1180464" h="1050925">
                  <a:moveTo>
                    <a:pt x="1046480" y="111619"/>
                  </a:moveTo>
                  <a:lnTo>
                    <a:pt x="1047458" y="118288"/>
                  </a:lnTo>
                  <a:lnTo>
                    <a:pt x="1048115" y="124969"/>
                  </a:lnTo>
                  <a:lnTo>
                    <a:pt x="1048462" y="131675"/>
                  </a:lnTo>
                  <a:lnTo>
                    <a:pt x="1048512" y="138416"/>
                  </a:lnTo>
                </a:path>
                <a:path w="1180464" h="1050925">
                  <a:moveTo>
                    <a:pt x="794004" y="80504"/>
                  </a:moveTo>
                  <a:lnTo>
                    <a:pt x="798141" y="71415"/>
                  </a:lnTo>
                  <a:lnTo>
                    <a:pt x="802910" y="62660"/>
                  </a:lnTo>
                  <a:lnTo>
                    <a:pt x="808273" y="54286"/>
                  </a:lnTo>
                  <a:lnTo>
                    <a:pt x="814197" y="46341"/>
                  </a:lnTo>
                </a:path>
                <a:path w="1180464" h="1050925">
                  <a:moveTo>
                    <a:pt x="604520" y="96760"/>
                  </a:moveTo>
                  <a:lnTo>
                    <a:pt x="606353" y="89138"/>
                  </a:lnTo>
                  <a:lnTo>
                    <a:pt x="608615" y="81694"/>
                  </a:lnTo>
                  <a:lnTo>
                    <a:pt x="611306" y="74418"/>
                  </a:lnTo>
                  <a:lnTo>
                    <a:pt x="614426" y="67296"/>
                  </a:lnTo>
                </a:path>
                <a:path w="1180464" h="1050925">
                  <a:moveTo>
                    <a:pt x="382270" y="106666"/>
                  </a:moveTo>
                  <a:lnTo>
                    <a:pt x="391717" y="112952"/>
                  </a:lnTo>
                  <a:lnTo>
                    <a:pt x="400796" y="119810"/>
                  </a:lnTo>
                  <a:lnTo>
                    <a:pt x="409470" y="127240"/>
                  </a:lnTo>
                  <a:lnTo>
                    <a:pt x="417703" y="135241"/>
                  </a:lnTo>
                </a:path>
                <a:path w="1180464" h="1050925">
                  <a:moveTo>
                    <a:pt x="112687" y="330948"/>
                  </a:moveTo>
                  <a:lnTo>
                    <a:pt x="110720" y="323568"/>
                  </a:lnTo>
                  <a:lnTo>
                    <a:pt x="109031" y="316104"/>
                  </a:lnTo>
                  <a:lnTo>
                    <a:pt x="107620" y="308570"/>
                  </a:lnTo>
                  <a:lnTo>
                    <a:pt x="106489" y="300976"/>
                  </a:lnTo>
                </a:path>
              </a:pathLst>
            </a:custGeom>
            <a:ln w="12192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B5DCC503-6410-59EB-84EB-5C25EF49475E}"/>
              </a:ext>
            </a:extLst>
          </p:cNvPr>
          <p:cNvSpPr txBox="1"/>
          <p:nvPr/>
        </p:nvSpPr>
        <p:spPr>
          <a:xfrm>
            <a:off x="1262287" y="2360102"/>
            <a:ext cx="142431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Did</a:t>
            </a:r>
            <a:r>
              <a:rPr sz="2400" b="1" spc="-8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cs typeface="Arial"/>
              </a:rPr>
              <a:t>you 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know?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69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8" name="object 8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6630" y="3595986"/>
            <a:ext cx="1699512" cy="8778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Little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Lambs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3 years</a:t>
            </a:r>
            <a:r>
              <a:rPr sz="2400" b="1" spc="-6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4264" y="2767072"/>
            <a:ext cx="2214880" cy="1061720"/>
            <a:chOff x="5550153" y="2881629"/>
            <a:chExt cx="2214880" cy="1061720"/>
          </a:xfrm>
        </p:grpSpPr>
        <p:sp>
          <p:nvSpPr>
            <p:cNvPr id="14" name="object 14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0344" y="2956313"/>
            <a:ext cx="1712596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Curious</a:t>
            </a:r>
            <a:r>
              <a:rPr sz="2400" b="1" spc="-7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Cubs</a:t>
            </a:r>
            <a:endParaRPr sz="2400" b="1" dirty="0"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4 years</a:t>
            </a:r>
            <a:r>
              <a:rPr sz="2400" b="1" spc="-4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old</a:t>
            </a:r>
            <a:endParaRPr sz="2400" b="1" dirty="0"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1126" y="2271887"/>
            <a:ext cx="2516476" cy="1050925"/>
            <a:chOff x="7459726" y="2409189"/>
            <a:chExt cx="2213610" cy="1050925"/>
          </a:xfrm>
        </p:grpSpPr>
        <p:sp>
          <p:nvSpPr>
            <p:cNvPr id="20" name="object 20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89715" y="2476566"/>
            <a:ext cx="1893152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2240"/>
              </a:lnSpc>
              <a:spcBef>
                <a:spcPts val="105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Beavers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years</a:t>
            </a:r>
            <a:r>
              <a:rPr sz="2400" b="1" spc="-10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69486" y="1780462"/>
            <a:ext cx="2745093" cy="1050290"/>
            <a:chOff x="9369552" y="1937004"/>
            <a:chExt cx="2212975" cy="1050290"/>
          </a:xfrm>
        </p:grpSpPr>
        <p:sp>
          <p:nvSpPr>
            <p:cNvPr id="26" name="object 26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73952" y="2027366"/>
            <a:ext cx="1840627" cy="69294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 to  Ad</a:t>
            </a:r>
            <a:r>
              <a:rPr sz="2400" b="1" spc="-1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400" b="1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enturers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FAB43-88F3-BDD4-F34D-FCB3A1A4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0BA92-6991-EC19-92AC-EFC0DB62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77EF9FF-1322-D655-10BB-561063874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685952"/>
            <a:ext cx="9247505" cy="21231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80"/>
              </a:spcBef>
            </a:pPr>
            <a:r>
              <a:rPr lang="en-US" sz="4900" b="0" spc="-5" dirty="0">
                <a:latin typeface="Arial"/>
                <a:cs typeface="Arial"/>
              </a:rPr>
              <a:t>You can also obtain supplies from</a:t>
            </a:r>
            <a:br>
              <a:rPr lang="en-US" sz="4900" b="0" u="heavy" spc="-15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</a:br>
            <a:r>
              <a:rPr lang="en-US" sz="4900" b="0" u="heavy" spc="-15" dirty="0" err="1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</a:rPr>
              <a:t>www.Pathfindershirts.com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0F25AE-2184-0E78-91AC-CC1DD49ED6AA}"/>
              </a:ext>
            </a:extLst>
          </p:cNvPr>
          <p:cNvSpPr txBox="1"/>
          <p:nvPr/>
        </p:nvSpPr>
        <p:spPr>
          <a:xfrm>
            <a:off x="4724400" y="4419600"/>
            <a:ext cx="6553200" cy="328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100"/>
              </a:spcBef>
            </a:pPr>
            <a:r>
              <a:rPr sz="2800" b="1" spc="10" dirty="0">
                <a:solidFill>
                  <a:srgbClr val="006FC0"/>
                </a:solidFill>
                <a:latin typeface="+mj-lt"/>
                <a:cs typeface="Arial Black"/>
              </a:rPr>
              <a:t>They </a:t>
            </a:r>
            <a:r>
              <a:rPr sz="2800" b="1" spc="35" dirty="0">
                <a:solidFill>
                  <a:srgbClr val="006FC0"/>
                </a:solidFill>
                <a:latin typeface="+mj-lt"/>
                <a:cs typeface="Arial Black"/>
              </a:rPr>
              <a:t>carry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all </a:t>
            </a:r>
            <a:r>
              <a:rPr sz="2800" b="1" spc="-5" dirty="0">
                <a:solidFill>
                  <a:srgbClr val="006FC0"/>
                </a:solidFill>
                <a:latin typeface="+mj-lt"/>
                <a:cs typeface="Arial Black"/>
              </a:rPr>
              <a:t>the </a:t>
            </a:r>
            <a:r>
              <a:rPr sz="2800" b="1" dirty="0">
                <a:solidFill>
                  <a:srgbClr val="006FC0"/>
                </a:solidFill>
                <a:latin typeface="+mj-lt"/>
                <a:cs typeface="Arial Black"/>
              </a:rPr>
              <a:t>“old” logos</a:t>
            </a:r>
            <a:r>
              <a:rPr lang="en-US" sz="2800" b="1" dirty="0">
                <a:solidFill>
                  <a:srgbClr val="006FC0"/>
                </a:solidFill>
                <a:latin typeface="+mj-lt"/>
                <a:cs typeface="Arial Black"/>
              </a:rPr>
              <a:t>.</a:t>
            </a:r>
            <a:endParaRPr sz="2800" b="1" dirty="0">
              <a:latin typeface="+mj-lt"/>
              <a:cs typeface="Arial Black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8093C535-C13A-4A65-3D93-D571DA35E9E2}"/>
              </a:ext>
            </a:extLst>
          </p:cNvPr>
          <p:cNvGrpSpPr/>
          <p:nvPr/>
        </p:nvGrpSpPr>
        <p:grpSpPr>
          <a:xfrm>
            <a:off x="806972" y="2062604"/>
            <a:ext cx="1943101" cy="1525537"/>
            <a:chOff x="1028699" y="2595512"/>
            <a:chExt cx="1192530" cy="106362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E7BADF-10B9-01B0-D176-9B56D1518873}"/>
                </a:ext>
              </a:extLst>
            </p:cNvPr>
            <p:cNvSpPr/>
            <p:nvPr/>
          </p:nvSpPr>
          <p:spPr>
            <a:xfrm>
              <a:off x="1034795" y="2601608"/>
              <a:ext cx="1180465" cy="915035"/>
            </a:xfrm>
            <a:custGeom>
              <a:avLst/>
              <a:gdLst/>
              <a:ahLst/>
              <a:cxnLst/>
              <a:rect l="l" t="t" r="r" b="b"/>
              <a:pathLst>
                <a:path w="1180464" h="915035">
                  <a:moveTo>
                    <a:pt x="727331" y="0"/>
                  </a:moveTo>
                  <a:lnTo>
                    <a:pt x="682006" y="6256"/>
                  </a:lnTo>
                  <a:lnTo>
                    <a:pt x="642229" y="30015"/>
                  </a:lnTo>
                  <a:lnTo>
                    <a:pt x="613156" y="69455"/>
                  </a:lnTo>
                  <a:lnTo>
                    <a:pt x="605377" y="61938"/>
                  </a:lnTo>
                  <a:lnTo>
                    <a:pt x="535199" y="27391"/>
                  </a:lnTo>
                  <a:lnTo>
                    <a:pt x="490177" y="26846"/>
                  </a:lnTo>
                  <a:lnTo>
                    <a:pt x="447545" y="40613"/>
                  </a:lnTo>
                  <a:lnTo>
                    <a:pt x="410539" y="67652"/>
                  </a:lnTo>
                  <a:lnTo>
                    <a:pt x="382397" y="106920"/>
                  </a:lnTo>
                  <a:lnTo>
                    <a:pt x="354691" y="92940"/>
                  </a:lnTo>
                  <a:lnTo>
                    <a:pt x="325342" y="84044"/>
                  </a:lnTo>
                  <a:lnTo>
                    <a:pt x="294993" y="80363"/>
                  </a:lnTo>
                  <a:lnTo>
                    <a:pt x="264287" y="82028"/>
                  </a:lnTo>
                  <a:lnTo>
                    <a:pt x="216627" y="95882"/>
                  </a:lnTo>
                  <a:lnTo>
                    <a:pt x="175503" y="121576"/>
                  </a:lnTo>
                  <a:lnTo>
                    <a:pt x="142421" y="157021"/>
                  </a:lnTo>
                  <a:lnTo>
                    <a:pt x="118887" y="200128"/>
                  </a:lnTo>
                  <a:lnTo>
                    <a:pt x="106407" y="248809"/>
                  </a:lnTo>
                  <a:lnTo>
                    <a:pt x="106489" y="300976"/>
                  </a:lnTo>
                  <a:lnTo>
                    <a:pt x="105499" y="303770"/>
                  </a:lnTo>
                  <a:lnTo>
                    <a:pt x="53456" y="323185"/>
                  </a:lnTo>
                  <a:lnTo>
                    <a:pt x="15290" y="365365"/>
                  </a:lnTo>
                  <a:lnTo>
                    <a:pt x="0" y="412686"/>
                  </a:lnTo>
                  <a:lnTo>
                    <a:pt x="2881" y="460853"/>
                  </a:lnTo>
                  <a:lnTo>
                    <a:pt x="22572" y="504328"/>
                  </a:lnTo>
                  <a:lnTo>
                    <a:pt x="57708" y="537577"/>
                  </a:lnTo>
                  <a:lnTo>
                    <a:pt x="42135" y="559448"/>
                  </a:lnTo>
                  <a:lnTo>
                    <a:pt x="31534" y="584059"/>
                  </a:lnTo>
                  <a:lnTo>
                    <a:pt x="26190" y="610479"/>
                  </a:lnTo>
                  <a:lnTo>
                    <a:pt x="26390" y="637780"/>
                  </a:lnTo>
                  <a:lnTo>
                    <a:pt x="41081" y="685055"/>
                  </a:lnTo>
                  <a:lnTo>
                    <a:pt x="70832" y="721473"/>
                  </a:lnTo>
                  <a:lnTo>
                    <a:pt x="111392" y="743507"/>
                  </a:lnTo>
                  <a:lnTo>
                    <a:pt x="158508" y="747635"/>
                  </a:lnTo>
                  <a:lnTo>
                    <a:pt x="160731" y="751572"/>
                  </a:lnTo>
                  <a:lnTo>
                    <a:pt x="190407" y="792402"/>
                  </a:lnTo>
                  <a:lnTo>
                    <a:pt x="226863" y="824020"/>
                  </a:lnTo>
                  <a:lnTo>
                    <a:pt x="268359" y="845967"/>
                  </a:lnTo>
                  <a:lnTo>
                    <a:pt x="313156" y="857787"/>
                  </a:lnTo>
                  <a:lnTo>
                    <a:pt x="359515" y="859020"/>
                  </a:lnTo>
                  <a:lnTo>
                    <a:pt x="405696" y="849210"/>
                  </a:lnTo>
                  <a:lnTo>
                    <a:pt x="449961" y="827899"/>
                  </a:lnTo>
                  <a:lnTo>
                    <a:pt x="469844" y="854142"/>
                  </a:lnTo>
                  <a:lnTo>
                    <a:pt x="493490" y="876206"/>
                  </a:lnTo>
                  <a:lnTo>
                    <a:pt x="520327" y="893675"/>
                  </a:lnTo>
                  <a:lnTo>
                    <a:pt x="549783" y="906131"/>
                  </a:lnTo>
                  <a:lnTo>
                    <a:pt x="598631" y="914498"/>
                  </a:lnTo>
                  <a:lnTo>
                    <a:pt x="646185" y="909188"/>
                  </a:lnTo>
                  <a:lnTo>
                    <a:pt x="690261" y="891446"/>
                  </a:lnTo>
                  <a:lnTo>
                    <a:pt x="728674" y="862518"/>
                  </a:lnTo>
                  <a:lnTo>
                    <a:pt x="759242" y="823648"/>
                  </a:lnTo>
                  <a:lnTo>
                    <a:pt x="779780" y="776083"/>
                  </a:lnTo>
                  <a:lnTo>
                    <a:pt x="798943" y="786852"/>
                  </a:lnTo>
                  <a:lnTo>
                    <a:pt x="819261" y="794704"/>
                  </a:lnTo>
                  <a:lnTo>
                    <a:pt x="840412" y="799532"/>
                  </a:lnTo>
                  <a:lnTo>
                    <a:pt x="862076" y="801229"/>
                  </a:lnTo>
                  <a:lnTo>
                    <a:pt x="904114" y="795649"/>
                  </a:lnTo>
                  <a:lnTo>
                    <a:pt x="941973" y="779196"/>
                  </a:lnTo>
                  <a:lnTo>
                    <a:pt x="974137" y="753445"/>
                  </a:lnTo>
                  <a:lnTo>
                    <a:pt x="999095" y="719967"/>
                  </a:lnTo>
                  <a:lnTo>
                    <a:pt x="1015331" y="680338"/>
                  </a:lnTo>
                  <a:lnTo>
                    <a:pt x="1021334" y="636129"/>
                  </a:lnTo>
                  <a:lnTo>
                    <a:pt x="1044581" y="630955"/>
                  </a:lnTo>
                  <a:lnTo>
                    <a:pt x="1088074" y="611608"/>
                  </a:lnTo>
                  <a:lnTo>
                    <a:pt x="1138484" y="566306"/>
                  </a:lnTo>
                  <a:lnTo>
                    <a:pt x="1160888" y="529652"/>
                  </a:lnTo>
                  <a:lnTo>
                    <a:pt x="1174828" y="489326"/>
                  </a:lnTo>
                  <a:lnTo>
                    <a:pt x="1180099" y="446967"/>
                  </a:lnTo>
                  <a:lnTo>
                    <a:pt x="1176497" y="404215"/>
                  </a:lnTo>
                  <a:lnTo>
                    <a:pt x="1163818" y="362709"/>
                  </a:lnTo>
                  <a:lnTo>
                    <a:pt x="1141857" y="324090"/>
                  </a:lnTo>
                  <a:lnTo>
                    <a:pt x="1144524" y="317486"/>
                  </a:lnTo>
                  <a:lnTo>
                    <a:pt x="1146683" y="310755"/>
                  </a:lnTo>
                  <a:lnTo>
                    <a:pt x="1148461" y="303770"/>
                  </a:lnTo>
                  <a:lnTo>
                    <a:pt x="1153422" y="254758"/>
                  </a:lnTo>
                  <a:lnTo>
                    <a:pt x="1143984" y="208245"/>
                  </a:lnTo>
                  <a:lnTo>
                    <a:pt x="1121843" y="167341"/>
                  </a:lnTo>
                  <a:lnTo>
                    <a:pt x="1088691" y="135154"/>
                  </a:lnTo>
                  <a:lnTo>
                    <a:pt x="1046226" y="114794"/>
                  </a:lnTo>
                  <a:lnTo>
                    <a:pt x="1040241" y="91533"/>
                  </a:lnTo>
                  <a:lnTo>
                    <a:pt x="1017651" y="50250"/>
                  </a:lnTo>
                  <a:lnTo>
                    <a:pt x="965169" y="9999"/>
                  </a:lnTo>
                  <a:lnTo>
                    <a:pt x="925220" y="314"/>
                  </a:lnTo>
                  <a:lnTo>
                    <a:pt x="884753" y="3808"/>
                  </a:lnTo>
                  <a:lnTo>
                    <a:pt x="846846" y="20213"/>
                  </a:lnTo>
                  <a:lnTo>
                    <a:pt x="814578" y="49262"/>
                  </a:lnTo>
                  <a:lnTo>
                    <a:pt x="805713" y="38373"/>
                  </a:lnTo>
                  <a:lnTo>
                    <a:pt x="795766" y="28640"/>
                  </a:lnTo>
                  <a:lnTo>
                    <a:pt x="784842" y="20169"/>
                  </a:lnTo>
                  <a:lnTo>
                    <a:pt x="773049" y="13067"/>
                  </a:lnTo>
                  <a:lnTo>
                    <a:pt x="727331" y="0"/>
                  </a:lnTo>
                  <a:close/>
                </a:path>
              </a:pathLst>
            </a:custGeom>
            <a:solidFill>
              <a:srgbClr val="FFD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2DA01487-B799-434F-7EB7-E2B8BE9CE8F3}"/>
                </a:ext>
              </a:extLst>
            </p:cNvPr>
            <p:cNvSpPr/>
            <p:nvPr/>
          </p:nvSpPr>
          <p:spPr>
            <a:xfrm>
              <a:off x="1341120" y="3443477"/>
              <a:ext cx="160147" cy="209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3BA77B61-837C-3813-6ACB-3F2461EFCB64}"/>
                </a:ext>
              </a:extLst>
            </p:cNvPr>
            <p:cNvSpPr/>
            <p:nvPr/>
          </p:nvSpPr>
          <p:spPr>
            <a:xfrm>
              <a:off x="1034795" y="2601608"/>
              <a:ext cx="1180465" cy="1050925"/>
            </a:xfrm>
            <a:custGeom>
              <a:avLst/>
              <a:gdLst/>
              <a:ahLst/>
              <a:cxnLst/>
              <a:rect l="l" t="t" r="r" b="b"/>
              <a:pathLst>
                <a:path w="1180464" h="1050925">
                  <a:moveTo>
                    <a:pt x="106489" y="300976"/>
                  </a:moveTo>
                  <a:lnTo>
                    <a:pt x="106407" y="248809"/>
                  </a:lnTo>
                  <a:lnTo>
                    <a:pt x="118887" y="200128"/>
                  </a:lnTo>
                  <a:lnTo>
                    <a:pt x="142421" y="157021"/>
                  </a:lnTo>
                  <a:lnTo>
                    <a:pt x="175503" y="121576"/>
                  </a:lnTo>
                  <a:lnTo>
                    <a:pt x="216627" y="95882"/>
                  </a:lnTo>
                  <a:lnTo>
                    <a:pt x="264287" y="82028"/>
                  </a:lnTo>
                  <a:lnTo>
                    <a:pt x="294993" y="80363"/>
                  </a:lnTo>
                  <a:lnTo>
                    <a:pt x="325342" y="84044"/>
                  </a:lnTo>
                  <a:lnTo>
                    <a:pt x="354691" y="92940"/>
                  </a:lnTo>
                  <a:lnTo>
                    <a:pt x="382397" y="106920"/>
                  </a:lnTo>
                  <a:lnTo>
                    <a:pt x="410539" y="67652"/>
                  </a:lnTo>
                  <a:lnTo>
                    <a:pt x="447545" y="40613"/>
                  </a:lnTo>
                  <a:lnTo>
                    <a:pt x="490177" y="26846"/>
                  </a:lnTo>
                  <a:lnTo>
                    <a:pt x="535199" y="27391"/>
                  </a:lnTo>
                  <a:lnTo>
                    <a:pt x="579374" y="43293"/>
                  </a:lnTo>
                  <a:lnTo>
                    <a:pt x="613156" y="69455"/>
                  </a:lnTo>
                  <a:lnTo>
                    <a:pt x="642229" y="30015"/>
                  </a:lnTo>
                  <a:lnTo>
                    <a:pt x="682006" y="6256"/>
                  </a:lnTo>
                  <a:lnTo>
                    <a:pt x="727331" y="0"/>
                  </a:lnTo>
                  <a:lnTo>
                    <a:pt x="773049" y="13067"/>
                  </a:lnTo>
                  <a:lnTo>
                    <a:pt x="784842" y="20169"/>
                  </a:lnTo>
                  <a:lnTo>
                    <a:pt x="795766" y="28640"/>
                  </a:lnTo>
                  <a:lnTo>
                    <a:pt x="805713" y="38373"/>
                  </a:lnTo>
                  <a:lnTo>
                    <a:pt x="814578" y="49262"/>
                  </a:lnTo>
                  <a:lnTo>
                    <a:pt x="846846" y="20213"/>
                  </a:lnTo>
                  <a:lnTo>
                    <a:pt x="884753" y="3808"/>
                  </a:lnTo>
                  <a:lnTo>
                    <a:pt x="925220" y="314"/>
                  </a:lnTo>
                  <a:lnTo>
                    <a:pt x="965169" y="9999"/>
                  </a:lnTo>
                  <a:lnTo>
                    <a:pt x="1001522" y="33133"/>
                  </a:lnTo>
                  <a:lnTo>
                    <a:pt x="1030636" y="69867"/>
                  </a:lnTo>
                  <a:lnTo>
                    <a:pt x="1046226" y="114794"/>
                  </a:lnTo>
                  <a:lnTo>
                    <a:pt x="1088691" y="135154"/>
                  </a:lnTo>
                  <a:lnTo>
                    <a:pt x="1121843" y="167341"/>
                  </a:lnTo>
                  <a:lnTo>
                    <a:pt x="1143984" y="208245"/>
                  </a:lnTo>
                  <a:lnTo>
                    <a:pt x="1153422" y="254758"/>
                  </a:lnTo>
                  <a:lnTo>
                    <a:pt x="1148461" y="303770"/>
                  </a:lnTo>
                  <a:lnTo>
                    <a:pt x="1146683" y="310755"/>
                  </a:lnTo>
                  <a:lnTo>
                    <a:pt x="1144524" y="317486"/>
                  </a:lnTo>
                  <a:lnTo>
                    <a:pt x="1141857" y="324090"/>
                  </a:lnTo>
                  <a:lnTo>
                    <a:pt x="1163818" y="362709"/>
                  </a:lnTo>
                  <a:lnTo>
                    <a:pt x="1176497" y="404215"/>
                  </a:lnTo>
                  <a:lnTo>
                    <a:pt x="1180099" y="446967"/>
                  </a:lnTo>
                  <a:lnTo>
                    <a:pt x="1174828" y="489326"/>
                  </a:lnTo>
                  <a:lnTo>
                    <a:pt x="1160888" y="529652"/>
                  </a:lnTo>
                  <a:lnTo>
                    <a:pt x="1138484" y="566306"/>
                  </a:lnTo>
                  <a:lnTo>
                    <a:pt x="1107821" y="597648"/>
                  </a:lnTo>
                  <a:lnTo>
                    <a:pt x="1066911" y="622746"/>
                  </a:lnTo>
                  <a:lnTo>
                    <a:pt x="1021334" y="636129"/>
                  </a:lnTo>
                  <a:lnTo>
                    <a:pt x="1015331" y="680338"/>
                  </a:lnTo>
                  <a:lnTo>
                    <a:pt x="999095" y="719967"/>
                  </a:lnTo>
                  <a:lnTo>
                    <a:pt x="974137" y="753445"/>
                  </a:lnTo>
                  <a:lnTo>
                    <a:pt x="941973" y="779196"/>
                  </a:lnTo>
                  <a:lnTo>
                    <a:pt x="904114" y="795649"/>
                  </a:lnTo>
                  <a:lnTo>
                    <a:pt x="862076" y="801229"/>
                  </a:lnTo>
                  <a:lnTo>
                    <a:pt x="840412" y="799532"/>
                  </a:lnTo>
                  <a:lnTo>
                    <a:pt x="819261" y="794704"/>
                  </a:lnTo>
                  <a:lnTo>
                    <a:pt x="798943" y="786852"/>
                  </a:lnTo>
                  <a:lnTo>
                    <a:pt x="779780" y="776083"/>
                  </a:lnTo>
                  <a:lnTo>
                    <a:pt x="759242" y="823648"/>
                  </a:lnTo>
                  <a:lnTo>
                    <a:pt x="728674" y="862518"/>
                  </a:lnTo>
                  <a:lnTo>
                    <a:pt x="690261" y="891446"/>
                  </a:lnTo>
                  <a:lnTo>
                    <a:pt x="646185" y="909188"/>
                  </a:lnTo>
                  <a:lnTo>
                    <a:pt x="598631" y="914498"/>
                  </a:lnTo>
                  <a:lnTo>
                    <a:pt x="549783" y="906131"/>
                  </a:lnTo>
                  <a:lnTo>
                    <a:pt x="520327" y="893675"/>
                  </a:lnTo>
                  <a:lnTo>
                    <a:pt x="493490" y="876206"/>
                  </a:lnTo>
                  <a:lnTo>
                    <a:pt x="469844" y="854142"/>
                  </a:lnTo>
                  <a:lnTo>
                    <a:pt x="449961" y="827899"/>
                  </a:lnTo>
                  <a:lnTo>
                    <a:pt x="405696" y="849210"/>
                  </a:lnTo>
                  <a:lnTo>
                    <a:pt x="359515" y="859020"/>
                  </a:lnTo>
                  <a:lnTo>
                    <a:pt x="313156" y="857787"/>
                  </a:lnTo>
                  <a:lnTo>
                    <a:pt x="268359" y="845967"/>
                  </a:lnTo>
                  <a:lnTo>
                    <a:pt x="226863" y="824020"/>
                  </a:lnTo>
                  <a:lnTo>
                    <a:pt x="190407" y="792402"/>
                  </a:lnTo>
                  <a:lnTo>
                    <a:pt x="160731" y="751572"/>
                  </a:lnTo>
                  <a:lnTo>
                    <a:pt x="159232" y="748905"/>
                  </a:lnTo>
                  <a:lnTo>
                    <a:pt x="158508" y="747635"/>
                  </a:lnTo>
                  <a:lnTo>
                    <a:pt x="111392" y="743507"/>
                  </a:lnTo>
                  <a:lnTo>
                    <a:pt x="70832" y="721473"/>
                  </a:lnTo>
                  <a:lnTo>
                    <a:pt x="41081" y="685055"/>
                  </a:lnTo>
                  <a:lnTo>
                    <a:pt x="26390" y="637780"/>
                  </a:lnTo>
                  <a:lnTo>
                    <a:pt x="26190" y="610479"/>
                  </a:lnTo>
                  <a:lnTo>
                    <a:pt x="31534" y="584059"/>
                  </a:lnTo>
                  <a:lnTo>
                    <a:pt x="42135" y="559448"/>
                  </a:lnTo>
                  <a:lnTo>
                    <a:pt x="57708" y="537577"/>
                  </a:lnTo>
                  <a:lnTo>
                    <a:pt x="22572" y="504328"/>
                  </a:lnTo>
                  <a:lnTo>
                    <a:pt x="2881" y="460853"/>
                  </a:lnTo>
                  <a:lnTo>
                    <a:pt x="0" y="412686"/>
                  </a:lnTo>
                  <a:lnTo>
                    <a:pt x="15290" y="365365"/>
                  </a:lnTo>
                  <a:lnTo>
                    <a:pt x="32156" y="341756"/>
                  </a:lnTo>
                  <a:lnTo>
                    <a:pt x="53456" y="323185"/>
                  </a:lnTo>
                  <a:lnTo>
                    <a:pt x="78225" y="310304"/>
                  </a:lnTo>
                  <a:lnTo>
                    <a:pt x="105499" y="303770"/>
                  </a:lnTo>
                  <a:lnTo>
                    <a:pt x="106489" y="300976"/>
                  </a:lnTo>
                  <a:close/>
                </a:path>
                <a:path w="1180464" h="1050925">
                  <a:moveTo>
                    <a:pt x="369443" y="1025511"/>
                  </a:moveTo>
                  <a:lnTo>
                    <a:pt x="367438" y="1035373"/>
                  </a:lnTo>
                  <a:lnTo>
                    <a:pt x="361981" y="1043449"/>
                  </a:lnTo>
                  <a:lnTo>
                    <a:pt x="353905" y="1048906"/>
                  </a:lnTo>
                  <a:lnTo>
                    <a:pt x="344043" y="1050911"/>
                  </a:lnTo>
                  <a:lnTo>
                    <a:pt x="334180" y="1048906"/>
                  </a:lnTo>
                  <a:lnTo>
                    <a:pt x="326104" y="1043449"/>
                  </a:lnTo>
                  <a:lnTo>
                    <a:pt x="320647" y="1035373"/>
                  </a:lnTo>
                  <a:lnTo>
                    <a:pt x="318643" y="1025511"/>
                  </a:lnTo>
                  <a:lnTo>
                    <a:pt x="320647" y="1015648"/>
                  </a:lnTo>
                  <a:lnTo>
                    <a:pt x="326104" y="1007572"/>
                  </a:lnTo>
                  <a:lnTo>
                    <a:pt x="334180" y="1002115"/>
                  </a:lnTo>
                  <a:lnTo>
                    <a:pt x="344043" y="1000111"/>
                  </a:lnTo>
                  <a:lnTo>
                    <a:pt x="353905" y="1002115"/>
                  </a:lnTo>
                  <a:lnTo>
                    <a:pt x="361981" y="1007572"/>
                  </a:lnTo>
                  <a:lnTo>
                    <a:pt x="367438" y="1015648"/>
                  </a:lnTo>
                  <a:lnTo>
                    <a:pt x="369443" y="1025511"/>
                  </a:lnTo>
                  <a:close/>
                </a:path>
                <a:path w="1180464" h="1050925">
                  <a:moveTo>
                    <a:pt x="407924" y="995158"/>
                  </a:moveTo>
                  <a:lnTo>
                    <a:pt x="403933" y="1014936"/>
                  </a:lnTo>
                  <a:lnTo>
                    <a:pt x="393049" y="1031083"/>
                  </a:lnTo>
                  <a:lnTo>
                    <a:pt x="376902" y="1041967"/>
                  </a:lnTo>
                  <a:lnTo>
                    <a:pt x="357124" y="1045958"/>
                  </a:lnTo>
                  <a:lnTo>
                    <a:pt x="337345" y="1041967"/>
                  </a:lnTo>
                  <a:lnTo>
                    <a:pt x="321199" y="1031083"/>
                  </a:lnTo>
                  <a:lnTo>
                    <a:pt x="310314" y="1014936"/>
                  </a:lnTo>
                  <a:lnTo>
                    <a:pt x="306324" y="995158"/>
                  </a:lnTo>
                  <a:lnTo>
                    <a:pt x="310314" y="975379"/>
                  </a:lnTo>
                  <a:lnTo>
                    <a:pt x="321199" y="959232"/>
                  </a:lnTo>
                  <a:lnTo>
                    <a:pt x="337345" y="948348"/>
                  </a:lnTo>
                  <a:lnTo>
                    <a:pt x="357124" y="944358"/>
                  </a:lnTo>
                  <a:lnTo>
                    <a:pt x="376902" y="948348"/>
                  </a:lnTo>
                  <a:lnTo>
                    <a:pt x="393049" y="959232"/>
                  </a:lnTo>
                  <a:lnTo>
                    <a:pt x="403933" y="975379"/>
                  </a:lnTo>
                  <a:lnTo>
                    <a:pt x="407924" y="995158"/>
                  </a:lnTo>
                  <a:close/>
                </a:path>
                <a:path w="1180464" h="1050925">
                  <a:moveTo>
                    <a:pt x="466471" y="918069"/>
                  </a:moveTo>
                  <a:lnTo>
                    <a:pt x="460476" y="947763"/>
                  </a:lnTo>
                  <a:lnTo>
                    <a:pt x="444135" y="971980"/>
                  </a:lnTo>
                  <a:lnTo>
                    <a:pt x="419911" y="988292"/>
                  </a:lnTo>
                  <a:lnTo>
                    <a:pt x="390271" y="994269"/>
                  </a:lnTo>
                  <a:lnTo>
                    <a:pt x="360577" y="988292"/>
                  </a:lnTo>
                  <a:lnTo>
                    <a:pt x="336359" y="971980"/>
                  </a:lnTo>
                  <a:lnTo>
                    <a:pt x="320048" y="947763"/>
                  </a:lnTo>
                  <a:lnTo>
                    <a:pt x="314071" y="918069"/>
                  </a:lnTo>
                  <a:lnTo>
                    <a:pt x="320048" y="888428"/>
                  </a:lnTo>
                  <a:lnTo>
                    <a:pt x="336359" y="864205"/>
                  </a:lnTo>
                  <a:lnTo>
                    <a:pt x="360577" y="847863"/>
                  </a:lnTo>
                  <a:lnTo>
                    <a:pt x="390271" y="841869"/>
                  </a:lnTo>
                  <a:lnTo>
                    <a:pt x="419911" y="847863"/>
                  </a:lnTo>
                  <a:lnTo>
                    <a:pt x="444135" y="864205"/>
                  </a:lnTo>
                  <a:lnTo>
                    <a:pt x="460476" y="888428"/>
                  </a:lnTo>
                  <a:lnTo>
                    <a:pt x="466471" y="918069"/>
                  </a:lnTo>
                  <a:close/>
                </a:path>
                <a:path w="1180464" h="1050925">
                  <a:moveTo>
                    <a:pt x="128143" y="550912"/>
                  </a:moveTo>
                  <a:lnTo>
                    <a:pt x="110088" y="550951"/>
                  </a:lnTo>
                  <a:lnTo>
                    <a:pt x="92341" y="548086"/>
                  </a:lnTo>
                  <a:lnTo>
                    <a:pt x="75204" y="542411"/>
                  </a:lnTo>
                  <a:lnTo>
                    <a:pt x="58978" y="534021"/>
                  </a:lnTo>
                </a:path>
                <a:path w="1180464" h="1050925">
                  <a:moveTo>
                    <a:pt x="189166" y="735443"/>
                  </a:moveTo>
                  <a:lnTo>
                    <a:pt x="181805" y="738302"/>
                  </a:lnTo>
                  <a:lnTo>
                    <a:pt x="174291" y="740602"/>
                  </a:lnTo>
                  <a:lnTo>
                    <a:pt x="166649" y="742354"/>
                  </a:lnTo>
                  <a:lnTo>
                    <a:pt x="158902" y="743571"/>
                  </a:lnTo>
                </a:path>
                <a:path w="1180464" h="1050925">
                  <a:moveTo>
                    <a:pt x="449961" y="824216"/>
                  </a:moveTo>
                  <a:lnTo>
                    <a:pt x="444674" y="815407"/>
                  </a:lnTo>
                  <a:lnTo>
                    <a:pt x="439864" y="806324"/>
                  </a:lnTo>
                  <a:lnTo>
                    <a:pt x="435530" y="796980"/>
                  </a:lnTo>
                  <a:lnTo>
                    <a:pt x="431673" y="787386"/>
                  </a:lnTo>
                </a:path>
                <a:path w="1180464" h="1050925">
                  <a:moveTo>
                    <a:pt x="787146" y="732395"/>
                  </a:moveTo>
                  <a:lnTo>
                    <a:pt x="786048" y="742634"/>
                  </a:lnTo>
                  <a:lnTo>
                    <a:pt x="784463" y="752778"/>
                  </a:lnTo>
                  <a:lnTo>
                    <a:pt x="782377" y="762827"/>
                  </a:lnTo>
                  <a:lnTo>
                    <a:pt x="779780" y="772781"/>
                  </a:lnTo>
                </a:path>
                <a:path w="1180464" h="1050925">
                  <a:moveTo>
                    <a:pt x="931926" y="482713"/>
                  </a:moveTo>
                  <a:lnTo>
                    <a:pt x="968960" y="509129"/>
                  </a:lnTo>
                  <a:lnTo>
                    <a:pt x="997029" y="544689"/>
                  </a:lnTo>
                  <a:lnTo>
                    <a:pt x="1014740" y="587011"/>
                  </a:lnTo>
                  <a:lnTo>
                    <a:pt x="1020699" y="633716"/>
                  </a:lnTo>
                </a:path>
                <a:path w="1180464" h="1050925">
                  <a:moveTo>
                    <a:pt x="1141349" y="321804"/>
                  </a:moveTo>
                  <a:lnTo>
                    <a:pt x="1133818" y="337708"/>
                  </a:lnTo>
                  <a:lnTo>
                    <a:pt x="1124632" y="352553"/>
                  </a:lnTo>
                  <a:lnTo>
                    <a:pt x="1113899" y="366184"/>
                  </a:lnTo>
                  <a:lnTo>
                    <a:pt x="1101725" y="378446"/>
                  </a:lnTo>
                </a:path>
                <a:path w="1180464" h="1050925">
                  <a:moveTo>
                    <a:pt x="1046480" y="111619"/>
                  </a:moveTo>
                  <a:lnTo>
                    <a:pt x="1047458" y="118288"/>
                  </a:lnTo>
                  <a:lnTo>
                    <a:pt x="1048115" y="124969"/>
                  </a:lnTo>
                  <a:lnTo>
                    <a:pt x="1048462" y="131675"/>
                  </a:lnTo>
                  <a:lnTo>
                    <a:pt x="1048512" y="138416"/>
                  </a:lnTo>
                </a:path>
                <a:path w="1180464" h="1050925">
                  <a:moveTo>
                    <a:pt x="794004" y="80504"/>
                  </a:moveTo>
                  <a:lnTo>
                    <a:pt x="798141" y="71415"/>
                  </a:lnTo>
                  <a:lnTo>
                    <a:pt x="802910" y="62660"/>
                  </a:lnTo>
                  <a:lnTo>
                    <a:pt x="808273" y="54286"/>
                  </a:lnTo>
                  <a:lnTo>
                    <a:pt x="814197" y="46341"/>
                  </a:lnTo>
                </a:path>
                <a:path w="1180464" h="1050925">
                  <a:moveTo>
                    <a:pt x="604520" y="96760"/>
                  </a:moveTo>
                  <a:lnTo>
                    <a:pt x="606353" y="89138"/>
                  </a:lnTo>
                  <a:lnTo>
                    <a:pt x="608615" y="81694"/>
                  </a:lnTo>
                  <a:lnTo>
                    <a:pt x="611306" y="74418"/>
                  </a:lnTo>
                  <a:lnTo>
                    <a:pt x="614426" y="67296"/>
                  </a:lnTo>
                </a:path>
                <a:path w="1180464" h="1050925">
                  <a:moveTo>
                    <a:pt x="382270" y="106666"/>
                  </a:moveTo>
                  <a:lnTo>
                    <a:pt x="391717" y="112952"/>
                  </a:lnTo>
                  <a:lnTo>
                    <a:pt x="400796" y="119810"/>
                  </a:lnTo>
                  <a:lnTo>
                    <a:pt x="409470" y="127240"/>
                  </a:lnTo>
                  <a:lnTo>
                    <a:pt x="417703" y="135241"/>
                  </a:lnTo>
                </a:path>
                <a:path w="1180464" h="1050925">
                  <a:moveTo>
                    <a:pt x="112687" y="330948"/>
                  </a:moveTo>
                  <a:lnTo>
                    <a:pt x="110720" y="323568"/>
                  </a:lnTo>
                  <a:lnTo>
                    <a:pt x="109031" y="316104"/>
                  </a:lnTo>
                  <a:lnTo>
                    <a:pt x="107620" y="308570"/>
                  </a:lnTo>
                  <a:lnTo>
                    <a:pt x="106489" y="300976"/>
                  </a:lnTo>
                </a:path>
              </a:pathLst>
            </a:custGeom>
            <a:ln w="12192">
              <a:solidFill>
                <a:srgbClr val="7985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B5DCC503-6410-59EB-84EB-5C25EF49475E}"/>
              </a:ext>
            </a:extLst>
          </p:cNvPr>
          <p:cNvSpPr txBox="1"/>
          <p:nvPr/>
        </p:nvSpPr>
        <p:spPr>
          <a:xfrm>
            <a:off x="1262287" y="2360102"/>
            <a:ext cx="142431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585858"/>
                </a:solidFill>
                <a:cs typeface="Arial"/>
              </a:rPr>
              <a:t>Did</a:t>
            </a:r>
            <a:r>
              <a:rPr sz="2400" b="1" spc="-8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cs typeface="Arial"/>
              </a:rPr>
              <a:t>you 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know?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23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>
            <a:extLst>
              <a:ext uri="{FF2B5EF4-FFF2-40B4-BE49-F238E27FC236}">
                <a16:creationId xmlns:a16="http://schemas.microsoft.com/office/drawing/2014/main" id="{3716C45F-08EA-F2B8-8CFB-3AEFBAE9A710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-152400" y="1696211"/>
            <a:chExt cx="12192000" cy="3176271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6A6162C-646D-DE80-A0B0-CCB8E799501F}"/>
                </a:ext>
              </a:extLst>
            </p:cNvPr>
            <p:cNvSpPr/>
            <p:nvPr/>
          </p:nvSpPr>
          <p:spPr>
            <a:xfrm>
              <a:off x="-152400" y="1696211"/>
              <a:ext cx="12192000" cy="3176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51670071-1B6F-2099-8752-0752D7AD188F}"/>
                </a:ext>
              </a:extLst>
            </p:cNvPr>
            <p:cNvSpPr/>
            <p:nvPr/>
          </p:nvSpPr>
          <p:spPr>
            <a:xfrm>
              <a:off x="4379975" y="3532632"/>
              <a:ext cx="4918075" cy="1339850"/>
            </a:xfrm>
            <a:custGeom>
              <a:avLst/>
              <a:gdLst/>
              <a:ahLst/>
              <a:cxnLst/>
              <a:rect l="l" t="t" r="r" b="b"/>
              <a:pathLst>
                <a:path w="4918075" h="1339850">
                  <a:moveTo>
                    <a:pt x="4917948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4917948" y="1339596"/>
                  </a:lnTo>
                  <a:lnTo>
                    <a:pt x="491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198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5EC21-28B2-E652-5C1E-B2136147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C4BF6-E8B0-CD9C-1597-544CCA09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90684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0F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7676" y="4231637"/>
            <a:ext cx="3041707" cy="233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210" y="4249544"/>
            <a:ext cx="3044783" cy="233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8664" y="1767037"/>
            <a:ext cx="3027993" cy="232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1770797"/>
            <a:ext cx="3044783" cy="2241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278080"/>
            <a:ext cx="11887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 marR="115697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cs typeface="Arial"/>
              </a:rPr>
              <a:t>P</a:t>
            </a:r>
            <a:r>
              <a:rPr sz="3200" b="1" spc="-5" dirty="0">
                <a:cs typeface="Arial"/>
              </a:rPr>
              <a:t>atches, </a:t>
            </a:r>
            <a:r>
              <a:rPr lang="en-US" sz="3200" b="1" dirty="0">
                <a:cs typeface="Arial"/>
              </a:rPr>
              <a:t>S</a:t>
            </a:r>
            <a:r>
              <a:rPr sz="3200" b="1" dirty="0">
                <a:cs typeface="Arial"/>
              </a:rPr>
              <a:t>lide and</a:t>
            </a:r>
            <a:r>
              <a:rPr sz="3200" b="1" spc="-15" dirty="0">
                <a:cs typeface="Arial"/>
              </a:rPr>
              <a:t> </a:t>
            </a:r>
            <a:r>
              <a:rPr lang="en-US" sz="3200" b="1" spc="-5" dirty="0">
                <a:cs typeface="Arial"/>
              </a:rPr>
              <a:t>S</a:t>
            </a:r>
            <a:r>
              <a:rPr sz="3200" b="1" spc="-5" dirty="0">
                <a:cs typeface="Arial"/>
              </a:rPr>
              <a:t>carf.</a:t>
            </a:r>
            <a:endParaRPr sz="32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45" dirty="0">
                <a:cs typeface="Arial"/>
              </a:rPr>
              <a:t>You </a:t>
            </a:r>
            <a:r>
              <a:rPr sz="3200" b="1" spc="-5" dirty="0">
                <a:cs typeface="Arial"/>
              </a:rPr>
              <a:t>can call </a:t>
            </a:r>
            <a:r>
              <a:rPr sz="3200" b="1" dirty="0">
                <a:cs typeface="Arial"/>
              </a:rPr>
              <a:t>the </a:t>
            </a:r>
            <a:r>
              <a:rPr sz="3200" b="1" spc="-5" dirty="0">
                <a:cs typeface="Arial"/>
              </a:rPr>
              <a:t>Conference </a:t>
            </a:r>
            <a:r>
              <a:rPr sz="3200" b="1" dirty="0">
                <a:cs typeface="Arial"/>
              </a:rPr>
              <a:t>Office to </a:t>
            </a:r>
            <a:r>
              <a:rPr sz="3200" b="1" spc="-5" dirty="0">
                <a:cs typeface="Arial"/>
              </a:rPr>
              <a:t>see </a:t>
            </a:r>
            <a:r>
              <a:rPr sz="3200" b="1" spc="5" dirty="0">
                <a:cs typeface="Arial"/>
              </a:rPr>
              <a:t>what </a:t>
            </a:r>
            <a:r>
              <a:rPr sz="3200" b="1" dirty="0">
                <a:cs typeface="Arial"/>
              </a:rPr>
              <a:t>supplies </a:t>
            </a:r>
            <a:r>
              <a:rPr lang="en-US" sz="3200" b="1" dirty="0">
                <a:cs typeface="Arial"/>
              </a:rPr>
              <a:t>are </a:t>
            </a:r>
            <a:r>
              <a:rPr sz="3200" b="1" dirty="0">
                <a:cs typeface="Arial"/>
              </a:rPr>
              <a:t>in</a:t>
            </a:r>
            <a:r>
              <a:rPr sz="3200" b="1" spc="95" dirty="0">
                <a:cs typeface="Arial"/>
              </a:rPr>
              <a:t> </a:t>
            </a:r>
            <a:r>
              <a:rPr sz="3200" b="1" spc="-5" dirty="0">
                <a:cs typeface="Arial"/>
              </a:rPr>
              <a:t>stock.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1524000"/>
            <a:ext cx="11167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Before we Conclude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Comments &amp; Questions</a:t>
            </a:r>
          </a:p>
          <a:p>
            <a:pPr algn="ctr"/>
            <a:r>
              <a:rPr lang="en-US" sz="4400" b="1" dirty="0"/>
              <a:t>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69A34-80D9-5DDE-8C43-38D319D89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665"/>
            <a:ext cx="53086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39DFF9C-100C-59D2-55B8-122E59E8107F}"/>
              </a:ext>
            </a:extLst>
          </p:cNvPr>
          <p:cNvSpPr txBox="1"/>
          <p:nvPr/>
        </p:nvSpPr>
        <p:spPr>
          <a:xfrm>
            <a:off x="1143000" y="1600200"/>
            <a:ext cx="10292715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lang="en-US" sz="4800" b="1" spc="-5" dirty="0">
                <a:solidFill>
                  <a:srgbClr val="585858"/>
                </a:solidFill>
                <a:latin typeface="Arial"/>
                <a:cs typeface="Arial"/>
              </a:rPr>
              <a:t>NJ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 Conference Coordinators  and Directors </a:t>
            </a:r>
            <a:r>
              <a:rPr lang="en-US" sz="4800" b="1" spc="-5" dirty="0">
                <a:solidFill>
                  <a:srgbClr val="585858"/>
                </a:solidFill>
                <a:latin typeface="Arial"/>
                <a:cs typeface="Arial"/>
              </a:rPr>
              <a:t>have voted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to adopt the </a:t>
            </a:r>
            <a:r>
              <a:rPr sz="4800" b="1" i="1" spc="-5" dirty="0">
                <a:solidFill>
                  <a:srgbClr val="585858"/>
                </a:solidFill>
                <a:latin typeface="Arial"/>
                <a:cs typeface="Arial"/>
              </a:rPr>
              <a:t>classes by</a:t>
            </a:r>
            <a:r>
              <a:rPr sz="4800" b="1" i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800" b="1" i="1" spc="-10" dirty="0">
                <a:solidFill>
                  <a:srgbClr val="585858"/>
                </a:solidFill>
                <a:latin typeface="Arial"/>
                <a:cs typeface="Arial"/>
              </a:rPr>
              <a:t>ages</a:t>
            </a:r>
            <a:r>
              <a:rPr lang="en-US" sz="4800" i="1" dirty="0"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as in the </a:t>
            </a:r>
            <a:r>
              <a:rPr sz="4800" b="1" spc="-20" dirty="0">
                <a:solidFill>
                  <a:srgbClr val="585858"/>
                </a:solidFill>
                <a:latin typeface="Arial"/>
                <a:cs typeface="Arial"/>
              </a:rPr>
              <a:t>Wright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Publishing</a:t>
            </a:r>
            <a:r>
              <a:rPr sz="48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585858"/>
                </a:solidFill>
                <a:latin typeface="Arial"/>
                <a:cs typeface="Arial"/>
              </a:rPr>
              <a:t>Program.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A76CCED-8EE5-6BCA-0E7B-50770CA9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BD2D4C3B-B605-D32C-4332-EEF82B9DD9AC}"/>
              </a:ext>
            </a:extLst>
          </p:cNvPr>
          <p:cNvSpPr/>
          <p:nvPr/>
        </p:nvSpPr>
        <p:spPr>
          <a:xfrm>
            <a:off x="4178085" y="4324027"/>
            <a:ext cx="3073830" cy="2514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4343400" y="5334000"/>
            <a:ext cx="2743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Use drop  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down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menu  and click</a:t>
            </a:r>
            <a:r>
              <a:rPr sz="240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on  Discovery  Program</a:t>
            </a:r>
            <a:endParaRPr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936A6B-F78C-1570-7159-E494AD1C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120"/>
            <a:ext cx="12192000" cy="20097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64BC7B-0C07-35BB-C990-B9BAA36CD673}"/>
              </a:ext>
            </a:extLst>
          </p:cNvPr>
          <p:cNvSpPr txBox="1"/>
          <p:nvPr/>
        </p:nvSpPr>
        <p:spPr>
          <a:xfrm>
            <a:off x="0" y="425481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Discovery Program is only available through Wright Publications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dirty="0"/>
              <a:t>www.wrightpublications.org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2FDE8-2FDE-F47A-6597-FA95C56B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84C2C66-CC29-F220-DB82-EC557A0698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669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/>
              <a:t>New Jersey</a:t>
            </a:r>
            <a:r>
              <a:rPr sz="4000" spc="-5" dirty="0"/>
              <a:t> Conference Discovery</a:t>
            </a:r>
            <a:r>
              <a:rPr sz="4000" spc="15" dirty="0"/>
              <a:t> </a:t>
            </a:r>
            <a:r>
              <a:rPr sz="4000" spc="-5" dirty="0"/>
              <a:t>Program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9307" y="3815881"/>
            <a:ext cx="1741170" cy="1052195"/>
            <a:chOff x="2201926" y="3826509"/>
            <a:chExt cx="1741170" cy="1052195"/>
          </a:xfrm>
        </p:grpSpPr>
        <p:sp>
          <p:nvSpPr>
            <p:cNvPr id="4" name="object 4"/>
            <p:cNvSpPr/>
            <p:nvPr/>
          </p:nvSpPr>
          <p:spPr>
            <a:xfrm>
              <a:off x="2208276" y="383285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76" y="3832859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5163" y="4043895"/>
            <a:ext cx="1574546" cy="86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400" b="1" dirty="0">
                <a:solidFill>
                  <a:srgbClr val="585858"/>
                </a:solidFill>
                <a:cs typeface="Arial"/>
              </a:rPr>
              <a:t>Baby</a:t>
            </a:r>
            <a:r>
              <a:rPr sz="2400" b="1" spc="-100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Birds  Birth to</a:t>
            </a:r>
            <a:r>
              <a:rPr sz="2400" b="1" spc="-55" dirty="0">
                <a:solidFill>
                  <a:srgbClr val="585858"/>
                </a:solidFill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cs typeface="Arial"/>
              </a:rPr>
              <a:t>2</a:t>
            </a:r>
            <a:endParaRPr sz="2400" b="1" dirty="0">
              <a:cs typeface="Arial"/>
            </a:endParaRPr>
          </a:p>
        </p:txBody>
      </p:sp>
      <p:grpSp>
        <p:nvGrpSpPr>
          <p:cNvPr id="31" name="object 7">
            <a:extLst>
              <a:ext uri="{FF2B5EF4-FFF2-40B4-BE49-F238E27FC236}">
                <a16:creationId xmlns:a16="http://schemas.microsoft.com/office/drawing/2014/main" id="{A5C2325A-3074-5476-7376-7D64C3F0D17A}"/>
              </a:ext>
            </a:extLst>
          </p:cNvPr>
          <p:cNvGrpSpPr/>
          <p:nvPr/>
        </p:nvGrpSpPr>
        <p:grpSpPr>
          <a:xfrm>
            <a:off x="3070749" y="3388546"/>
            <a:ext cx="2214880" cy="1052195"/>
            <a:chOff x="3639058" y="3354070"/>
            <a:chExt cx="2214880" cy="1052195"/>
          </a:xfrm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690108ED-CB08-3905-3633-C02E20326B16}"/>
                </a:ext>
              </a:extLst>
            </p:cNvPr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295655" y="0"/>
                  </a:moveTo>
                  <a:lnTo>
                    <a:pt x="0" y="294131"/>
                  </a:lnTo>
                  <a:lnTo>
                    <a:pt x="295655" y="2941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E64CA4FF-14AD-9F62-C0BA-D1ED77FD6B39}"/>
                </a:ext>
              </a:extLst>
            </p:cNvPr>
            <p:cNvSpPr/>
            <p:nvPr/>
          </p:nvSpPr>
          <p:spPr>
            <a:xfrm>
              <a:off x="3645408" y="3361944"/>
              <a:ext cx="295910" cy="294640"/>
            </a:xfrm>
            <a:custGeom>
              <a:avLst/>
              <a:gdLst/>
              <a:ahLst/>
              <a:cxnLst/>
              <a:rect l="l" t="t" r="r" b="b"/>
              <a:pathLst>
                <a:path w="295910" h="294639">
                  <a:moveTo>
                    <a:pt x="0" y="294131"/>
                  </a:moveTo>
                  <a:lnTo>
                    <a:pt x="295655" y="0"/>
                  </a:lnTo>
                  <a:lnTo>
                    <a:pt x="295655" y="294131"/>
                  </a:lnTo>
                  <a:lnTo>
                    <a:pt x="0" y="294131"/>
                  </a:lnTo>
                  <a:close/>
                </a:path>
              </a:pathLst>
            </a:custGeom>
            <a:ln w="12191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3DF2678E-78C1-412D-7354-9EC20E7A37F8}"/>
                </a:ext>
              </a:extLst>
            </p:cNvPr>
            <p:cNvSpPr/>
            <p:nvPr/>
          </p:nvSpPr>
          <p:spPr>
            <a:xfrm>
              <a:off x="4119372" y="3360419"/>
              <a:ext cx="1728470" cy="1038860"/>
            </a:xfrm>
            <a:custGeom>
              <a:avLst/>
              <a:gdLst/>
              <a:ahLst/>
              <a:cxnLst/>
              <a:rect l="l" t="t" r="r" b="b"/>
              <a:pathLst>
                <a:path w="1728470" h="1038860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8860"/>
                  </a:lnTo>
                  <a:lnTo>
                    <a:pt x="167513" y="103886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BDF677F2-E4CC-6680-5BC8-2A5610771C21}"/>
                </a:ext>
              </a:extLst>
            </p:cNvPr>
            <p:cNvSpPr/>
            <p:nvPr/>
          </p:nvSpPr>
          <p:spPr>
            <a:xfrm>
              <a:off x="4119372" y="3360420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5"/>
                  </a:lnTo>
                  <a:lnTo>
                    <a:pt x="167512" y="167385"/>
                  </a:lnTo>
                  <a:lnTo>
                    <a:pt x="167512" y="1039367"/>
                  </a:lnTo>
                  <a:lnTo>
                    <a:pt x="0" y="1039367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13">
            <a:extLst>
              <a:ext uri="{FF2B5EF4-FFF2-40B4-BE49-F238E27FC236}">
                <a16:creationId xmlns:a16="http://schemas.microsoft.com/office/drawing/2014/main" id="{147A9432-881C-3FD5-B7DE-2B41C06B5222}"/>
              </a:ext>
            </a:extLst>
          </p:cNvPr>
          <p:cNvGrpSpPr/>
          <p:nvPr/>
        </p:nvGrpSpPr>
        <p:grpSpPr>
          <a:xfrm>
            <a:off x="4985639" y="2947164"/>
            <a:ext cx="2214880" cy="1061720"/>
            <a:chOff x="5550153" y="2881629"/>
            <a:chExt cx="2214880" cy="106172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BEE34F92-7E17-4CB2-CFB0-F0C3D32A9784}"/>
                </a:ext>
              </a:extLst>
            </p:cNvPr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32" y="0"/>
                  </a:moveTo>
                  <a:lnTo>
                    <a:pt x="0" y="295656"/>
                  </a:lnTo>
                  <a:lnTo>
                    <a:pt x="294132" y="295656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F8181694-5EE0-A900-9F06-BD8B8DAB76B7}"/>
                </a:ext>
              </a:extLst>
            </p:cNvPr>
            <p:cNvSpPr/>
            <p:nvPr/>
          </p:nvSpPr>
          <p:spPr>
            <a:xfrm>
              <a:off x="5556503" y="288797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56"/>
                  </a:moveTo>
                  <a:lnTo>
                    <a:pt x="294132" y="0"/>
                  </a:lnTo>
                  <a:lnTo>
                    <a:pt x="294132" y="295656"/>
                  </a:lnTo>
                  <a:lnTo>
                    <a:pt x="0" y="295656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24939502-9191-73D3-2C08-90C772BA0E57}"/>
                </a:ext>
              </a:extLst>
            </p:cNvPr>
            <p:cNvSpPr/>
            <p:nvPr/>
          </p:nvSpPr>
          <p:spPr>
            <a:xfrm>
              <a:off x="6030468" y="2896869"/>
              <a:ext cx="1728470" cy="1040130"/>
            </a:xfrm>
            <a:custGeom>
              <a:avLst/>
              <a:gdLst/>
              <a:ahLst/>
              <a:cxnLst/>
              <a:rect l="l" t="t" r="r" b="b"/>
              <a:pathLst>
                <a:path w="1728470" h="104012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40130"/>
                  </a:lnTo>
                  <a:lnTo>
                    <a:pt x="167513" y="1040130"/>
                  </a:lnTo>
                  <a:lnTo>
                    <a:pt x="167513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7">
              <a:extLst>
                <a:ext uri="{FF2B5EF4-FFF2-40B4-BE49-F238E27FC236}">
                  <a16:creationId xmlns:a16="http://schemas.microsoft.com/office/drawing/2014/main" id="{4C8D3735-AB33-1C8B-E659-CB5DD58DE937}"/>
                </a:ext>
              </a:extLst>
            </p:cNvPr>
            <p:cNvSpPr/>
            <p:nvPr/>
          </p:nvSpPr>
          <p:spPr>
            <a:xfrm>
              <a:off x="6030467" y="2897123"/>
              <a:ext cx="1728470" cy="1039494"/>
            </a:xfrm>
            <a:custGeom>
              <a:avLst/>
              <a:gdLst/>
              <a:ahLst/>
              <a:cxnLst/>
              <a:rect l="l" t="t" r="r" b="b"/>
              <a:pathLst>
                <a:path w="1728470" h="1039495">
                  <a:moveTo>
                    <a:pt x="1728215" y="0"/>
                  </a:moveTo>
                  <a:lnTo>
                    <a:pt x="1728215" y="167386"/>
                  </a:lnTo>
                  <a:lnTo>
                    <a:pt x="167512" y="167386"/>
                  </a:lnTo>
                  <a:lnTo>
                    <a:pt x="167512" y="1039368"/>
                  </a:lnTo>
                  <a:lnTo>
                    <a:pt x="0" y="1039368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19">
            <a:extLst>
              <a:ext uri="{FF2B5EF4-FFF2-40B4-BE49-F238E27FC236}">
                <a16:creationId xmlns:a16="http://schemas.microsoft.com/office/drawing/2014/main" id="{232FA95E-0388-6663-6085-BAFA4187582D}"/>
              </a:ext>
            </a:extLst>
          </p:cNvPr>
          <p:cNvGrpSpPr/>
          <p:nvPr/>
        </p:nvGrpSpPr>
        <p:grpSpPr>
          <a:xfrm>
            <a:off x="6781800" y="2492815"/>
            <a:ext cx="2516476" cy="1050925"/>
            <a:chOff x="7459726" y="2409189"/>
            <a:chExt cx="2213610" cy="1050925"/>
          </a:xfrm>
        </p:grpSpPr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F539AAAC-EF56-3617-6747-6EB950C9A39F}"/>
                </a:ext>
              </a:extLst>
            </p:cNvPr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F5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78771ADE-BD69-A55D-0131-827FBFC1176B}"/>
                </a:ext>
              </a:extLst>
            </p:cNvPr>
            <p:cNvSpPr/>
            <p:nvPr/>
          </p:nvSpPr>
          <p:spPr>
            <a:xfrm>
              <a:off x="7466076" y="2415539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DF52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BC8A7212-6AC4-A1C4-5D17-A4533CC20DD0}"/>
                </a:ext>
              </a:extLst>
            </p:cNvPr>
            <p:cNvSpPr/>
            <p:nvPr/>
          </p:nvSpPr>
          <p:spPr>
            <a:xfrm>
              <a:off x="7938516" y="241553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23">
              <a:extLst>
                <a:ext uri="{FF2B5EF4-FFF2-40B4-BE49-F238E27FC236}">
                  <a16:creationId xmlns:a16="http://schemas.microsoft.com/office/drawing/2014/main" id="{BCE73962-A615-837C-31A5-BFEDBBA9D5E0}"/>
                </a:ext>
              </a:extLst>
            </p:cNvPr>
            <p:cNvSpPr/>
            <p:nvPr/>
          </p:nvSpPr>
          <p:spPr>
            <a:xfrm>
              <a:off x="7938516" y="2415539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FD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>
            <a:extLst>
              <a:ext uri="{FF2B5EF4-FFF2-40B4-BE49-F238E27FC236}">
                <a16:creationId xmlns:a16="http://schemas.microsoft.com/office/drawing/2014/main" id="{06FBB1AF-0FDF-CCD0-E66B-A88FCB009C50}"/>
              </a:ext>
            </a:extLst>
          </p:cNvPr>
          <p:cNvGrpSpPr/>
          <p:nvPr/>
        </p:nvGrpSpPr>
        <p:grpSpPr>
          <a:xfrm>
            <a:off x="8915400" y="2051179"/>
            <a:ext cx="2745093" cy="1050290"/>
            <a:chOff x="9369552" y="1937004"/>
            <a:chExt cx="2212975" cy="1050290"/>
          </a:xfrm>
        </p:grpSpPr>
        <p:sp>
          <p:nvSpPr>
            <p:cNvPr id="47" name="object 26">
              <a:extLst>
                <a:ext uri="{FF2B5EF4-FFF2-40B4-BE49-F238E27FC236}">
                  <a16:creationId xmlns:a16="http://schemas.microsoft.com/office/drawing/2014/main" id="{93479F80-6191-3868-6B3D-26BD3FE7014C}"/>
                </a:ext>
              </a:extLst>
            </p:cNvPr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294131" y="0"/>
                  </a:moveTo>
                  <a:lnTo>
                    <a:pt x="0" y="294132"/>
                  </a:lnTo>
                  <a:lnTo>
                    <a:pt x="294131" y="294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18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7">
              <a:extLst>
                <a:ext uri="{FF2B5EF4-FFF2-40B4-BE49-F238E27FC236}">
                  <a16:creationId xmlns:a16="http://schemas.microsoft.com/office/drawing/2014/main" id="{F91B4644-153F-1418-A507-11DD95260B6F}"/>
                </a:ext>
              </a:extLst>
            </p:cNvPr>
            <p:cNvSpPr/>
            <p:nvPr/>
          </p:nvSpPr>
          <p:spPr>
            <a:xfrm>
              <a:off x="9375648" y="1943100"/>
              <a:ext cx="294640" cy="294640"/>
            </a:xfrm>
            <a:custGeom>
              <a:avLst/>
              <a:gdLst/>
              <a:ahLst/>
              <a:cxnLst/>
              <a:rect l="l" t="t" r="r" b="b"/>
              <a:pathLst>
                <a:path w="294640" h="294639">
                  <a:moveTo>
                    <a:pt x="0" y="294132"/>
                  </a:moveTo>
                  <a:lnTo>
                    <a:pt x="294131" y="0"/>
                  </a:lnTo>
                  <a:lnTo>
                    <a:pt x="294131" y="294132"/>
                  </a:lnTo>
                  <a:lnTo>
                    <a:pt x="0" y="294132"/>
                  </a:lnTo>
                  <a:close/>
                </a:path>
              </a:pathLst>
            </a:custGeom>
            <a:ln w="12192">
              <a:solidFill>
                <a:srgbClr val="4189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">
              <a:extLst>
                <a:ext uri="{FF2B5EF4-FFF2-40B4-BE49-F238E27FC236}">
                  <a16:creationId xmlns:a16="http://schemas.microsoft.com/office/drawing/2014/main" id="{0BA44E30-67EC-E3B2-FCF9-623B530358E5}"/>
                </a:ext>
              </a:extLst>
            </p:cNvPr>
            <p:cNvSpPr/>
            <p:nvPr/>
          </p:nvSpPr>
          <p:spPr>
            <a:xfrm>
              <a:off x="9848088" y="1943099"/>
              <a:ext cx="1728470" cy="1037590"/>
            </a:xfrm>
            <a:custGeom>
              <a:avLst/>
              <a:gdLst/>
              <a:ahLst/>
              <a:cxnLst/>
              <a:rect l="l" t="t" r="r" b="b"/>
              <a:pathLst>
                <a:path w="1728470" h="1037589">
                  <a:moveTo>
                    <a:pt x="172821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037590"/>
                  </a:lnTo>
                  <a:lnTo>
                    <a:pt x="167259" y="1037590"/>
                  </a:lnTo>
                  <a:lnTo>
                    <a:pt x="167259" y="167640"/>
                  </a:lnTo>
                  <a:lnTo>
                    <a:pt x="1728216" y="167640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9">
              <a:extLst>
                <a:ext uri="{FF2B5EF4-FFF2-40B4-BE49-F238E27FC236}">
                  <a16:creationId xmlns:a16="http://schemas.microsoft.com/office/drawing/2014/main" id="{1D4C06B1-2F0E-1C41-0D93-1B8CB2BC05DA}"/>
                </a:ext>
              </a:extLst>
            </p:cNvPr>
            <p:cNvSpPr/>
            <p:nvPr/>
          </p:nvSpPr>
          <p:spPr>
            <a:xfrm>
              <a:off x="9848088" y="1943100"/>
              <a:ext cx="1728470" cy="1038225"/>
            </a:xfrm>
            <a:custGeom>
              <a:avLst/>
              <a:gdLst/>
              <a:ahLst/>
              <a:cxnLst/>
              <a:rect l="l" t="t" r="r" b="b"/>
              <a:pathLst>
                <a:path w="1728470" h="1038225">
                  <a:moveTo>
                    <a:pt x="1728215" y="0"/>
                  </a:moveTo>
                  <a:lnTo>
                    <a:pt x="1728215" y="167259"/>
                  </a:lnTo>
                  <a:lnTo>
                    <a:pt x="167258" y="167259"/>
                  </a:lnTo>
                  <a:lnTo>
                    <a:pt x="167258" y="1037844"/>
                  </a:lnTo>
                  <a:lnTo>
                    <a:pt x="0" y="1037844"/>
                  </a:lnTo>
                  <a:lnTo>
                    <a:pt x="0" y="0"/>
                  </a:lnTo>
                  <a:lnTo>
                    <a:pt x="1728215" y="0"/>
                  </a:lnTo>
                  <a:close/>
                </a:path>
              </a:pathLst>
            </a:custGeom>
            <a:ln w="12192">
              <a:solidFill>
                <a:srgbClr val="D9D5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312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485979"/>
            <a:ext cx="2983992" cy="35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48A132B-5104-C90E-427F-9502213D6A83}"/>
              </a:ext>
            </a:extLst>
          </p:cNvPr>
          <p:cNvSpPr/>
          <p:nvPr/>
        </p:nvSpPr>
        <p:spPr>
          <a:xfrm>
            <a:off x="956309" y="885111"/>
            <a:ext cx="3558540" cy="342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C962A34-B5F2-C952-31EF-FC7FCFE6A1E7}"/>
              </a:ext>
            </a:extLst>
          </p:cNvPr>
          <p:cNvSpPr/>
          <p:nvPr/>
        </p:nvSpPr>
        <p:spPr>
          <a:xfrm>
            <a:off x="6477000" y="885111"/>
            <a:ext cx="4758691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C35D125-3354-FAA1-E5F7-90CDDC6CC09C}"/>
              </a:ext>
            </a:extLst>
          </p:cNvPr>
          <p:cNvSpPr txBox="1"/>
          <p:nvPr/>
        </p:nvSpPr>
        <p:spPr>
          <a:xfrm>
            <a:off x="3581400" y="4658098"/>
            <a:ext cx="8153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585858"/>
                </a:solidFill>
                <a:latin typeface="+mj-lt"/>
                <a:cs typeface="Arial"/>
              </a:rPr>
              <a:t>There are </a:t>
            </a:r>
            <a:r>
              <a:rPr sz="3600" b="1" dirty="0">
                <a:solidFill>
                  <a:srgbClr val="585858"/>
                </a:solidFill>
                <a:latin typeface="+mj-lt"/>
                <a:cs typeface="Arial"/>
              </a:rPr>
              <a:t>no award patches for</a:t>
            </a:r>
            <a:r>
              <a:rPr sz="3600" b="1" spc="-85" dirty="0">
                <a:solidFill>
                  <a:srgbClr val="585858"/>
                </a:solidFill>
                <a:latin typeface="+mj-lt"/>
                <a:cs typeface="Arial"/>
              </a:rPr>
              <a:t> </a:t>
            </a:r>
            <a:r>
              <a:rPr lang="en-US" sz="3600" b="1" dirty="0">
                <a:solidFill>
                  <a:srgbClr val="585858"/>
                </a:solidFill>
                <a:latin typeface="+mj-lt"/>
                <a:cs typeface="Arial"/>
              </a:rPr>
              <a:t>Baby Birds</a:t>
            </a:r>
            <a:r>
              <a:rPr sz="3600" b="1" dirty="0">
                <a:solidFill>
                  <a:srgbClr val="585858"/>
                </a:solidFill>
                <a:latin typeface="+mj-lt"/>
                <a:cs typeface="Arial"/>
              </a:rPr>
              <a:t>.</a:t>
            </a:r>
            <a:endParaRPr sz="3600" dirty="0">
              <a:latin typeface="+mj-lt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F2CF4-260E-7B92-2198-6732A175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1737" y="5601805"/>
            <a:ext cx="1340263" cy="12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A19A8-5291-5F9B-3D64-449064D46FE1}"/>
              </a:ext>
            </a:extLst>
          </p:cNvPr>
          <p:cNvSpPr txBox="1"/>
          <p:nvPr/>
        </p:nvSpPr>
        <p:spPr>
          <a:xfrm>
            <a:off x="512421" y="769713"/>
            <a:ext cx="111671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 activity: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Tell the story of the lost sheep so a two-year-old to understand.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What props would you use?</a:t>
            </a:r>
          </a:p>
          <a:p>
            <a:pPr algn="ctr"/>
            <a:r>
              <a:rPr lang="en-US" sz="4400" b="1" dirty="0"/>
              <a:t>What activities would you do?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9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459</Words>
  <Application>Microsoft Macintosh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New Jersey Conference Discovery Program</vt:lpstr>
      <vt:lpstr>PowerPoint Presentation</vt:lpstr>
      <vt:lpstr>PowerPoint Presentation</vt:lpstr>
      <vt:lpstr>PowerPoint Presentation</vt:lpstr>
      <vt:lpstr>PowerPoint Presentation</vt:lpstr>
      <vt:lpstr>New Jersey Conference Discovery Program</vt:lpstr>
      <vt:lpstr>PowerPoint Presentation</vt:lpstr>
      <vt:lpstr>PowerPoint Presentation</vt:lpstr>
      <vt:lpstr>New Jersey Conference Discovery Program</vt:lpstr>
      <vt:lpstr>Little Lambs</vt:lpstr>
      <vt:lpstr>PowerPoint Presentation</vt:lpstr>
      <vt:lpstr>New Jersey Conference Discovery Program</vt:lpstr>
      <vt:lpstr>PowerPoint Presentation</vt:lpstr>
      <vt:lpstr>PowerPoint Presentation</vt:lpstr>
      <vt:lpstr>New Jersey Conference Discovery Program</vt:lpstr>
      <vt:lpstr>Eager Beavers – Kindergarten- 5 years old</vt:lpstr>
      <vt:lpstr>PowerPoint Presentation</vt:lpstr>
      <vt:lpstr>The official supplier of Adventurer  and Discovery supplies is   www.Adventsource.org for NJ Conference.</vt:lpstr>
      <vt:lpstr>PowerPoint Presentation</vt:lpstr>
      <vt:lpstr>You can also obtain supplies from www.Pathfindershirts.com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Program</dc:title>
  <dc:creator>Thomas, Janelle</dc:creator>
  <cp:lastModifiedBy>Cinthia Portanova</cp:lastModifiedBy>
  <cp:revision>14</cp:revision>
  <dcterms:created xsi:type="dcterms:W3CDTF">2023-01-18T12:43:14Z</dcterms:created>
  <dcterms:modified xsi:type="dcterms:W3CDTF">2023-02-07T22:13:56Z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2023-01-18T00:00:00Z</vt:filetime>
  </property>
</Properties>
</file>