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75" r:id="rId3"/>
    <p:sldId id="288" r:id="rId4"/>
    <p:sldId id="267" r:id="rId5"/>
    <p:sldId id="290" r:id="rId6"/>
    <p:sldId id="292" r:id="rId7"/>
    <p:sldId id="291" r:id="rId8"/>
    <p:sldId id="284" r:id="rId9"/>
    <p:sldId id="257" r:id="rId10"/>
    <p:sldId id="258" r:id="rId11"/>
    <p:sldId id="278" r:id="rId12"/>
    <p:sldId id="293" r:id="rId13"/>
    <p:sldId id="260" r:id="rId14"/>
    <p:sldId id="261" r:id="rId15"/>
    <p:sldId id="262" r:id="rId16"/>
    <p:sldId id="303" r:id="rId17"/>
    <p:sldId id="266" r:id="rId18"/>
    <p:sldId id="264" r:id="rId19"/>
    <p:sldId id="265" r:id="rId20"/>
    <p:sldId id="276" r:id="rId21"/>
    <p:sldId id="294" r:id="rId22"/>
    <p:sldId id="302" r:id="rId23"/>
    <p:sldId id="289" r:id="rId24"/>
    <p:sldId id="279" r:id="rId25"/>
    <p:sldId id="300" r:id="rId26"/>
    <p:sldId id="277" r:id="rId27"/>
    <p:sldId id="299" r:id="rId28"/>
    <p:sldId id="281" r:id="rId29"/>
    <p:sldId id="280" r:id="rId30"/>
    <p:sldId id="304" r:id="rId31"/>
    <p:sldId id="295" r:id="rId32"/>
    <p:sldId id="296" r:id="rId33"/>
    <p:sldId id="274" r:id="rId34"/>
    <p:sldId id="282" r:id="rId35"/>
    <p:sldId id="301" r:id="rId36"/>
    <p:sldId id="285" r:id="rId3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00"/>
    <a:srgbClr val="F771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40E7A5-A318-40F9-8204-77AA938B80FD}" v="561" dt="2023-01-19T23:47:00.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3" autoAdjust="0"/>
    <p:restoredTop sz="66567" autoAdjust="0"/>
  </p:normalViewPr>
  <p:slideViewPr>
    <p:cSldViewPr snapToGrid="0">
      <p:cViewPr varScale="1">
        <p:scale>
          <a:sx n="74" d="100"/>
          <a:sy n="74" d="100"/>
        </p:scale>
        <p:origin x="1736" y="184"/>
      </p:cViewPr>
      <p:guideLst/>
    </p:cSldViewPr>
  </p:slideViewPr>
  <p:outlineViewPr>
    <p:cViewPr>
      <p:scale>
        <a:sx n="33" d="100"/>
        <a:sy n="33" d="100"/>
      </p:scale>
      <p:origin x="0" y="-1205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319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E7D72-6989-40D1-B3FF-25327818130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5C7BAFD-33A1-4B92-A179-1A1C14AC763E}">
      <dgm:prSet phldrT="[Text]"/>
      <dgm:spPr>
        <a:solidFill>
          <a:schemeClr val="accent1">
            <a:lumMod val="20000"/>
            <a:lumOff val="80000"/>
          </a:schemeClr>
        </a:solidFill>
      </dgm:spPr>
      <dgm:t>
        <a:bodyPr/>
        <a:lstStyle/>
        <a:p>
          <a:pPr algn="ctr"/>
          <a:r>
            <a:rPr lang="en-US" b="1" dirty="0">
              <a:solidFill>
                <a:srgbClr val="FF0000"/>
              </a:solidFill>
              <a:latin typeface="Amasis MT Pro Black" panose="02040A04050005020304" pitchFamily="18" charset="0"/>
            </a:rPr>
            <a:t>Local Church</a:t>
          </a:r>
        </a:p>
      </dgm:t>
    </dgm:pt>
    <dgm:pt modelId="{E54970E8-CA8C-4177-85A5-2A84EBE8F6D1}" type="parTrans" cxnId="{13395E6A-7310-4C4A-8AB3-71B8E0D2671C}">
      <dgm:prSet/>
      <dgm:spPr/>
      <dgm:t>
        <a:bodyPr/>
        <a:lstStyle/>
        <a:p>
          <a:pPr algn="ctr"/>
          <a:endParaRPr lang="en-US" b="1">
            <a:solidFill>
              <a:srgbClr val="FF0000"/>
            </a:solidFill>
          </a:endParaRPr>
        </a:p>
      </dgm:t>
    </dgm:pt>
    <dgm:pt modelId="{11F31E9A-16F5-4FF4-A9F9-E6B33B49DFEF}" type="sibTrans" cxnId="{13395E6A-7310-4C4A-8AB3-71B8E0D2671C}">
      <dgm:prSet/>
      <dgm:spPr/>
      <dgm:t>
        <a:bodyPr/>
        <a:lstStyle/>
        <a:p>
          <a:pPr algn="ctr"/>
          <a:endParaRPr lang="en-US" b="1">
            <a:solidFill>
              <a:srgbClr val="FF0000"/>
            </a:solidFill>
          </a:endParaRPr>
        </a:p>
      </dgm:t>
    </dgm:pt>
    <dgm:pt modelId="{2C95AF59-BE73-421D-8C2D-4F754B943A54}" type="asst">
      <dgm:prSet phldrT="[Text]" custT="1"/>
      <dgm:spPr/>
      <dgm:t>
        <a:bodyPr/>
        <a:lstStyle/>
        <a:p>
          <a:pPr algn="ctr"/>
          <a:r>
            <a:rPr lang="en-US" sz="2000" b="1" dirty="0">
              <a:solidFill>
                <a:srgbClr val="FF0000"/>
              </a:solidFill>
              <a:latin typeface="Amasis MT Pro Black" panose="02040A04050005020304" pitchFamily="18" charset="0"/>
            </a:rPr>
            <a:t>New Jersey </a:t>
          </a:r>
          <a:r>
            <a:rPr lang="en-US" sz="2100" b="1" dirty="0">
              <a:solidFill>
                <a:srgbClr val="FF0000"/>
              </a:solidFill>
              <a:latin typeface="Amasis MT Pro Black" panose="02040A04050005020304" pitchFamily="18" charset="0"/>
            </a:rPr>
            <a:t>Conference</a:t>
          </a:r>
        </a:p>
      </dgm:t>
    </dgm:pt>
    <dgm:pt modelId="{E1C8D430-E17E-49B1-901A-CA478F3292FA}" type="parTrans" cxnId="{45498184-BBED-4186-ACD3-F68CBE31DABD}">
      <dgm:prSet/>
      <dgm:spPr/>
      <dgm:t>
        <a:bodyPr/>
        <a:lstStyle/>
        <a:p>
          <a:pPr algn="ctr"/>
          <a:endParaRPr lang="en-US" b="1">
            <a:solidFill>
              <a:srgbClr val="FF0000"/>
            </a:solidFill>
          </a:endParaRPr>
        </a:p>
      </dgm:t>
    </dgm:pt>
    <dgm:pt modelId="{7EA4C0E0-4E93-4F11-88B4-BF76A2C402DC}" type="sibTrans" cxnId="{45498184-BBED-4186-ACD3-F68CBE31DABD}">
      <dgm:prSet/>
      <dgm:spPr/>
      <dgm:t>
        <a:bodyPr/>
        <a:lstStyle/>
        <a:p>
          <a:pPr algn="ctr"/>
          <a:endParaRPr lang="en-US" b="1">
            <a:solidFill>
              <a:srgbClr val="FF0000"/>
            </a:solidFill>
          </a:endParaRPr>
        </a:p>
      </dgm:t>
    </dgm:pt>
    <dgm:pt modelId="{E2F9C988-50B5-46A4-ACB1-B2A2B5D64BCB}">
      <dgm:prSet phldrT="[Text]"/>
      <dgm:spPr/>
      <dgm:t>
        <a:bodyPr/>
        <a:lstStyle/>
        <a:p>
          <a:pPr algn="ctr"/>
          <a:r>
            <a:rPr lang="en-US" b="1" dirty="0">
              <a:solidFill>
                <a:srgbClr val="FF0000"/>
              </a:solidFill>
              <a:latin typeface="Amasis MT Pro Black" panose="02040A04050005020304" pitchFamily="18" charset="0"/>
            </a:rPr>
            <a:t>Columbia Union</a:t>
          </a:r>
        </a:p>
      </dgm:t>
    </dgm:pt>
    <dgm:pt modelId="{C69A1FF8-FE93-48B4-9DE3-BD3E10AD3FA1}" type="parTrans" cxnId="{813D82FB-0685-4785-83AC-08D60E265F32}">
      <dgm:prSet/>
      <dgm:spPr/>
      <dgm:t>
        <a:bodyPr/>
        <a:lstStyle/>
        <a:p>
          <a:pPr algn="ctr"/>
          <a:endParaRPr lang="en-US" b="1">
            <a:solidFill>
              <a:srgbClr val="FF0000"/>
            </a:solidFill>
          </a:endParaRPr>
        </a:p>
      </dgm:t>
    </dgm:pt>
    <dgm:pt modelId="{BD21B251-E2FB-4FAD-835C-EC904456D3ED}" type="sibTrans" cxnId="{813D82FB-0685-4785-83AC-08D60E265F32}">
      <dgm:prSet/>
      <dgm:spPr/>
      <dgm:t>
        <a:bodyPr/>
        <a:lstStyle/>
        <a:p>
          <a:pPr algn="ctr"/>
          <a:endParaRPr lang="en-US" b="1">
            <a:solidFill>
              <a:srgbClr val="FF0000"/>
            </a:solidFill>
          </a:endParaRPr>
        </a:p>
      </dgm:t>
    </dgm:pt>
    <dgm:pt modelId="{008379FE-CBC6-474C-B875-B1A5B2076184}">
      <dgm:prSet phldrT="[Text]"/>
      <dgm:spPr/>
      <dgm:t>
        <a:bodyPr/>
        <a:lstStyle/>
        <a:p>
          <a:pPr algn="ctr"/>
          <a:r>
            <a:rPr lang="en-US" b="1" dirty="0">
              <a:solidFill>
                <a:srgbClr val="FF0000"/>
              </a:solidFill>
              <a:latin typeface="Amasis MT Pro Black" panose="02040A04050005020304" pitchFamily="18" charset="0"/>
            </a:rPr>
            <a:t>NAD </a:t>
          </a:r>
        </a:p>
      </dgm:t>
    </dgm:pt>
    <dgm:pt modelId="{57A58DA1-3C75-44EA-8914-25B203CC2BCA}" type="parTrans" cxnId="{F4A50F9C-FFFD-4E15-A444-42E65E528935}">
      <dgm:prSet/>
      <dgm:spPr/>
      <dgm:t>
        <a:bodyPr/>
        <a:lstStyle/>
        <a:p>
          <a:pPr algn="ctr"/>
          <a:endParaRPr lang="en-US" b="1">
            <a:solidFill>
              <a:srgbClr val="FF0000"/>
            </a:solidFill>
          </a:endParaRPr>
        </a:p>
      </dgm:t>
    </dgm:pt>
    <dgm:pt modelId="{33A32FE1-15B6-4B51-8E43-5101B4AE5B63}" type="sibTrans" cxnId="{F4A50F9C-FFFD-4E15-A444-42E65E528935}">
      <dgm:prSet/>
      <dgm:spPr/>
      <dgm:t>
        <a:bodyPr/>
        <a:lstStyle/>
        <a:p>
          <a:pPr algn="ctr"/>
          <a:endParaRPr lang="en-US" b="1">
            <a:solidFill>
              <a:srgbClr val="FF0000"/>
            </a:solidFill>
          </a:endParaRPr>
        </a:p>
      </dgm:t>
    </dgm:pt>
    <dgm:pt modelId="{43A26294-4C21-4B6B-AA56-0BD29F1FE86B}">
      <dgm:prSet phldrT="[Text]"/>
      <dgm:spPr/>
      <dgm:t>
        <a:bodyPr/>
        <a:lstStyle/>
        <a:p>
          <a:pPr algn="ctr"/>
          <a:r>
            <a:rPr lang="en-US" b="1" dirty="0">
              <a:solidFill>
                <a:srgbClr val="FF0000"/>
              </a:solidFill>
              <a:latin typeface="Amasis MT Pro Black" panose="02040A04050005020304" pitchFamily="18" charset="0"/>
            </a:rPr>
            <a:t>General Conference</a:t>
          </a:r>
        </a:p>
      </dgm:t>
    </dgm:pt>
    <dgm:pt modelId="{6EAF8835-4A0B-4B34-9F44-6EA53CF49325}" type="parTrans" cxnId="{370C8965-EB04-417F-9936-171713D16508}">
      <dgm:prSet/>
      <dgm:spPr/>
      <dgm:t>
        <a:bodyPr/>
        <a:lstStyle/>
        <a:p>
          <a:pPr algn="ctr"/>
          <a:endParaRPr lang="en-US" b="1">
            <a:solidFill>
              <a:srgbClr val="FF0000"/>
            </a:solidFill>
          </a:endParaRPr>
        </a:p>
      </dgm:t>
    </dgm:pt>
    <dgm:pt modelId="{94798F1C-FE31-4F43-A828-F68B54CCFCD3}" type="sibTrans" cxnId="{370C8965-EB04-417F-9936-171713D16508}">
      <dgm:prSet/>
      <dgm:spPr/>
      <dgm:t>
        <a:bodyPr/>
        <a:lstStyle/>
        <a:p>
          <a:pPr algn="ctr"/>
          <a:endParaRPr lang="en-US" b="1">
            <a:solidFill>
              <a:srgbClr val="FF0000"/>
            </a:solidFill>
          </a:endParaRPr>
        </a:p>
      </dgm:t>
    </dgm:pt>
    <dgm:pt modelId="{58DDBF2E-36A1-4416-A938-A32731760525}" type="pres">
      <dgm:prSet presAssocID="{3CEE7D72-6989-40D1-B3FF-253278181307}" presName="diagram" presStyleCnt="0">
        <dgm:presLayoutVars>
          <dgm:chPref val="1"/>
          <dgm:dir/>
          <dgm:animOne val="branch"/>
          <dgm:animLvl val="lvl"/>
          <dgm:resizeHandles/>
        </dgm:presLayoutVars>
      </dgm:prSet>
      <dgm:spPr/>
    </dgm:pt>
    <dgm:pt modelId="{973159CB-7733-4DCE-A70C-B3FA08F5C23C}" type="pres">
      <dgm:prSet presAssocID="{F5C7BAFD-33A1-4B92-A179-1A1C14AC763E}" presName="root" presStyleCnt="0"/>
      <dgm:spPr/>
    </dgm:pt>
    <dgm:pt modelId="{D6003D75-2F52-4BDB-A74E-22D206DC21F1}" type="pres">
      <dgm:prSet presAssocID="{F5C7BAFD-33A1-4B92-A179-1A1C14AC763E}" presName="rootComposite" presStyleCnt="0"/>
      <dgm:spPr/>
    </dgm:pt>
    <dgm:pt modelId="{AD4206AB-ED48-4ED9-A059-21C6DE8F1B53}" type="pres">
      <dgm:prSet presAssocID="{F5C7BAFD-33A1-4B92-A179-1A1C14AC763E}" presName="rootText" presStyleLbl="node1" presStyleIdx="0" presStyleCnt="1"/>
      <dgm:spPr/>
    </dgm:pt>
    <dgm:pt modelId="{09F6DDA4-763A-4B67-A7EE-2360C6A985D2}" type="pres">
      <dgm:prSet presAssocID="{F5C7BAFD-33A1-4B92-A179-1A1C14AC763E}" presName="rootConnector" presStyleLbl="node1" presStyleIdx="0" presStyleCnt="1"/>
      <dgm:spPr/>
    </dgm:pt>
    <dgm:pt modelId="{6F4CFAB0-7923-4A2F-84C5-5E3A8D683481}" type="pres">
      <dgm:prSet presAssocID="{F5C7BAFD-33A1-4B92-A179-1A1C14AC763E}" presName="childShape" presStyleCnt="0"/>
      <dgm:spPr/>
    </dgm:pt>
    <dgm:pt modelId="{1C63F60A-DCE5-4093-8288-901654C05066}" type="pres">
      <dgm:prSet presAssocID="{E1C8D430-E17E-49B1-901A-CA478F3292FA}" presName="Name13" presStyleLbl="parChTrans1D2" presStyleIdx="0" presStyleCnt="4"/>
      <dgm:spPr/>
    </dgm:pt>
    <dgm:pt modelId="{4EE1D729-3F37-4EC8-9139-B2332C7D1F44}" type="pres">
      <dgm:prSet presAssocID="{2C95AF59-BE73-421D-8C2D-4F754B943A54}" presName="childText" presStyleLbl="bgAcc1" presStyleIdx="0" presStyleCnt="4">
        <dgm:presLayoutVars>
          <dgm:bulletEnabled val="1"/>
        </dgm:presLayoutVars>
      </dgm:prSet>
      <dgm:spPr/>
    </dgm:pt>
    <dgm:pt modelId="{7DF56596-909D-43EA-BB78-1E9FAEEF80DF}" type="pres">
      <dgm:prSet presAssocID="{C69A1FF8-FE93-48B4-9DE3-BD3E10AD3FA1}" presName="Name13" presStyleLbl="parChTrans1D2" presStyleIdx="1" presStyleCnt="4"/>
      <dgm:spPr/>
    </dgm:pt>
    <dgm:pt modelId="{1249487F-B78C-47C5-9194-80F0ED547922}" type="pres">
      <dgm:prSet presAssocID="{E2F9C988-50B5-46A4-ACB1-B2A2B5D64BCB}" presName="childText" presStyleLbl="bgAcc1" presStyleIdx="1" presStyleCnt="4">
        <dgm:presLayoutVars>
          <dgm:bulletEnabled val="1"/>
        </dgm:presLayoutVars>
      </dgm:prSet>
      <dgm:spPr/>
    </dgm:pt>
    <dgm:pt modelId="{93F340DF-3C5D-438E-A1F7-308B08E329F2}" type="pres">
      <dgm:prSet presAssocID="{57A58DA1-3C75-44EA-8914-25B203CC2BCA}" presName="Name13" presStyleLbl="parChTrans1D2" presStyleIdx="2" presStyleCnt="4"/>
      <dgm:spPr/>
    </dgm:pt>
    <dgm:pt modelId="{C6701DC0-40EF-48A6-8C74-D0ECB39C2274}" type="pres">
      <dgm:prSet presAssocID="{008379FE-CBC6-474C-B875-B1A5B2076184}" presName="childText" presStyleLbl="bgAcc1" presStyleIdx="2" presStyleCnt="4">
        <dgm:presLayoutVars>
          <dgm:bulletEnabled val="1"/>
        </dgm:presLayoutVars>
      </dgm:prSet>
      <dgm:spPr/>
    </dgm:pt>
    <dgm:pt modelId="{C417D93C-3F76-4DB3-85A2-BB33D211ABB1}" type="pres">
      <dgm:prSet presAssocID="{6EAF8835-4A0B-4B34-9F44-6EA53CF49325}" presName="Name13" presStyleLbl="parChTrans1D2" presStyleIdx="3" presStyleCnt="4"/>
      <dgm:spPr/>
    </dgm:pt>
    <dgm:pt modelId="{B358569C-46D4-4BF6-B925-F9948DC1EF36}" type="pres">
      <dgm:prSet presAssocID="{43A26294-4C21-4B6B-AA56-0BD29F1FE86B}" presName="childText" presStyleLbl="bgAcc1" presStyleIdx="3" presStyleCnt="4">
        <dgm:presLayoutVars>
          <dgm:bulletEnabled val="1"/>
        </dgm:presLayoutVars>
      </dgm:prSet>
      <dgm:spPr/>
    </dgm:pt>
  </dgm:ptLst>
  <dgm:cxnLst>
    <dgm:cxn modelId="{E0951003-5CCC-4812-BF01-D1082CE73ABF}" type="presOf" srcId="{57A58DA1-3C75-44EA-8914-25B203CC2BCA}" destId="{93F340DF-3C5D-438E-A1F7-308B08E329F2}" srcOrd="0" destOrd="0" presId="urn:microsoft.com/office/officeart/2005/8/layout/hierarchy3"/>
    <dgm:cxn modelId="{C3D7AC5A-365F-46EC-82F3-E024B8FC9420}" type="presOf" srcId="{F5C7BAFD-33A1-4B92-A179-1A1C14AC763E}" destId="{AD4206AB-ED48-4ED9-A059-21C6DE8F1B53}" srcOrd="0" destOrd="0" presId="urn:microsoft.com/office/officeart/2005/8/layout/hierarchy3"/>
    <dgm:cxn modelId="{BF096E5C-6323-4DA4-B3C6-A1EDFBEE3B8D}" type="presOf" srcId="{E1C8D430-E17E-49B1-901A-CA478F3292FA}" destId="{1C63F60A-DCE5-4093-8288-901654C05066}" srcOrd="0" destOrd="0" presId="urn:microsoft.com/office/officeart/2005/8/layout/hierarchy3"/>
    <dgm:cxn modelId="{370C8965-EB04-417F-9936-171713D16508}" srcId="{F5C7BAFD-33A1-4B92-A179-1A1C14AC763E}" destId="{43A26294-4C21-4B6B-AA56-0BD29F1FE86B}" srcOrd="3" destOrd="0" parTransId="{6EAF8835-4A0B-4B34-9F44-6EA53CF49325}" sibTransId="{94798F1C-FE31-4F43-A828-F68B54CCFCD3}"/>
    <dgm:cxn modelId="{13395E6A-7310-4C4A-8AB3-71B8E0D2671C}" srcId="{3CEE7D72-6989-40D1-B3FF-253278181307}" destId="{F5C7BAFD-33A1-4B92-A179-1A1C14AC763E}" srcOrd="0" destOrd="0" parTransId="{E54970E8-CA8C-4177-85A5-2A84EBE8F6D1}" sibTransId="{11F31E9A-16F5-4FF4-A9F9-E6B33B49DFEF}"/>
    <dgm:cxn modelId="{56BC1576-DF2A-4324-B231-6C2C7C282C25}" type="presOf" srcId="{3CEE7D72-6989-40D1-B3FF-253278181307}" destId="{58DDBF2E-36A1-4416-A938-A32731760525}" srcOrd="0" destOrd="0" presId="urn:microsoft.com/office/officeart/2005/8/layout/hierarchy3"/>
    <dgm:cxn modelId="{0F4EBA78-C951-4BD3-AF25-95DA04EFFFD3}" type="presOf" srcId="{2C95AF59-BE73-421D-8C2D-4F754B943A54}" destId="{4EE1D729-3F37-4EC8-9139-B2332C7D1F44}" srcOrd="0" destOrd="0" presId="urn:microsoft.com/office/officeart/2005/8/layout/hierarchy3"/>
    <dgm:cxn modelId="{45498184-BBED-4186-ACD3-F68CBE31DABD}" srcId="{F5C7BAFD-33A1-4B92-A179-1A1C14AC763E}" destId="{2C95AF59-BE73-421D-8C2D-4F754B943A54}" srcOrd="0" destOrd="0" parTransId="{E1C8D430-E17E-49B1-901A-CA478F3292FA}" sibTransId="{7EA4C0E0-4E93-4F11-88B4-BF76A2C402DC}"/>
    <dgm:cxn modelId="{4C8BFD92-4957-4ED0-ACC6-97E32E888683}" type="presOf" srcId="{008379FE-CBC6-474C-B875-B1A5B2076184}" destId="{C6701DC0-40EF-48A6-8C74-D0ECB39C2274}" srcOrd="0" destOrd="0" presId="urn:microsoft.com/office/officeart/2005/8/layout/hierarchy3"/>
    <dgm:cxn modelId="{63B05D9A-7F6D-4C02-B18E-69B126EC34CE}" type="presOf" srcId="{6EAF8835-4A0B-4B34-9F44-6EA53CF49325}" destId="{C417D93C-3F76-4DB3-85A2-BB33D211ABB1}" srcOrd="0" destOrd="0" presId="urn:microsoft.com/office/officeart/2005/8/layout/hierarchy3"/>
    <dgm:cxn modelId="{F4A50F9C-FFFD-4E15-A444-42E65E528935}" srcId="{F5C7BAFD-33A1-4B92-A179-1A1C14AC763E}" destId="{008379FE-CBC6-474C-B875-B1A5B2076184}" srcOrd="2" destOrd="0" parTransId="{57A58DA1-3C75-44EA-8914-25B203CC2BCA}" sibTransId="{33A32FE1-15B6-4B51-8E43-5101B4AE5B63}"/>
    <dgm:cxn modelId="{958F5D9C-46E1-4FB4-BB43-6AB877711B42}" type="presOf" srcId="{F5C7BAFD-33A1-4B92-A179-1A1C14AC763E}" destId="{09F6DDA4-763A-4B67-A7EE-2360C6A985D2}" srcOrd="1" destOrd="0" presId="urn:microsoft.com/office/officeart/2005/8/layout/hierarchy3"/>
    <dgm:cxn modelId="{BA023CAF-30BC-4994-B546-37FAF9FBEA58}" type="presOf" srcId="{E2F9C988-50B5-46A4-ACB1-B2A2B5D64BCB}" destId="{1249487F-B78C-47C5-9194-80F0ED547922}" srcOrd="0" destOrd="0" presId="urn:microsoft.com/office/officeart/2005/8/layout/hierarchy3"/>
    <dgm:cxn modelId="{759E2BCC-8066-4F98-A804-3DCE46A19DBF}" type="presOf" srcId="{C69A1FF8-FE93-48B4-9DE3-BD3E10AD3FA1}" destId="{7DF56596-909D-43EA-BB78-1E9FAEEF80DF}" srcOrd="0" destOrd="0" presId="urn:microsoft.com/office/officeart/2005/8/layout/hierarchy3"/>
    <dgm:cxn modelId="{5DD9AFF0-DF7B-47B2-8384-69A4D0C91883}" type="presOf" srcId="{43A26294-4C21-4B6B-AA56-0BD29F1FE86B}" destId="{B358569C-46D4-4BF6-B925-F9948DC1EF36}" srcOrd="0" destOrd="0" presId="urn:microsoft.com/office/officeart/2005/8/layout/hierarchy3"/>
    <dgm:cxn modelId="{813D82FB-0685-4785-83AC-08D60E265F32}" srcId="{F5C7BAFD-33A1-4B92-A179-1A1C14AC763E}" destId="{E2F9C988-50B5-46A4-ACB1-B2A2B5D64BCB}" srcOrd="1" destOrd="0" parTransId="{C69A1FF8-FE93-48B4-9DE3-BD3E10AD3FA1}" sibTransId="{BD21B251-E2FB-4FAD-835C-EC904456D3ED}"/>
    <dgm:cxn modelId="{0D04384D-CE73-4AA2-80E3-7EB8C6580B9D}" type="presParOf" srcId="{58DDBF2E-36A1-4416-A938-A32731760525}" destId="{973159CB-7733-4DCE-A70C-B3FA08F5C23C}" srcOrd="0" destOrd="0" presId="urn:microsoft.com/office/officeart/2005/8/layout/hierarchy3"/>
    <dgm:cxn modelId="{D5412A5E-5983-4802-899A-3C0AC1D968C8}" type="presParOf" srcId="{973159CB-7733-4DCE-A70C-B3FA08F5C23C}" destId="{D6003D75-2F52-4BDB-A74E-22D206DC21F1}" srcOrd="0" destOrd="0" presId="urn:microsoft.com/office/officeart/2005/8/layout/hierarchy3"/>
    <dgm:cxn modelId="{236EA213-20BB-4D92-896B-941653C7B5D3}" type="presParOf" srcId="{D6003D75-2F52-4BDB-A74E-22D206DC21F1}" destId="{AD4206AB-ED48-4ED9-A059-21C6DE8F1B53}" srcOrd="0" destOrd="0" presId="urn:microsoft.com/office/officeart/2005/8/layout/hierarchy3"/>
    <dgm:cxn modelId="{B1F677A5-613C-4938-B0E5-DE5FD2DB84C8}" type="presParOf" srcId="{D6003D75-2F52-4BDB-A74E-22D206DC21F1}" destId="{09F6DDA4-763A-4B67-A7EE-2360C6A985D2}" srcOrd="1" destOrd="0" presId="urn:microsoft.com/office/officeart/2005/8/layout/hierarchy3"/>
    <dgm:cxn modelId="{4024E395-D97F-426B-B9D5-8DE33F3ACB59}" type="presParOf" srcId="{973159CB-7733-4DCE-A70C-B3FA08F5C23C}" destId="{6F4CFAB0-7923-4A2F-84C5-5E3A8D683481}" srcOrd="1" destOrd="0" presId="urn:microsoft.com/office/officeart/2005/8/layout/hierarchy3"/>
    <dgm:cxn modelId="{45F4EE63-41B7-4165-B132-179E490CEDCF}" type="presParOf" srcId="{6F4CFAB0-7923-4A2F-84C5-5E3A8D683481}" destId="{1C63F60A-DCE5-4093-8288-901654C05066}" srcOrd="0" destOrd="0" presId="urn:microsoft.com/office/officeart/2005/8/layout/hierarchy3"/>
    <dgm:cxn modelId="{A44FA168-FB03-42FB-9B46-0C0A908B28F0}" type="presParOf" srcId="{6F4CFAB0-7923-4A2F-84C5-5E3A8D683481}" destId="{4EE1D729-3F37-4EC8-9139-B2332C7D1F44}" srcOrd="1" destOrd="0" presId="urn:microsoft.com/office/officeart/2005/8/layout/hierarchy3"/>
    <dgm:cxn modelId="{2DF22C7C-D6EE-4563-90B8-54AD6AD19FA6}" type="presParOf" srcId="{6F4CFAB0-7923-4A2F-84C5-5E3A8D683481}" destId="{7DF56596-909D-43EA-BB78-1E9FAEEF80DF}" srcOrd="2" destOrd="0" presId="urn:microsoft.com/office/officeart/2005/8/layout/hierarchy3"/>
    <dgm:cxn modelId="{D6D1E962-32FA-48AA-B0D8-E48E233B537B}" type="presParOf" srcId="{6F4CFAB0-7923-4A2F-84C5-5E3A8D683481}" destId="{1249487F-B78C-47C5-9194-80F0ED547922}" srcOrd="3" destOrd="0" presId="urn:microsoft.com/office/officeart/2005/8/layout/hierarchy3"/>
    <dgm:cxn modelId="{2A765B37-BC59-488A-AE15-B81BB3B4C271}" type="presParOf" srcId="{6F4CFAB0-7923-4A2F-84C5-5E3A8D683481}" destId="{93F340DF-3C5D-438E-A1F7-308B08E329F2}" srcOrd="4" destOrd="0" presId="urn:microsoft.com/office/officeart/2005/8/layout/hierarchy3"/>
    <dgm:cxn modelId="{8573FDB1-60D5-488E-AECD-13D59CFCF3B2}" type="presParOf" srcId="{6F4CFAB0-7923-4A2F-84C5-5E3A8D683481}" destId="{C6701DC0-40EF-48A6-8C74-D0ECB39C2274}" srcOrd="5" destOrd="0" presId="urn:microsoft.com/office/officeart/2005/8/layout/hierarchy3"/>
    <dgm:cxn modelId="{17AA72B7-F315-4DEC-956D-69D098CBF473}" type="presParOf" srcId="{6F4CFAB0-7923-4A2F-84C5-5E3A8D683481}" destId="{C417D93C-3F76-4DB3-85A2-BB33D211ABB1}" srcOrd="6" destOrd="0" presId="urn:microsoft.com/office/officeart/2005/8/layout/hierarchy3"/>
    <dgm:cxn modelId="{0CE407D4-F3FF-45A7-9E54-D1752D00F6E1}" type="presParOf" srcId="{6F4CFAB0-7923-4A2F-84C5-5E3A8D683481}" destId="{B358569C-46D4-4BF6-B925-F9948DC1EF36}"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CB45F4-2E2E-4D54-A81C-05A616D5147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B998E94-3083-49EE-A482-E9E1BD2B7943}">
      <dgm:prSet/>
      <dgm:spPr/>
      <dgm:t>
        <a:bodyPr/>
        <a:lstStyle/>
        <a:p>
          <a:pPr>
            <a:defRPr b="1"/>
          </a:pPr>
          <a:r>
            <a:rPr lang="en-US" u="sng">
              <a:latin typeface="Britannic Bold" panose="020B0903060703020204" pitchFamily="34" charset="0"/>
            </a:rPr>
            <a:t>Gather</a:t>
          </a:r>
        </a:p>
      </dgm:t>
    </dgm:pt>
    <dgm:pt modelId="{762064EC-3A9A-4D05-8688-ED4D5FDD5DEE}" type="parTrans" cxnId="{D15917C4-4463-4E8E-AEE5-CDF436225A9E}">
      <dgm:prSet/>
      <dgm:spPr/>
      <dgm:t>
        <a:bodyPr/>
        <a:lstStyle/>
        <a:p>
          <a:endParaRPr lang="en-US"/>
        </a:p>
      </dgm:t>
    </dgm:pt>
    <dgm:pt modelId="{6618007B-32A9-4298-A1B0-535A2B56A415}" type="sibTrans" cxnId="{D15917C4-4463-4E8E-AEE5-CDF436225A9E}">
      <dgm:prSet/>
      <dgm:spPr/>
      <dgm:t>
        <a:bodyPr/>
        <a:lstStyle/>
        <a:p>
          <a:endParaRPr lang="en-US"/>
        </a:p>
      </dgm:t>
    </dgm:pt>
    <dgm:pt modelId="{421D8781-9306-4BE1-A7A6-6A1F03612D94}">
      <dgm:prSet/>
      <dgm:spPr/>
      <dgm:t>
        <a:bodyPr/>
        <a:lstStyle/>
        <a:p>
          <a:endParaRPr lang="en-US" dirty="0"/>
        </a:p>
        <a:p>
          <a:r>
            <a:rPr lang="en-US" u="sng" dirty="0">
              <a:latin typeface="Britannic Bold" panose="020B0903060703020204" pitchFamily="34" charset="0"/>
            </a:rPr>
            <a:t>Gather Support of Parents</a:t>
          </a:r>
        </a:p>
        <a:p>
          <a:endParaRPr lang="en-US" u="sng" dirty="0"/>
        </a:p>
      </dgm:t>
    </dgm:pt>
    <dgm:pt modelId="{1CD89C1C-9205-4EEE-90F3-E9B8B6376452}" type="parTrans" cxnId="{DECA63B1-555C-4854-BBB2-673BECF1D8AD}">
      <dgm:prSet/>
      <dgm:spPr/>
      <dgm:t>
        <a:bodyPr/>
        <a:lstStyle/>
        <a:p>
          <a:endParaRPr lang="en-US"/>
        </a:p>
      </dgm:t>
    </dgm:pt>
    <dgm:pt modelId="{3066F83F-D481-4DB7-AEC5-2FBF54DA2584}" type="sibTrans" cxnId="{DECA63B1-555C-4854-BBB2-673BECF1D8AD}">
      <dgm:prSet/>
      <dgm:spPr/>
      <dgm:t>
        <a:bodyPr/>
        <a:lstStyle/>
        <a:p>
          <a:endParaRPr lang="en-US"/>
        </a:p>
      </dgm:t>
    </dgm:pt>
    <dgm:pt modelId="{008D32AB-9B03-416C-97CA-10620486D8B0}">
      <dgm:prSet/>
      <dgm:spPr/>
      <dgm:t>
        <a:bodyPr/>
        <a:lstStyle/>
        <a:p>
          <a:endParaRPr lang="en-US">
            <a:latin typeface="Britannic Bold" panose="020B0903060703020204" pitchFamily="34" charset="0"/>
          </a:endParaRPr>
        </a:p>
        <a:p>
          <a:r>
            <a:rPr lang="en-US">
              <a:latin typeface="Britannic Bold" panose="020B0903060703020204" pitchFamily="34" charset="0"/>
            </a:rPr>
            <a:t>Meet with parents of Adventurer age children and have them spread the word.</a:t>
          </a:r>
        </a:p>
      </dgm:t>
    </dgm:pt>
    <dgm:pt modelId="{C5FA9AEB-5CB0-4DCE-A6AB-12D7BC852CC8}" type="parTrans" cxnId="{37D685A1-2888-4E6B-B9A1-C4EFF686FA52}">
      <dgm:prSet/>
      <dgm:spPr/>
      <dgm:t>
        <a:bodyPr/>
        <a:lstStyle/>
        <a:p>
          <a:endParaRPr lang="en-US"/>
        </a:p>
      </dgm:t>
    </dgm:pt>
    <dgm:pt modelId="{3D713E53-F7AB-498A-A05C-C82219FF9DB3}" type="sibTrans" cxnId="{37D685A1-2888-4E6B-B9A1-C4EFF686FA52}">
      <dgm:prSet/>
      <dgm:spPr/>
      <dgm:t>
        <a:bodyPr/>
        <a:lstStyle/>
        <a:p>
          <a:endParaRPr lang="en-US"/>
        </a:p>
      </dgm:t>
    </dgm:pt>
    <dgm:pt modelId="{C1E4DB3B-6312-444C-9CA0-4A996717CA48}">
      <dgm:prSet/>
      <dgm:spPr/>
      <dgm:t>
        <a:bodyPr/>
        <a:lstStyle/>
        <a:p>
          <a:pPr>
            <a:defRPr b="1"/>
          </a:pPr>
          <a:r>
            <a:rPr lang="en-US" u="sng">
              <a:latin typeface="Britannic Bold" panose="020B0903060703020204" pitchFamily="34" charset="0"/>
            </a:rPr>
            <a:t>Call</a:t>
          </a:r>
        </a:p>
      </dgm:t>
    </dgm:pt>
    <dgm:pt modelId="{6F3F01E2-7369-41F3-9F2B-DAB5A8F5A3E3}" type="parTrans" cxnId="{87FEA235-9C09-4320-9DCB-219A2558A0B4}">
      <dgm:prSet/>
      <dgm:spPr/>
      <dgm:t>
        <a:bodyPr/>
        <a:lstStyle/>
        <a:p>
          <a:endParaRPr lang="en-US"/>
        </a:p>
      </dgm:t>
    </dgm:pt>
    <dgm:pt modelId="{4E2B7898-85DD-49A3-BBD4-53A3569EC33C}" type="sibTrans" cxnId="{87FEA235-9C09-4320-9DCB-219A2558A0B4}">
      <dgm:prSet/>
      <dgm:spPr/>
      <dgm:t>
        <a:bodyPr/>
        <a:lstStyle/>
        <a:p>
          <a:endParaRPr lang="en-US"/>
        </a:p>
      </dgm:t>
    </dgm:pt>
    <dgm:pt modelId="{F693C0FE-C66D-4971-93B7-DE73241AACE4}">
      <dgm:prSet/>
      <dgm:spPr/>
      <dgm:t>
        <a:bodyPr/>
        <a:lstStyle/>
        <a:p>
          <a:endParaRPr lang="en-US" u="sng" dirty="0">
            <a:latin typeface="Britannic Bold" panose="020B0903060703020204" pitchFamily="34" charset="0"/>
          </a:endParaRPr>
        </a:p>
        <a:p>
          <a:r>
            <a:rPr lang="en-US" u="sng" dirty="0">
              <a:latin typeface="Britannic Bold" panose="020B0903060703020204" pitchFamily="34" charset="0"/>
            </a:rPr>
            <a:t>Call an Organization meeting</a:t>
          </a:r>
        </a:p>
        <a:p>
          <a:endParaRPr lang="en-US" u="sng" dirty="0"/>
        </a:p>
      </dgm:t>
    </dgm:pt>
    <dgm:pt modelId="{5581437B-0C85-4AA0-A9A6-199330C20BFC}" type="parTrans" cxnId="{B68797FC-19A4-4AD1-A8BB-7D6E96153CBD}">
      <dgm:prSet/>
      <dgm:spPr/>
      <dgm:t>
        <a:bodyPr/>
        <a:lstStyle/>
        <a:p>
          <a:endParaRPr lang="en-US"/>
        </a:p>
      </dgm:t>
    </dgm:pt>
    <dgm:pt modelId="{AD3CC413-4B63-4F91-914C-AFDF20BA9CA4}" type="sibTrans" cxnId="{B68797FC-19A4-4AD1-A8BB-7D6E96153CBD}">
      <dgm:prSet/>
      <dgm:spPr/>
      <dgm:t>
        <a:bodyPr/>
        <a:lstStyle/>
        <a:p>
          <a:endParaRPr lang="en-US"/>
        </a:p>
      </dgm:t>
    </dgm:pt>
    <dgm:pt modelId="{4D75D5D4-CA52-4619-AE5A-4A7C3E48A665}">
      <dgm:prSet/>
      <dgm:spPr/>
      <dgm:t>
        <a:bodyPr/>
        <a:lstStyle/>
        <a:p>
          <a:endParaRPr lang="en-US">
            <a:latin typeface="Britannic Bold" panose="020B0903060703020204" pitchFamily="34" charset="0"/>
          </a:endParaRPr>
        </a:p>
        <a:p>
          <a:r>
            <a:rPr lang="en-US">
              <a:latin typeface="Britannic Bold" panose="020B0903060703020204" pitchFamily="34" charset="0"/>
            </a:rPr>
            <a:t>Schedule a meeting with those who would be interested in the Adventurer Ministry. Explain the goals of the ministry. Appeal for volunteers.</a:t>
          </a:r>
        </a:p>
      </dgm:t>
    </dgm:pt>
    <dgm:pt modelId="{A1D68E68-4596-4245-860B-A9F6872BDC47}" type="parTrans" cxnId="{772AEBBE-C107-466B-B15C-E7E38F2FE179}">
      <dgm:prSet/>
      <dgm:spPr/>
      <dgm:t>
        <a:bodyPr/>
        <a:lstStyle/>
        <a:p>
          <a:endParaRPr lang="en-US"/>
        </a:p>
      </dgm:t>
    </dgm:pt>
    <dgm:pt modelId="{924A4496-32F3-451C-AEFB-1F00441B16FD}" type="sibTrans" cxnId="{772AEBBE-C107-466B-B15C-E7E38F2FE179}">
      <dgm:prSet/>
      <dgm:spPr/>
      <dgm:t>
        <a:bodyPr/>
        <a:lstStyle/>
        <a:p>
          <a:endParaRPr lang="en-US"/>
        </a:p>
      </dgm:t>
    </dgm:pt>
    <dgm:pt modelId="{369FA268-97A4-44C0-8151-8AD38DD793AB}" type="pres">
      <dgm:prSet presAssocID="{FBCB45F4-2E2E-4D54-A81C-05A616D51479}" presName="Name0" presStyleCnt="0">
        <dgm:presLayoutVars>
          <dgm:dir/>
          <dgm:animLvl val="lvl"/>
          <dgm:resizeHandles val="exact"/>
        </dgm:presLayoutVars>
      </dgm:prSet>
      <dgm:spPr/>
    </dgm:pt>
    <dgm:pt modelId="{2D97CDB1-D675-4648-A801-68DC903203F7}" type="pres">
      <dgm:prSet presAssocID="{FB998E94-3083-49EE-A482-E9E1BD2B7943}" presName="composite" presStyleCnt="0"/>
      <dgm:spPr/>
    </dgm:pt>
    <dgm:pt modelId="{C32ED12F-937F-4A36-B14D-CAC82B0FFF40}" type="pres">
      <dgm:prSet presAssocID="{FB998E94-3083-49EE-A482-E9E1BD2B7943}" presName="parTx" presStyleLbl="alignNode1" presStyleIdx="0" presStyleCnt="2">
        <dgm:presLayoutVars>
          <dgm:chMax val="0"/>
          <dgm:chPref val="0"/>
          <dgm:bulletEnabled val="1"/>
        </dgm:presLayoutVars>
      </dgm:prSet>
      <dgm:spPr/>
    </dgm:pt>
    <dgm:pt modelId="{D87C178A-41D7-470A-BEE3-C4D592D1DEFB}" type="pres">
      <dgm:prSet presAssocID="{FB998E94-3083-49EE-A482-E9E1BD2B7943}" presName="desTx" presStyleLbl="alignAccFollowNode1" presStyleIdx="0" presStyleCnt="2">
        <dgm:presLayoutVars>
          <dgm:bulletEnabled val="1"/>
        </dgm:presLayoutVars>
      </dgm:prSet>
      <dgm:spPr/>
    </dgm:pt>
    <dgm:pt modelId="{A29F2D5E-697F-41AA-8E85-9B429D5F4A2E}" type="pres">
      <dgm:prSet presAssocID="{6618007B-32A9-4298-A1B0-535A2B56A415}" presName="space" presStyleCnt="0"/>
      <dgm:spPr/>
    </dgm:pt>
    <dgm:pt modelId="{AE4F935C-AC96-4527-A9FD-E6A888A487E7}" type="pres">
      <dgm:prSet presAssocID="{C1E4DB3B-6312-444C-9CA0-4A996717CA48}" presName="composite" presStyleCnt="0"/>
      <dgm:spPr/>
    </dgm:pt>
    <dgm:pt modelId="{1B6DA24E-F0FA-4335-930E-8E711F983CCE}" type="pres">
      <dgm:prSet presAssocID="{C1E4DB3B-6312-444C-9CA0-4A996717CA48}" presName="parTx" presStyleLbl="alignNode1" presStyleIdx="1" presStyleCnt="2">
        <dgm:presLayoutVars>
          <dgm:chMax val="0"/>
          <dgm:chPref val="0"/>
          <dgm:bulletEnabled val="1"/>
        </dgm:presLayoutVars>
      </dgm:prSet>
      <dgm:spPr/>
    </dgm:pt>
    <dgm:pt modelId="{68D19EAC-923B-461D-9526-AADC1AE93316}" type="pres">
      <dgm:prSet presAssocID="{C1E4DB3B-6312-444C-9CA0-4A996717CA48}" presName="desTx" presStyleLbl="alignAccFollowNode1" presStyleIdx="1" presStyleCnt="2">
        <dgm:presLayoutVars>
          <dgm:bulletEnabled val="1"/>
        </dgm:presLayoutVars>
      </dgm:prSet>
      <dgm:spPr/>
    </dgm:pt>
  </dgm:ptLst>
  <dgm:cxnLst>
    <dgm:cxn modelId="{87FEA235-9C09-4320-9DCB-219A2558A0B4}" srcId="{FBCB45F4-2E2E-4D54-A81C-05A616D51479}" destId="{C1E4DB3B-6312-444C-9CA0-4A996717CA48}" srcOrd="1" destOrd="0" parTransId="{6F3F01E2-7369-41F3-9F2B-DAB5A8F5A3E3}" sibTransId="{4E2B7898-85DD-49A3-BBD4-53A3569EC33C}"/>
    <dgm:cxn modelId="{97060C59-0A64-4B5F-A2D7-3DA38574DEF4}" type="presOf" srcId="{4D75D5D4-CA52-4619-AE5A-4A7C3E48A665}" destId="{68D19EAC-923B-461D-9526-AADC1AE93316}" srcOrd="0" destOrd="1" presId="urn:microsoft.com/office/officeart/2005/8/layout/hList1"/>
    <dgm:cxn modelId="{0711B073-C527-4538-89DE-2F917013BBA1}" type="presOf" srcId="{F693C0FE-C66D-4971-93B7-DE73241AACE4}" destId="{68D19EAC-923B-461D-9526-AADC1AE93316}" srcOrd="0" destOrd="0" presId="urn:microsoft.com/office/officeart/2005/8/layout/hList1"/>
    <dgm:cxn modelId="{07A4BC78-4A1E-4E00-8938-2A2B96C7CF68}" type="presOf" srcId="{FB998E94-3083-49EE-A482-E9E1BD2B7943}" destId="{C32ED12F-937F-4A36-B14D-CAC82B0FFF40}" srcOrd="0" destOrd="0" presId="urn:microsoft.com/office/officeart/2005/8/layout/hList1"/>
    <dgm:cxn modelId="{7654879E-E683-42DA-9D94-AFC100315CB1}" type="presOf" srcId="{008D32AB-9B03-416C-97CA-10620486D8B0}" destId="{D87C178A-41D7-470A-BEE3-C4D592D1DEFB}" srcOrd="0" destOrd="1" presId="urn:microsoft.com/office/officeart/2005/8/layout/hList1"/>
    <dgm:cxn modelId="{37D685A1-2888-4E6B-B9A1-C4EFF686FA52}" srcId="{421D8781-9306-4BE1-A7A6-6A1F03612D94}" destId="{008D32AB-9B03-416C-97CA-10620486D8B0}" srcOrd="0" destOrd="0" parTransId="{C5FA9AEB-5CB0-4DCE-A6AB-12D7BC852CC8}" sibTransId="{3D713E53-F7AB-498A-A05C-C82219FF9DB3}"/>
    <dgm:cxn modelId="{DECA63B1-555C-4854-BBB2-673BECF1D8AD}" srcId="{FB998E94-3083-49EE-A482-E9E1BD2B7943}" destId="{421D8781-9306-4BE1-A7A6-6A1F03612D94}" srcOrd="0" destOrd="0" parTransId="{1CD89C1C-9205-4EEE-90F3-E9B8B6376452}" sibTransId="{3066F83F-D481-4DB7-AEC5-2FBF54DA2584}"/>
    <dgm:cxn modelId="{772AEBBE-C107-466B-B15C-E7E38F2FE179}" srcId="{F693C0FE-C66D-4971-93B7-DE73241AACE4}" destId="{4D75D5D4-CA52-4619-AE5A-4A7C3E48A665}" srcOrd="0" destOrd="0" parTransId="{A1D68E68-4596-4245-860B-A9F6872BDC47}" sibTransId="{924A4496-32F3-451C-AEFB-1F00441B16FD}"/>
    <dgm:cxn modelId="{D15917C4-4463-4E8E-AEE5-CDF436225A9E}" srcId="{FBCB45F4-2E2E-4D54-A81C-05A616D51479}" destId="{FB998E94-3083-49EE-A482-E9E1BD2B7943}" srcOrd="0" destOrd="0" parTransId="{762064EC-3A9A-4D05-8688-ED4D5FDD5DEE}" sibTransId="{6618007B-32A9-4298-A1B0-535A2B56A415}"/>
    <dgm:cxn modelId="{56368CCE-B235-4DC4-835E-908517A1C88A}" type="presOf" srcId="{421D8781-9306-4BE1-A7A6-6A1F03612D94}" destId="{D87C178A-41D7-470A-BEE3-C4D592D1DEFB}" srcOrd="0" destOrd="0" presId="urn:microsoft.com/office/officeart/2005/8/layout/hList1"/>
    <dgm:cxn modelId="{F40BADD3-4C61-40D5-967D-C9840F9E1816}" type="presOf" srcId="{FBCB45F4-2E2E-4D54-A81C-05A616D51479}" destId="{369FA268-97A4-44C0-8151-8AD38DD793AB}" srcOrd="0" destOrd="0" presId="urn:microsoft.com/office/officeart/2005/8/layout/hList1"/>
    <dgm:cxn modelId="{939E29DD-6F72-43AF-9EBA-1A835AF360EA}" type="presOf" srcId="{C1E4DB3B-6312-444C-9CA0-4A996717CA48}" destId="{1B6DA24E-F0FA-4335-930E-8E711F983CCE}" srcOrd="0" destOrd="0" presId="urn:microsoft.com/office/officeart/2005/8/layout/hList1"/>
    <dgm:cxn modelId="{B68797FC-19A4-4AD1-A8BB-7D6E96153CBD}" srcId="{C1E4DB3B-6312-444C-9CA0-4A996717CA48}" destId="{F693C0FE-C66D-4971-93B7-DE73241AACE4}" srcOrd="0" destOrd="0" parTransId="{5581437B-0C85-4AA0-A9A6-199330C20BFC}" sibTransId="{AD3CC413-4B63-4F91-914C-AFDF20BA9CA4}"/>
    <dgm:cxn modelId="{B5D0159C-3402-4AF0-86C4-295853139942}" type="presParOf" srcId="{369FA268-97A4-44C0-8151-8AD38DD793AB}" destId="{2D97CDB1-D675-4648-A801-68DC903203F7}" srcOrd="0" destOrd="0" presId="urn:microsoft.com/office/officeart/2005/8/layout/hList1"/>
    <dgm:cxn modelId="{079709E9-8F2E-498D-B32F-B2F2A22C89C9}" type="presParOf" srcId="{2D97CDB1-D675-4648-A801-68DC903203F7}" destId="{C32ED12F-937F-4A36-B14D-CAC82B0FFF40}" srcOrd="0" destOrd="0" presId="urn:microsoft.com/office/officeart/2005/8/layout/hList1"/>
    <dgm:cxn modelId="{35B06C7F-3050-4BF2-8CBD-E202A09F3482}" type="presParOf" srcId="{2D97CDB1-D675-4648-A801-68DC903203F7}" destId="{D87C178A-41D7-470A-BEE3-C4D592D1DEFB}" srcOrd="1" destOrd="0" presId="urn:microsoft.com/office/officeart/2005/8/layout/hList1"/>
    <dgm:cxn modelId="{C3323D87-AFA2-4715-A4AD-880B87D5F903}" type="presParOf" srcId="{369FA268-97A4-44C0-8151-8AD38DD793AB}" destId="{A29F2D5E-697F-41AA-8E85-9B429D5F4A2E}" srcOrd="1" destOrd="0" presId="urn:microsoft.com/office/officeart/2005/8/layout/hList1"/>
    <dgm:cxn modelId="{14942A45-586C-4127-B48E-EEFC5FB43741}" type="presParOf" srcId="{369FA268-97A4-44C0-8151-8AD38DD793AB}" destId="{AE4F935C-AC96-4527-A9FD-E6A888A487E7}" srcOrd="2" destOrd="0" presId="urn:microsoft.com/office/officeart/2005/8/layout/hList1"/>
    <dgm:cxn modelId="{B0B617E2-9B41-41D3-B77D-00CF3398CCE1}" type="presParOf" srcId="{AE4F935C-AC96-4527-A9FD-E6A888A487E7}" destId="{1B6DA24E-F0FA-4335-930E-8E711F983CCE}" srcOrd="0" destOrd="0" presId="urn:microsoft.com/office/officeart/2005/8/layout/hList1"/>
    <dgm:cxn modelId="{ACFFE78F-618D-405B-8DF1-E5080E86C547}" type="presParOf" srcId="{AE4F935C-AC96-4527-A9FD-E6A888A487E7}" destId="{68D19EAC-923B-461D-9526-AADC1AE9331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98207A-530F-4984-8EBE-69B6CD50BBE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9358B9F-C734-4BD3-814C-88106788544B}">
      <dgm:prSet/>
      <dgm:spPr/>
      <dgm:t>
        <a:bodyPr/>
        <a:lstStyle/>
        <a:p>
          <a:r>
            <a:rPr lang="en-US" b="1"/>
            <a:t>Director</a:t>
          </a:r>
          <a:endParaRPr lang="en-US"/>
        </a:p>
      </dgm:t>
    </dgm:pt>
    <dgm:pt modelId="{69837BB7-0A7D-4B31-9457-1569E032D6CB}" type="parTrans" cxnId="{DBF04B78-E796-40E1-AD53-24513CE6D1CA}">
      <dgm:prSet/>
      <dgm:spPr/>
      <dgm:t>
        <a:bodyPr/>
        <a:lstStyle/>
        <a:p>
          <a:endParaRPr lang="en-US"/>
        </a:p>
      </dgm:t>
    </dgm:pt>
    <dgm:pt modelId="{A658231F-44C1-4059-84FF-CCD904B9A617}" type="sibTrans" cxnId="{DBF04B78-E796-40E1-AD53-24513CE6D1CA}">
      <dgm:prSet/>
      <dgm:spPr/>
      <dgm:t>
        <a:bodyPr/>
        <a:lstStyle/>
        <a:p>
          <a:endParaRPr lang="en-US"/>
        </a:p>
      </dgm:t>
    </dgm:pt>
    <dgm:pt modelId="{B906D9F5-0566-4652-A7E7-120DCDAA87BE}">
      <dgm:prSet/>
      <dgm:spPr/>
      <dgm:t>
        <a:bodyPr/>
        <a:lstStyle/>
        <a:p>
          <a:r>
            <a:rPr lang="en-US" b="1"/>
            <a:t>Associate Director(s)</a:t>
          </a:r>
          <a:endParaRPr lang="en-US"/>
        </a:p>
      </dgm:t>
    </dgm:pt>
    <dgm:pt modelId="{3F9AD461-458A-4F49-9A55-9A7219CDB02B}" type="parTrans" cxnId="{6DB25FAD-5960-41B2-8694-60D23F6F3161}">
      <dgm:prSet/>
      <dgm:spPr/>
      <dgm:t>
        <a:bodyPr/>
        <a:lstStyle/>
        <a:p>
          <a:endParaRPr lang="en-US"/>
        </a:p>
      </dgm:t>
    </dgm:pt>
    <dgm:pt modelId="{9ABB01FB-583E-446B-8E17-0AE69407E084}" type="sibTrans" cxnId="{6DB25FAD-5960-41B2-8694-60D23F6F3161}">
      <dgm:prSet/>
      <dgm:spPr/>
      <dgm:t>
        <a:bodyPr/>
        <a:lstStyle/>
        <a:p>
          <a:endParaRPr lang="en-US"/>
        </a:p>
      </dgm:t>
    </dgm:pt>
    <dgm:pt modelId="{76764250-1F3E-4611-B65E-6C75B8F511B7}">
      <dgm:prSet/>
      <dgm:spPr/>
      <dgm:t>
        <a:bodyPr/>
        <a:lstStyle/>
        <a:p>
          <a:r>
            <a:rPr lang="en-US" b="1"/>
            <a:t>Instructors for each curriculum level</a:t>
          </a:r>
          <a:endParaRPr lang="en-US"/>
        </a:p>
      </dgm:t>
    </dgm:pt>
    <dgm:pt modelId="{863595A6-6D1C-408E-AD43-1364D324D33F}" type="parTrans" cxnId="{57199306-4BD5-4B67-BA37-A048972CE074}">
      <dgm:prSet/>
      <dgm:spPr/>
      <dgm:t>
        <a:bodyPr/>
        <a:lstStyle/>
        <a:p>
          <a:endParaRPr lang="en-US"/>
        </a:p>
      </dgm:t>
    </dgm:pt>
    <dgm:pt modelId="{564502AC-4BA5-46A1-A3BE-4BA90E8597B6}" type="sibTrans" cxnId="{57199306-4BD5-4B67-BA37-A048972CE074}">
      <dgm:prSet/>
      <dgm:spPr/>
      <dgm:t>
        <a:bodyPr/>
        <a:lstStyle/>
        <a:p>
          <a:endParaRPr lang="en-US"/>
        </a:p>
      </dgm:t>
    </dgm:pt>
    <dgm:pt modelId="{14E71CF2-0521-463F-8FF8-ED7084B27706}">
      <dgm:prSet/>
      <dgm:spPr/>
      <dgm:t>
        <a:bodyPr/>
        <a:lstStyle/>
        <a:p>
          <a:r>
            <a:rPr lang="en-US" b="1"/>
            <a:t>Instructors for patch requirements</a:t>
          </a:r>
          <a:endParaRPr lang="en-US"/>
        </a:p>
      </dgm:t>
    </dgm:pt>
    <dgm:pt modelId="{3DE7B3D9-E459-4400-87B9-62D89FA9F209}" type="parTrans" cxnId="{B163B1C9-E8EF-466B-AA47-766E43F1B0F8}">
      <dgm:prSet/>
      <dgm:spPr/>
      <dgm:t>
        <a:bodyPr/>
        <a:lstStyle/>
        <a:p>
          <a:endParaRPr lang="en-US"/>
        </a:p>
      </dgm:t>
    </dgm:pt>
    <dgm:pt modelId="{3D37AAE7-F19B-408D-8263-02AC87739D1E}" type="sibTrans" cxnId="{B163B1C9-E8EF-466B-AA47-766E43F1B0F8}">
      <dgm:prSet/>
      <dgm:spPr/>
      <dgm:t>
        <a:bodyPr/>
        <a:lstStyle/>
        <a:p>
          <a:endParaRPr lang="en-US"/>
        </a:p>
      </dgm:t>
    </dgm:pt>
    <dgm:pt modelId="{EC4850DD-3807-49D3-8D4E-C09983157EBA}">
      <dgm:prSet/>
      <dgm:spPr/>
      <dgm:t>
        <a:bodyPr/>
        <a:lstStyle/>
        <a:p>
          <a:r>
            <a:rPr lang="en-US" b="1"/>
            <a:t>Family Network Coordinator</a:t>
          </a:r>
          <a:endParaRPr lang="en-US"/>
        </a:p>
      </dgm:t>
    </dgm:pt>
    <dgm:pt modelId="{1EF5E9C6-61E1-4BF8-9221-D9B6784063A1}" type="parTrans" cxnId="{E2C65F1C-730F-4D58-80C7-FC121CE67351}">
      <dgm:prSet/>
      <dgm:spPr/>
      <dgm:t>
        <a:bodyPr/>
        <a:lstStyle/>
        <a:p>
          <a:endParaRPr lang="en-US"/>
        </a:p>
      </dgm:t>
    </dgm:pt>
    <dgm:pt modelId="{235F391D-A8A3-43A0-8BC9-A20EE799C9AA}" type="sibTrans" cxnId="{E2C65F1C-730F-4D58-80C7-FC121CE67351}">
      <dgm:prSet/>
      <dgm:spPr/>
      <dgm:t>
        <a:bodyPr/>
        <a:lstStyle/>
        <a:p>
          <a:endParaRPr lang="en-US"/>
        </a:p>
      </dgm:t>
    </dgm:pt>
    <dgm:pt modelId="{AE14EFEA-DA60-4FA5-9193-6B11C9B11C37}" type="pres">
      <dgm:prSet presAssocID="{2598207A-530F-4984-8EBE-69B6CD50BBED}" presName="linear" presStyleCnt="0">
        <dgm:presLayoutVars>
          <dgm:animLvl val="lvl"/>
          <dgm:resizeHandles val="exact"/>
        </dgm:presLayoutVars>
      </dgm:prSet>
      <dgm:spPr/>
    </dgm:pt>
    <dgm:pt modelId="{6E5223EB-E7C7-415A-B266-267514BE72DB}" type="pres">
      <dgm:prSet presAssocID="{59358B9F-C734-4BD3-814C-88106788544B}" presName="parentText" presStyleLbl="node1" presStyleIdx="0" presStyleCnt="5">
        <dgm:presLayoutVars>
          <dgm:chMax val="0"/>
          <dgm:bulletEnabled val="1"/>
        </dgm:presLayoutVars>
      </dgm:prSet>
      <dgm:spPr/>
    </dgm:pt>
    <dgm:pt modelId="{0786B4A4-0186-451E-A376-A3329A9DA6DC}" type="pres">
      <dgm:prSet presAssocID="{A658231F-44C1-4059-84FF-CCD904B9A617}" presName="spacer" presStyleCnt="0"/>
      <dgm:spPr/>
    </dgm:pt>
    <dgm:pt modelId="{188204AA-A716-463D-BA85-79D19E767F71}" type="pres">
      <dgm:prSet presAssocID="{B906D9F5-0566-4652-A7E7-120DCDAA87BE}" presName="parentText" presStyleLbl="node1" presStyleIdx="1" presStyleCnt="5">
        <dgm:presLayoutVars>
          <dgm:chMax val="0"/>
          <dgm:bulletEnabled val="1"/>
        </dgm:presLayoutVars>
      </dgm:prSet>
      <dgm:spPr/>
    </dgm:pt>
    <dgm:pt modelId="{9EC1A025-8D27-48F3-8824-5E97D9933DFD}" type="pres">
      <dgm:prSet presAssocID="{9ABB01FB-583E-446B-8E17-0AE69407E084}" presName="spacer" presStyleCnt="0"/>
      <dgm:spPr/>
    </dgm:pt>
    <dgm:pt modelId="{158C6678-1894-4FB2-BBDC-86D8295B24CA}" type="pres">
      <dgm:prSet presAssocID="{76764250-1F3E-4611-B65E-6C75B8F511B7}" presName="parentText" presStyleLbl="node1" presStyleIdx="2" presStyleCnt="5">
        <dgm:presLayoutVars>
          <dgm:chMax val="0"/>
          <dgm:bulletEnabled val="1"/>
        </dgm:presLayoutVars>
      </dgm:prSet>
      <dgm:spPr/>
    </dgm:pt>
    <dgm:pt modelId="{788DACC0-1349-4D8D-91F8-6AE246519AB9}" type="pres">
      <dgm:prSet presAssocID="{564502AC-4BA5-46A1-A3BE-4BA90E8597B6}" presName="spacer" presStyleCnt="0"/>
      <dgm:spPr/>
    </dgm:pt>
    <dgm:pt modelId="{BD33EC9B-75B3-40AA-9A51-2C19B6E3F221}" type="pres">
      <dgm:prSet presAssocID="{14E71CF2-0521-463F-8FF8-ED7084B27706}" presName="parentText" presStyleLbl="node1" presStyleIdx="3" presStyleCnt="5">
        <dgm:presLayoutVars>
          <dgm:chMax val="0"/>
          <dgm:bulletEnabled val="1"/>
        </dgm:presLayoutVars>
      </dgm:prSet>
      <dgm:spPr/>
    </dgm:pt>
    <dgm:pt modelId="{EC1817AD-AA27-478C-BB6F-2697A4714385}" type="pres">
      <dgm:prSet presAssocID="{3D37AAE7-F19B-408D-8263-02AC87739D1E}" presName="spacer" presStyleCnt="0"/>
      <dgm:spPr/>
    </dgm:pt>
    <dgm:pt modelId="{A624134B-4B37-460D-BD2B-83B6C31DE026}" type="pres">
      <dgm:prSet presAssocID="{EC4850DD-3807-49D3-8D4E-C09983157EBA}" presName="parentText" presStyleLbl="node1" presStyleIdx="4" presStyleCnt="5">
        <dgm:presLayoutVars>
          <dgm:chMax val="0"/>
          <dgm:bulletEnabled val="1"/>
        </dgm:presLayoutVars>
      </dgm:prSet>
      <dgm:spPr/>
    </dgm:pt>
  </dgm:ptLst>
  <dgm:cxnLst>
    <dgm:cxn modelId="{57199306-4BD5-4B67-BA37-A048972CE074}" srcId="{2598207A-530F-4984-8EBE-69B6CD50BBED}" destId="{76764250-1F3E-4611-B65E-6C75B8F511B7}" srcOrd="2" destOrd="0" parTransId="{863595A6-6D1C-408E-AD43-1364D324D33F}" sibTransId="{564502AC-4BA5-46A1-A3BE-4BA90E8597B6}"/>
    <dgm:cxn modelId="{E2C65F1C-730F-4D58-80C7-FC121CE67351}" srcId="{2598207A-530F-4984-8EBE-69B6CD50BBED}" destId="{EC4850DD-3807-49D3-8D4E-C09983157EBA}" srcOrd="4" destOrd="0" parTransId="{1EF5E9C6-61E1-4BF8-9221-D9B6784063A1}" sibTransId="{235F391D-A8A3-43A0-8BC9-A20EE799C9AA}"/>
    <dgm:cxn modelId="{B02AD52B-8FC2-442B-8D2E-3EA52743D6CB}" type="presOf" srcId="{B906D9F5-0566-4652-A7E7-120DCDAA87BE}" destId="{188204AA-A716-463D-BA85-79D19E767F71}" srcOrd="0" destOrd="0" presId="urn:microsoft.com/office/officeart/2005/8/layout/vList2"/>
    <dgm:cxn modelId="{90F2D02D-3058-4A0E-B0FC-C0198820728B}" type="presOf" srcId="{76764250-1F3E-4611-B65E-6C75B8F511B7}" destId="{158C6678-1894-4FB2-BBDC-86D8295B24CA}" srcOrd="0" destOrd="0" presId="urn:microsoft.com/office/officeart/2005/8/layout/vList2"/>
    <dgm:cxn modelId="{A91B733E-9E23-4F15-B1CE-B76F8DCDAF65}" type="presOf" srcId="{14E71CF2-0521-463F-8FF8-ED7084B27706}" destId="{BD33EC9B-75B3-40AA-9A51-2C19B6E3F221}" srcOrd="0" destOrd="0" presId="urn:microsoft.com/office/officeart/2005/8/layout/vList2"/>
    <dgm:cxn modelId="{360D1741-C4AA-4EB9-82FA-73A7D804269A}" type="presOf" srcId="{EC4850DD-3807-49D3-8D4E-C09983157EBA}" destId="{A624134B-4B37-460D-BD2B-83B6C31DE026}" srcOrd="0" destOrd="0" presId="urn:microsoft.com/office/officeart/2005/8/layout/vList2"/>
    <dgm:cxn modelId="{DBF04B78-E796-40E1-AD53-24513CE6D1CA}" srcId="{2598207A-530F-4984-8EBE-69B6CD50BBED}" destId="{59358B9F-C734-4BD3-814C-88106788544B}" srcOrd="0" destOrd="0" parTransId="{69837BB7-0A7D-4B31-9457-1569E032D6CB}" sibTransId="{A658231F-44C1-4059-84FF-CCD904B9A617}"/>
    <dgm:cxn modelId="{6DB25FAD-5960-41B2-8694-60D23F6F3161}" srcId="{2598207A-530F-4984-8EBE-69B6CD50BBED}" destId="{B906D9F5-0566-4652-A7E7-120DCDAA87BE}" srcOrd="1" destOrd="0" parTransId="{3F9AD461-458A-4F49-9A55-9A7219CDB02B}" sibTransId="{9ABB01FB-583E-446B-8E17-0AE69407E084}"/>
    <dgm:cxn modelId="{D0A6F2B3-41E6-4C50-86E6-B98D22B4676D}" type="presOf" srcId="{59358B9F-C734-4BD3-814C-88106788544B}" destId="{6E5223EB-E7C7-415A-B266-267514BE72DB}" srcOrd="0" destOrd="0" presId="urn:microsoft.com/office/officeart/2005/8/layout/vList2"/>
    <dgm:cxn modelId="{B163B1C9-E8EF-466B-AA47-766E43F1B0F8}" srcId="{2598207A-530F-4984-8EBE-69B6CD50BBED}" destId="{14E71CF2-0521-463F-8FF8-ED7084B27706}" srcOrd="3" destOrd="0" parTransId="{3DE7B3D9-E459-4400-87B9-62D89FA9F209}" sibTransId="{3D37AAE7-F19B-408D-8263-02AC87739D1E}"/>
    <dgm:cxn modelId="{C9868EEF-1BFC-4439-A425-E31D585A8530}" type="presOf" srcId="{2598207A-530F-4984-8EBE-69B6CD50BBED}" destId="{AE14EFEA-DA60-4FA5-9193-6B11C9B11C37}" srcOrd="0" destOrd="0" presId="urn:microsoft.com/office/officeart/2005/8/layout/vList2"/>
    <dgm:cxn modelId="{F2F903CF-5987-4493-9EFD-76563FA0E73C}" type="presParOf" srcId="{AE14EFEA-DA60-4FA5-9193-6B11C9B11C37}" destId="{6E5223EB-E7C7-415A-B266-267514BE72DB}" srcOrd="0" destOrd="0" presId="urn:microsoft.com/office/officeart/2005/8/layout/vList2"/>
    <dgm:cxn modelId="{636039D2-6C29-4249-956F-F1E0BDAD575A}" type="presParOf" srcId="{AE14EFEA-DA60-4FA5-9193-6B11C9B11C37}" destId="{0786B4A4-0186-451E-A376-A3329A9DA6DC}" srcOrd="1" destOrd="0" presId="urn:microsoft.com/office/officeart/2005/8/layout/vList2"/>
    <dgm:cxn modelId="{13594D21-C8AF-4AD6-9C70-A48F00AE4E0B}" type="presParOf" srcId="{AE14EFEA-DA60-4FA5-9193-6B11C9B11C37}" destId="{188204AA-A716-463D-BA85-79D19E767F71}" srcOrd="2" destOrd="0" presId="urn:microsoft.com/office/officeart/2005/8/layout/vList2"/>
    <dgm:cxn modelId="{56C59CC6-97D6-4898-8A43-119353AAA836}" type="presParOf" srcId="{AE14EFEA-DA60-4FA5-9193-6B11C9B11C37}" destId="{9EC1A025-8D27-48F3-8824-5E97D9933DFD}" srcOrd="3" destOrd="0" presId="urn:microsoft.com/office/officeart/2005/8/layout/vList2"/>
    <dgm:cxn modelId="{7FD52EE6-2A46-4366-845E-F2A1A78FD00E}" type="presParOf" srcId="{AE14EFEA-DA60-4FA5-9193-6B11C9B11C37}" destId="{158C6678-1894-4FB2-BBDC-86D8295B24CA}" srcOrd="4" destOrd="0" presId="urn:microsoft.com/office/officeart/2005/8/layout/vList2"/>
    <dgm:cxn modelId="{043D85B5-652E-4F11-A405-F320A09563FC}" type="presParOf" srcId="{AE14EFEA-DA60-4FA5-9193-6B11C9B11C37}" destId="{788DACC0-1349-4D8D-91F8-6AE246519AB9}" srcOrd="5" destOrd="0" presId="urn:microsoft.com/office/officeart/2005/8/layout/vList2"/>
    <dgm:cxn modelId="{919DF14E-1083-4CF1-BD5C-8C5DA734F74C}" type="presParOf" srcId="{AE14EFEA-DA60-4FA5-9193-6B11C9B11C37}" destId="{BD33EC9B-75B3-40AA-9A51-2C19B6E3F221}" srcOrd="6" destOrd="0" presId="urn:microsoft.com/office/officeart/2005/8/layout/vList2"/>
    <dgm:cxn modelId="{F4225B4D-939F-4DE2-91F5-5856FABDB0DA}" type="presParOf" srcId="{AE14EFEA-DA60-4FA5-9193-6B11C9B11C37}" destId="{EC1817AD-AA27-478C-BB6F-2697A4714385}" srcOrd="7" destOrd="0" presId="urn:microsoft.com/office/officeart/2005/8/layout/vList2"/>
    <dgm:cxn modelId="{6BD3FAD2-58AF-4C95-A5B4-E3EFDD27E81C}" type="presParOf" srcId="{AE14EFEA-DA60-4FA5-9193-6B11C9B11C37}" destId="{A624134B-4B37-460D-BD2B-83B6C31DE02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D8D17D-095B-4D2A-88C6-67BBCD7431F4}"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76C6F96-C08A-4D25-8CCC-2DFE964A94C6}">
      <dgm:prSet custT="1"/>
      <dgm:spPr/>
      <dgm:t>
        <a:bodyPr/>
        <a:lstStyle/>
        <a:p>
          <a:pPr algn="ctr"/>
          <a:r>
            <a:rPr lang="en-US" sz="2800" b="1" dirty="0">
              <a:solidFill>
                <a:srgbClr val="002060"/>
              </a:solidFill>
              <a:latin typeface="Cambria" panose="02040503050406030204" pitchFamily="18" charset="0"/>
              <a:ea typeface="Cambria" panose="02040503050406030204" pitchFamily="18" charset="0"/>
            </a:rPr>
            <a:t>Adventurer Basic Staff training course</a:t>
          </a:r>
        </a:p>
      </dgm:t>
    </dgm:pt>
    <dgm:pt modelId="{6165C3D8-C1D3-447A-B10F-556FFCBF0D86}" type="parTrans" cxnId="{88E942B3-2CAF-4C1A-A84C-AAB49FE04AE0}">
      <dgm:prSet/>
      <dgm:spPr/>
      <dgm:t>
        <a:bodyPr/>
        <a:lstStyle/>
        <a:p>
          <a:endParaRPr lang="en-US"/>
        </a:p>
      </dgm:t>
    </dgm:pt>
    <dgm:pt modelId="{3576C094-C4F8-4A51-BE0E-1ABC3FA9B28F}" type="sibTrans" cxnId="{88E942B3-2CAF-4C1A-A84C-AAB49FE04AE0}">
      <dgm:prSet/>
      <dgm:spPr/>
      <dgm:t>
        <a:bodyPr/>
        <a:lstStyle/>
        <a:p>
          <a:endParaRPr lang="en-US"/>
        </a:p>
      </dgm:t>
    </dgm:pt>
    <dgm:pt modelId="{760F66EB-1EA1-4BCA-B5ED-A05FD016E0BB}">
      <dgm:prSet custT="1"/>
      <dgm:spPr/>
      <dgm:t>
        <a:bodyPr/>
        <a:lstStyle/>
        <a:p>
          <a:pPr algn="ctr"/>
          <a:r>
            <a:rPr lang="en-US" sz="2800" b="1" dirty="0">
              <a:solidFill>
                <a:srgbClr val="002060"/>
              </a:solidFill>
              <a:latin typeface="Cambria" panose="02040503050406030204" pitchFamily="18" charset="0"/>
              <a:ea typeface="Cambria" panose="02040503050406030204" pitchFamily="18" charset="0"/>
            </a:rPr>
            <a:t>Put dates on your club calendar</a:t>
          </a:r>
        </a:p>
      </dgm:t>
    </dgm:pt>
    <dgm:pt modelId="{22FB34BC-537A-4C55-876B-47EDE02A7798}" type="parTrans" cxnId="{EEB3FB93-A817-4F94-BAF3-38287E4B4654}">
      <dgm:prSet/>
      <dgm:spPr/>
      <dgm:t>
        <a:bodyPr/>
        <a:lstStyle/>
        <a:p>
          <a:endParaRPr lang="en-US"/>
        </a:p>
      </dgm:t>
    </dgm:pt>
    <dgm:pt modelId="{6FA05919-5505-47F7-86BF-FC0EC686C702}" type="sibTrans" cxnId="{EEB3FB93-A817-4F94-BAF3-38287E4B4654}">
      <dgm:prSet/>
      <dgm:spPr/>
      <dgm:t>
        <a:bodyPr/>
        <a:lstStyle/>
        <a:p>
          <a:endParaRPr lang="en-US"/>
        </a:p>
      </dgm:t>
    </dgm:pt>
    <dgm:pt modelId="{D383A1CB-43BA-4363-85B3-AD6963FEB28D}">
      <dgm:prSet custT="1"/>
      <dgm:spPr/>
      <dgm:t>
        <a:bodyPr/>
        <a:lstStyle/>
        <a:p>
          <a:pPr algn="ctr"/>
          <a:r>
            <a:rPr lang="en-US" sz="2800" b="1" dirty="0">
              <a:solidFill>
                <a:srgbClr val="002060"/>
              </a:solidFill>
              <a:latin typeface="Cambria" panose="02040503050406030204" pitchFamily="18" charset="0"/>
              <a:ea typeface="Cambria" panose="02040503050406030204" pitchFamily="18" charset="0"/>
            </a:rPr>
            <a:t>Encourage staff to attend</a:t>
          </a:r>
        </a:p>
      </dgm:t>
    </dgm:pt>
    <dgm:pt modelId="{3658DB70-8B77-4E68-A562-1354B62C73BC}" type="parTrans" cxnId="{1B0F5C88-1363-4FD5-92F8-0FBB6AA4F724}">
      <dgm:prSet/>
      <dgm:spPr/>
      <dgm:t>
        <a:bodyPr/>
        <a:lstStyle/>
        <a:p>
          <a:endParaRPr lang="en-US"/>
        </a:p>
      </dgm:t>
    </dgm:pt>
    <dgm:pt modelId="{E7F70D5A-841E-4167-A228-F5E180E0A307}" type="sibTrans" cxnId="{1B0F5C88-1363-4FD5-92F8-0FBB6AA4F724}">
      <dgm:prSet/>
      <dgm:spPr/>
      <dgm:t>
        <a:bodyPr/>
        <a:lstStyle/>
        <a:p>
          <a:endParaRPr lang="en-US"/>
        </a:p>
      </dgm:t>
    </dgm:pt>
    <dgm:pt modelId="{0E9B8F88-85C9-4987-8E4F-295A467658EA}">
      <dgm:prSet custT="1"/>
      <dgm:spPr/>
      <dgm:t>
        <a:bodyPr/>
        <a:lstStyle/>
        <a:p>
          <a:pPr algn="ctr"/>
          <a:r>
            <a:rPr lang="en-US" sz="3200" b="1" dirty="0">
              <a:solidFill>
                <a:srgbClr val="002060"/>
              </a:solidFill>
              <a:latin typeface="Cambria" panose="02040503050406030204" pitchFamily="18" charset="0"/>
              <a:ea typeface="Cambria" panose="02040503050406030204" pitchFamily="18" charset="0"/>
            </a:rPr>
            <a:t>Learn from the seminars</a:t>
          </a:r>
        </a:p>
      </dgm:t>
    </dgm:pt>
    <dgm:pt modelId="{F9122068-7A35-480F-9C2F-6530AA692BE0}" type="parTrans" cxnId="{D467627B-6015-4B53-A849-6CA7CE2394A3}">
      <dgm:prSet/>
      <dgm:spPr/>
      <dgm:t>
        <a:bodyPr/>
        <a:lstStyle/>
        <a:p>
          <a:endParaRPr lang="en-US"/>
        </a:p>
      </dgm:t>
    </dgm:pt>
    <dgm:pt modelId="{707FB7F4-0F7D-439D-8DFF-0457AF737F77}" type="sibTrans" cxnId="{D467627B-6015-4B53-A849-6CA7CE2394A3}">
      <dgm:prSet/>
      <dgm:spPr/>
      <dgm:t>
        <a:bodyPr/>
        <a:lstStyle/>
        <a:p>
          <a:endParaRPr lang="en-US"/>
        </a:p>
      </dgm:t>
    </dgm:pt>
    <dgm:pt modelId="{1824EEEE-1C15-4F16-9957-72EA85058AB1}">
      <dgm:prSet custT="1"/>
      <dgm:spPr/>
      <dgm:t>
        <a:bodyPr/>
        <a:lstStyle/>
        <a:p>
          <a:pPr algn="ctr"/>
          <a:r>
            <a:rPr lang="en-US" sz="2400" b="1" dirty="0">
              <a:solidFill>
                <a:srgbClr val="002060"/>
              </a:solidFill>
              <a:latin typeface="Cambria" panose="02040503050406030204" pitchFamily="18" charset="0"/>
              <a:ea typeface="Cambria" panose="02040503050406030204" pitchFamily="18" charset="0"/>
            </a:rPr>
            <a:t>Meet with others who are involved with Adventurers and share ideas</a:t>
          </a:r>
        </a:p>
      </dgm:t>
    </dgm:pt>
    <dgm:pt modelId="{3AEE9C6D-95C5-4E0B-AE2C-B2F8683B07A7}" type="parTrans" cxnId="{05363F38-3DB2-474C-AD57-7E3108454355}">
      <dgm:prSet/>
      <dgm:spPr/>
      <dgm:t>
        <a:bodyPr/>
        <a:lstStyle/>
        <a:p>
          <a:endParaRPr lang="en-US"/>
        </a:p>
      </dgm:t>
    </dgm:pt>
    <dgm:pt modelId="{34318F4F-D354-4D85-A8EF-0DF0C92BB66D}" type="sibTrans" cxnId="{05363F38-3DB2-474C-AD57-7E3108454355}">
      <dgm:prSet/>
      <dgm:spPr/>
      <dgm:t>
        <a:bodyPr/>
        <a:lstStyle/>
        <a:p>
          <a:endParaRPr lang="en-US"/>
        </a:p>
      </dgm:t>
    </dgm:pt>
    <dgm:pt modelId="{FD8F86A9-6827-462F-8E27-9D7FEE65394B}">
      <dgm:prSet custT="1"/>
      <dgm:spPr/>
      <dgm:t>
        <a:bodyPr/>
        <a:lstStyle/>
        <a:p>
          <a:pPr algn="ctr"/>
          <a:r>
            <a:rPr lang="en-US" sz="2400" b="1" dirty="0">
              <a:solidFill>
                <a:srgbClr val="002060"/>
              </a:solidFill>
              <a:latin typeface="Cambria" panose="02040503050406030204" pitchFamily="18" charset="0"/>
              <a:ea typeface="Cambria" panose="02040503050406030204" pitchFamily="18" charset="0"/>
            </a:rPr>
            <a:t>Those unable to attend, schedule time to share the basics, so you all can be on the same page</a:t>
          </a:r>
        </a:p>
      </dgm:t>
    </dgm:pt>
    <dgm:pt modelId="{6469374C-87A0-4972-8DCE-74B18233136C}" type="parTrans" cxnId="{CD403390-D90D-4E23-ACF3-E7C3786D6FC1}">
      <dgm:prSet/>
      <dgm:spPr/>
      <dgm:t>
        <a:bodyPr/>
        <a:lstStyle/>
        <a:p>
          <a:endParaRPr lang="en-US"/>
        </a:p>
      </dgm:t>
    </dgm:pt>
    <dgm:pt modelId="{CAD9E132-F1B4-41AB-8956-22C4F3983C4B}" type="sibTrans" cxnId="{CD403390-D90D-4E23-ACF3-E7C3786D6FC1}">
      <dgm:prSet/>
      <dgm:spPr/>
      <dgm:t>
        <a:bodyPr/>
        <a:lstStyle/>
        <a:p>
          <a:endParaRPr lang="en-US"/>
        </a:p>
      </dgm:t>
    </dgm:pt>
    <dgm:pt modelId="{6AAA4F65-2BB8-49EF-9374-8336663477DE}" type="pres">
      <dgm:prSet presAssocID="{53D8D17D-095B-4D2A-88C6-67BBCD7431F4}" presName="root" presStyleCnt="0">
        <dgm:presLayoutVars>
          <dgm:dir/>
          <dgm:resizeHandles val="exact"/>
        </dgm:presLayoutVars>
      </dgm:prSet>
      <dgm:spPr/>
    </dgm:pt>
    <dgm:pt modelId="{A313FEA9-025C-4713-B524-5CBA16C62BF8}" type="pres">
      <dgm:prSet presAssocID="{53D8D17D-095B-4D2A-88C6-67BBCD7431F4}" presName="container" presStyleCnt="0">
        <dgm:presLayoutVars>
          <dgm:dir/>
          <dgm:resizeHandles val="exact"/>
        </dgm:presLayoutVars>
      </dgm:prSet>
      <dgm:spPr/>
    </dgm:pt>
    <dgm:pt modelId="{81BF3967-33D2-4297-90E2-E8D90A747737}" type="pres">
      <dgm:prSet presAssocID="{C76C6F96-C08A-4D25-8CCC-2DFE964A94C6}" presName="compNode" presStyleCnt="0"/>
      <dgm:spPr/>
    </dgm:pt>
    <dgm:pt modelId="{40228599-0565-4A94-AABE-85E34A2118AF}" type="pres">
      <dgm:prSet presAssocID="{C76C6F96-C08A-4D25-8CCC-2DFE964A94C6}" presName="iconBgRect" presStyleLbl="bgShp" presStyleIdx="0" presStyleCnt="6" custScaleX="143136" custScaleY="145918"/>
      <dgm:spPr/>
    </dgm:pt>
    <dgm:pt modelId="{2D191444-8DBF-4AC8-8994-CBEA370A3642}" type="pres">
      <dgm:prSet presAssocID="{C76C6F96-C08A-4D25-8CCC-2DFE964A94C6}" presName="iconRect" presStyleLbl="node1" presStyleIdx="0" presStyleCnt="6" custScaleX="131502" custScaleY="15072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ke"/>
        </a:ext>
      </dgm:extLst>
    </dgm:pt>
    <dgm:pt modelId="{0F918E46-4F16-4D15-AD1A-442E2BAA353B}" type="pres">
      <dgm:prSet presAssocID="{C76C6F96-C08A-4D25-8CCC-2DFE964A94C6}" presName="spaceRect" presStyleCnt="0"/>
      <dgm:spPr/>
    </dgm:pt>
    <dgm:pt modelId="{FBA22B7B-13F4-49C2-8C29-BEAE8FE0168C}" type="pres">
      <dgm:prSet presAssocID="{C76C6F96-C08A-4D25-8CCC-2DFE964A94C6}" presName="textRect" presStyleLbl="revTx" presStyleIdx="0" presStyleCnt="6" custScaleX="117310" custScaleY="230287" custLinFactNeighborX="971" custLinFactNeighborY="40034">
        <dgm:presLayoutVars>
          <dgm:chMax val="1"/>
          <dgm:chPref val="1"/>
        </dgm:presLayoutVars>
      </dgm:prSet>
      <dgm:spPr/>
    </dgm:pt>
    <dgm:pt modelId="{7E71ABA1-DFDF-4F21-BB7C-B59A331179F5}" type="pres">
      <dgm:prSet presAssocID="{3576C094-C4F8-4A51-BE0E-1ABC3FA9B28F}" presName="sibTrans" presStyleLbl="sibTrans2D1" presStyleIdx="0" presStyleCnt="0"/>
      <dgm:spPr/>
    </dgm:pt>
    <dgm:pt modelId="{2EFC0DC7-29B1-4B44-B664-DD8750810269}" type="pres">
      <dgm:prSet presAssocID="{760F66EB-1EA1-4BCA-B5ED-A05FD016E0BB}" presName="compNode" presStyleCnt="0"/>
      <dgm:spPr/>
    </dgm:pt>
    <dgm:pt modelId="{0E009526-D0A3-4808-BE41-59521FD8A4F6}" type="pres">
      <dgm:prSet presAssocID="{760F66EB-1EA1-4BCA-B5ED-A05FD016E0BB}" presName="iconBgRect" presStyleLbl="bgShp" presStyleIdx="1" presStyleCnt="6" custScaleX="124210" custScaleY="165650" custLinFactNeighborX="-9020" custLinFactNeighborY="0"/>
      <dgm:spPr/>
    </dgm:pt>
    <dgm:pt modelId="{6354DA90-E4D9-4C86-84EA-47400B1E7E39}" type="pres">
      <dgm:prSet presAssocID="{760F66EB-1EA1-4BCA-B5ED-A05FD016E0BB}" presName="iconRect" presStyleLbl="node1" presStyleIdx="1" presStyleCnt="6" custScaleX="140280" custScaleY="114602" custLinFactNeighborX="-13608" custLinFactNeighborY="777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B52DF424-D510-49D4-9694-DD1961D16EAD}" type="pres">
      <dgm:prSet presAssocID="{760F66EB-1EA1-4BCA-B5ED-A05FD016E0BB}" presName="spaceRect" presStyleCnt="0"/>
      <dgm:spPr/>
    </dgm:pt>
    <dgm:pt modelId="{24C8F584-352D-4124-92DD-B4AAF6D15A8F}" type="pres">
      <dgm:prSet presAssocID="{760F66EB-1EA1-4BCA-B5ED-A05FD016E0BB}" presName="textRect" presStyleLbl="revTx" presStyleIdx="1" presStyleCnt="6" custScaleX="115728" custScaleY="232562" custLinFactNeighborX="-589" custLinFactNeighborY="33286">
        <dgm:presLayoutVars>
          <dgm:chMax val="1"/>
          <dgm:chPref val="1"/>
        </dgm:presLayoutVars>
      </dgm:prSet>
      <dgm:spPr/>
    </dgm:pt>
    <dgm:pt modelId="{D3130C8E-F931-45EB-930A-7B6B1086D825}" type="pres">
      <dgm:prSet presAssocID="{6FA05919-5505-47F7-86BF-FC0EC686C702}" presName="sibTrans" presStyleLbl="sibTrans2D1" presStyleIdx="0" presStyleCnt="0"/>
      <dgm:spPr/>
    </dgm:pt>
    <dgm:pt modelId="{14B38B42-59D3-4768-AC0A-3DD2849AC6E4}" type="pres">
      <dgm:prSet presAssocID="{D383A1CB-43BA-4363-85B3-AD6963FEB28D}" presName="compNode" presStyleCnt="0"/>
      <dgm:spPr/>
    </dgm:pt>
    <dgm:pt modelId="{299941BD-CD67-4586-8DB1-6E43014EEE4C}" type="pres">
      <dgm:prSet presAssocID="{D383A1CB-43BA-4363-85B3-AD6963FEB28D}" presName="iconBgRect" presStyleLbl="bgShp" presStyleIdx="2" presStyleCnt="6" custScaleX="130683" custScaleY="158884" custLinFactNeighborX="-1128" custLinFactNeighborY="3383"/>
      <dgm:spPr/>
    </dgm:pt>
    <dgm:pt modelId="{8C7FCF85-47D7-45EC-91B6-7ED0855845EC}" type="pres">
      <dgm:prSet presAssocID="{D383A1CB-43BA-4363-85B3-AD6963FEB28D}" presName="iconRect" presStyleLbl="node1" presStyleIdx="2" presStyleCnt="6" custScaleX="166622" custScaleY="15461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B49D50F8-8C5A-475E-91E3-649E1DCA9A4F}" type="pres">
      <dgm:prSet presAssocID="{D383A1CB-43BA-4363-85B3-AD6963FEB28D}" presName="spaceRect" presStyleCnt="0"/>
      <dgm:spPr/>
    </dgm:pt>
    <dgm:pt modelId="{9D4ED27E-5030-485F-9935-FFFFD39D0D76}" type="pres">
      <dgm:prSet presAssocID="{D383A1CB-43BA-4363-85B3-AD6963FEB28D}" presName="textRect" presStyleLbl="revTx" presStyleIdx="2" presStyleCnt="6" custScaleY="153138">
        <dgm:presLayoutVars>
          <dgm:chMax val="1"/>
          <dgm:chPref val="1"/>
        </dgm:presLayoutVars>
      </dgm:prSet>
      <dgm:spPr/>
    </dgm:pt>
    <dgm:pt modelId="{4A270FF4-A1B5-4287-A150-9510C6BD250A}" type="pres">
      <dgm:prSet presAssocID="{E7F70D5A-841E-4167-A228-F5E180E0A307}" presName="sibTrans" presStyleLbl="sibTrans2D1" presStyleIdx="0" presStyleCnt="0"/>
      <dgm:spPr/>
    </dgm:pt>
    <dgm:pt modelId="{14860F60-3CA9-485C-8A9C-DE48D4EE1155}" type="pres">
      <dgm:prSet presAssocID="{0E9B8F88-85C9-4987-8E4F-295A467658EA}" presName="compNode" presStyleCnt="0"/>
      <dgm:spPr/>
    </dgm:pt>
    <dgm:pt modelId="{14E6021E-1951-49F6-967E-83B572CA4697}" type="pres">
      <dgm:prSet presAssocID="{0E9B8F88-85C9-4987-8E4F-295A467658EA}" presName="iconBgRect" presStyleLbl="bgShp" presStyleIdx="3" presStyleCnt="6" custScaleX="140995" custScaleY="130323"/>
      <dgm:spPr/>
    </dgm:pt>
    <dgm:pt modelId="{F5AA4756-BDF1-46AE-B145-5E6148DE1EA9}" type="pres">
      <dgm:prSet presAssocID="{0E9B8F88-85C9-4987-8E4F-295A467658EA}" presName="iconRect" presStyleLbl="node1" presStyleIdx="3" presStyleCnt="6" custScaleX="164464" custScaleY="17601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0034E818-AC9E-43FA-AFC5-C9EA8B4F51AF}" type="pres">
      <dgm:prSet presAssocID="{0E9B8F88-85C9-4987-8E4F-295A467658EA}" presName="spaceRect" presStyleCnt="0"/>
      <dgm:spPr/>
    </dgm:pt>
    <dgm:pt modelId="{D539EB44-CB9A-4AA8-9F03-76477D6C80E2}" type="pres">
      <dgm:prSet presAssocID="{0E9B8F88-85C9-4987-8E4F-295A467658EA}" presName="textRect" presStyleLbl="revTx" presStyleIdx="3" presStyleCnt="6" custScaleY="163725">
        <dgm:presLayoutVars>
          <dgm:chMax val="1"/>
          <dgm:chPref val="1"/>
        </dgm:presLayoutVars>
      </dgm:prSet>
      <dgm:spPr/>
    </dgm:pt>
    <dgm:pt modelId="{8C12BD0B-4DAB-4E49-B216-C086266BE7AF}" type="pres">
      <dgm:prSet presAssocID="{707FB7F4-0F7D-439D-8DFF-0457AF737F77}" presName="sibTrans" presStyleLbl="sibTrans2D1" presStyleIdx="0" presStyleCnt="0"/>
      <dgm:spPr/>
    </dgm:pt>
    <dgm:pt modelId="{FAD9DF53-5ACB-412D-86BD-DD4CD6B5833A}" type="pres">
      <dgm:prSet presAssocID="{1824EEEE-1C15-4F16-9957-72EA85058AB1}" presName="compNode" presStyleCnt="0"/>
      <dgm:spPr/>
    </dgm:pt>
    <dgm:pt modelId="{FDAB61BD-686F-4C59-98D6-7917AA5E803C}" type="pres">
      <dgm:prSet presAssocID="{1824EEEE-1C15-4F16-9957-72EA85058AB1}" presName="iconBgRect" presStyleLbl="bgShp" presStyleIdx="4" presStyleCnt="6" custScaleX="135004" custScaleY="138307"/>
      <dgm:spPr/>
    </dgm:pt>
    <dgm:pt modelId="{89E7F581-3619-43E6-8E00-9A60D1CEA9BC}" type="pres">
      <dgm:prSet presAssocID="{1824EEEE-1C15-4F16-9957-72EA85058AB1}" presName="iconRect" presStyleLbl="node1" presStyleIdx="4" presStyleCnt="6" custScaleX="157906" custScaleY="16046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Brainstorm"/>
        </a:ext>
      </dgm:extLst>
    </dgm:pt>
    <dgm:pt modelId="{6DA9B798-F418-481F-B838-EE215C252F10}" type="pres">
      <dgm:prSet presAssocID="{1824EEEE-1C15-4F16-9957-72EA85058AB1}" presName="spaceRect" presStyleCnt="0"/>
      <dgm:spPr/>
    </dgm:pt>
    <dgm:pt modelId="{2F1D35C9-1215-4CDE-940A-B47C91F9F4FE}" type="pres">
      <dgm:prSet presAssocID="{1824EEEE-1C15-4F16-9957-72EA85058AB1}" presName="textRect" presStyleLbl="revTx" presStyleIdx="4" presStyleCnt="6" custScaleX="112716" custScaleY="240052">
        <dgm:presLayoutVars>
          <dgm:chMax val="1"/>
          <dgm:chPref val="1"/>
        </dgm:presLayoutVars>
      </dgm:prSet>
      <dgm:spPr/>
    </dgm:pt>
    <dgm:pt modelId="{342933F0-312F-4675-8118-9E6FAC792BC7}" type="pres">
      <dgm:prSet presAssocID="{34318F4F-D354-4D85-A8EF-0DF0C92BB66D}" presName="sibTrans" presStyleLbl="sibTrans2D1" presStyleIdx="0" presStyleCnt="0"/>
      <dgm:spPr/>
    </dgm:pt>
    <dgm:pt modelId="{2E96D012-8395-449A-8126-2A095BE9FCBF}" type="pres">
      <dgm:prSet presAssocID="{FD8F86A9-6827-462F-8E27-9D7FEE65394B}" presName="compNode" presStyleCnt="0"/>
      <dgm:spPr/>
    </dgm:pt>
    <dgm:pt modelId="{A4E5FDD2-1B78-4904-BFAD-A72AF01D8065}" type="pres">
      <dgm:prSet presAssocID="{FD8F86A9-6827-462F-8E27-9D7FEE65394B}" presName="iconBgRect" presStyleLbl="bgShp" presStyleIdx="5" presStyleCnt="6" custScaleX="117619" custScaleY="138588" custLinFactNeighborX="-2255" custLinFactNeighborY="5328"/>
      <dgm:spPr/>
    </dgm:pt>
    <dgm:pt modelId="{98FB1A17-577F-4C6E-96C9-1D157A871B4A}" type="pres">
      <dgm:prSet presAssocID="{FD8F86A9-6827-462F-8E27-9D7FEE65394B}" presName="iconRect" presStyleLbl="node1" presStyleIdx="5" presStyleCnt="6" custScaleX="189932" custScaleY="16435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thly calendar"/>
        </a:ext>
      </dgm:extLst>
    </dgm:pt>
    <dgm:pt modelId="{90726923-2D07-4790-AA9A-66659B66FEC3}" type="pres">
      <dgm:prSet presAssocID="{FD8F86A9-6827-462F-8E27-9D7FEE65394B}" presName="spaceRect" presStyleCnt="0"/>
      <dgm:spPr/>
    </dgm:pt>
    <dgm:pt modelId="{C4B63BF7-92E2-4066-9368-607FC00C1666}" type="pres">
      <dgm:prSet presAssocID="{FD8F86A9-6827-462F-8E27-9D7FEE65394B}" presName="textRect" presStyleLbl="revTx" presStyleIdx="5" presStyleCnt="6" custScaleX="129479" custScaleY="251472" custLinFactNeighborX="8382" custLinFactNeighborY="5358">
        <dgm:presLayoutVars>
          <dgm:chMax val="1"/>
          <dgm:chPref val="1"/>
        </dgm:presLayoutVars>
      </dgm:prSet>
      <dgm:spPr/>
    </dgm:pt>
  </dgm:ptLst>
  <dgm:cxnLst>
    <dgm:cxn modelId="{DAED3106-F3E1-4440-AF1C-3256B4926A50}" type="presOf" srcId="{D383A1CB-43BA-4363-85B3-AD6963FEB28D}" destId="{9D4ED27E-5030-485F-9935-FFFFD39D0D76}" srcOrd="0" destOrd="0" presId="urn:microsoft.com/office/officeart/2018/2/layout/IconCircleList"/>
    <dgm:cxn modelId="{2743581E-BE0C-4D99-9180-696D84C78CAF}" type="presOf" srcId="{FD8F86A9-6827-462F-8E27-9D7FEE65394B}" destId="{C4B63BF7-92E2-4066-9368-607FC00C1666}" srcOrd="0" destOrd="0" presId="urn:microsoft.com/office/officeart/2018/2/layout/IconCircleList"/>
    <dgm:cxn modelId="{05363F38-3DB2-474C-AD57-7E3108454355}" srcId="{53D8D17D-095B-4D2A-88C6-67BBCD7431F4}" destId="{1824EEEE-1C15-4F16-9957-72EA85058AB1}" srcOrd="4" destOrd="0" parTransId="{3AEE9C6D-95C5-4E0B-AE2C-B2F8683B07A7}" sibTransId="{34318F4F-D354-4D85-A8EF-0DF0C92BB66D}"/>
    <dgm:cxn modelId="{E11AA547-FC8B-4202-AF7E-3C9DCEFF4F6F}" type="presOf" srcId="{0E9B8F88-85C9-4987-8E4F-295A467658EA}" destId="{D539EB44-CB9A-4AA8-9F03-76477D6C80E2}" srcOrd="0" destOrd="0" presId="urn:microsoft.com/office/officeart/2018/2/layout/IconCircleList"/>
    <dgm:cxn modelId="{177B6353-399E-48C2-8E85-7A74191DA9F8}" type="presOf" srcId="{1824EEEE-1C15-4F16-9957-72EA85058AB1}" destId="{2F1D35C9-1215-4CDE-940A-B47C91F9F4FE}" srcOrd="0" destOrd="0" presId="urn:microsoft.com/office/officeart/2018/2/layout/IconCircleList"/>
    <dgm:cxn modelId="{C3823870-9E88-4805-848C-C9A72AA2350F}" type="presOf" srcId="{3576C094-C4F8-4A51-BE0E-1ABC3FA9B28F}" destId="{7E71ABA1-DFDF-4F21-BB7C-B59A331179F5}" srcOrd="0" destOrd="0" presId="urn:microsoft.com/office/officeart/2018/2/layout/IconCircleList"/>
    <dgm:cxn modelId="{D467627B-6015-4B53-A849-6CA7CE2394A3}" srcId="{53D8D17D-095B-4D2A-88C6-67BBCD7431F4}" destId="{0E9B8F88-85C9-4987-8E4F-295A467658EA}" srcOrd="3" destOrd="0" parTransId="{F9122068-7A35-480F-9C2F-6530AA692BE0}" sibTransId="{707FB7F4-0F7D-439D-8DFF-0457AF737F77}"/>
    <dgm:cxn modelId="{1B0F5C88-1363-4FD5-92F8-0FBB6AA4F724}" srcId="{53D8D17D-095B-4D2A-88C6-67BBCD7431F4}" destId="{D383A1CB-43BA-4363-85B3-AD6963FEB28D}" srcOrd="2" destOrd="0" parTransId="{3658DB70-8B77-4E68-A562-1354B62C73BC}" sibTransId="{E7F70D5A-841E-4167-A228-F5E180E0A307}"/>
    <dgm:cxn modelId="{6A86F589-C721-4793-B8C8-69D4F5E9B46E}" type="presOf" srcId="{707FB7F4-0F7D-439D-8DFF-0457AF737F77}" destId="{8C12BD0B-4DAB-4E49-B216-C086266BE7AF}" srcOrd="0" destOrd="0" presId="urn:microsoft.com/office/officeart/2018/2/layout/IconCircleList"/>
    <dgm:cxn modelId="{CD403390-D90D-4E23-ACF3-E7C3786D6FC1}" srcId="{53D8D17D-095B-4D2A-88C6-67BBCD7431F4}" destId="{FD8F86A9-6827-462F-8E27-9D7FEE65394B}" srcOrd="5" destOrd="0" parTransId="{6469374C-87A0-4972-8DCE-74B18233136C}" sibTransId="{CAD9E132-F1B4-41AB-8956-22C4F3983C4B}"/>
    <dgm:cxn modelId="{EEB3FB93-A817-4F94-BAF3-38287E4B4654}" srcId="{53D8D17D-095B-4D2A-88C6-67BBCD7431F4}" destId="{760F66EB-1EA1-4BCA-B5ED-A05FD016E0BB}" srcOrd="1" destOrd="0" parTransId="{22FB34BC-537A-4C55-876B-47EDE02A7798}" sibTransId="{6FA05919-5505-47F7-86BF-FC0EC686C702}"/>
    <dgm:cxn modelId="{1530229B-C192-4E7C-9DFC-409C5C63C0F8}" type="presOf" srcId="{6FA05919-5505-47F7-86BF-FC0EC686C702}" destId="{D3130C8E-F931-45EB-930A-7B6B1086D825}" srcOrd="0" destOrd="0" presId="urn:microsoft.com/office/officeart/2018/2/layout/IconCircleList"/>
    <dgm:cxn modelId="{88E942B3-2CAF-4C1A-A84C-AAB49FE04AE0}" srcId="{53D8D17D-095B-4D2A-88C6-67BBCD7431F4}" destId="{C76C6F96-C08A-4D25-8CCC-2DFE964A94C6}" srcOrd="0" destOrd="0" parTransId="{6165C3D8-C1D3-447A-B10F-556FFCBF0D86}" sibTransId="{3576C094-C4F8-4A51-BE0E-1ABC3FA9B28F}"/>
    <dgm:cxn modelId="{5B180AB5-AB6C-4DFD-A16B-B5DC35C5E5DA}" type="presOf" srcId="{53D8D17D-095B-4D2A-88C6-67BBCD7431F4}" destId="{6AAA4F65-2BB8-49EF-9374-8336663477DE}" srcOrd="0" destOrd="0" presId="urn:microsoft.com/office/officeart/2018/2/layout/IconCircleList"/>
    <dgm:cxn modelId="{385938D2-AEA8-43BC-9F74-95FA8335E8B7}" type="presOf" srcId="{E7F70D5A-841E-4167-A228-F5E180E0A307}" destId="{4A270FF4-A1B5-4287-A150-9510C6BD250A}" srcOrd="0" destOrd="0" presId="urn:microsoft.com/office/officeart/2018/2/layout/IconCircleList"/>
    <dgm:cxn modelId="{A93E20D4-BABE-4FC9-AD85-A9C250361038}" type="presOf" srcId="{760F66EB-1EA1-4BCA-B5ED-A05FD016E0BB}" destId="{24C8F584-352D-4124-92DD-B4AAF6D15A8F}" srcOrd="0" destOrd="0" presId="urn:microsoft.com/office/officeart/2018/2/layout/IconCircleList"/>
    <dgm:cxn modelId="{D96CE7DA-8B52-4DD6-A030-7D8A9F6F1BB4}" type="presOf" srcId="{C76C6F96-C08A-4D25-8CCC-2DFE964A94C6}" destId="{FBA22B7B-13F4-49C2-8C29-BEAE8FE0168C}" srcOrd="0" destOrd="0" presId="urn:microsoft.com/office/officeart/2018/2/layout/IconCircleList"/>
    <dgm:cxn modelId="{DA9BACEA-6DB6-4C9D-AF43-3CEB8561E4F3}" type="presOf" srcId="{34318F4F-D354-4D85-A8EF-0DF0C92BB66D}" destId="{342933F0-312F-4675-8118-9E6FAC792BC7}" srcOrd="0" destOrd="0" presId="urn:microsoft.com/office/officeart/2018/2/layout/IconCircleList"/>
    <dgm:cxn modelId="{C4C1306B-90D1-4405-BB73-D23C7B0CADA9}" type="presParOf" srcId="{6AAA4F65-2BB8-49EF-9374-8336663477DE}" destId="{A313FEA9-025C-4713-B524-5CBA16C62BF8}" srcOrd="0" destOrd="0" presId="urn:microsoft.com/office/officeart/2018/2/layout/IconCircleList"/>
    <dgm:cxn modelId="{2E9F44C6-2D92-4956-9DBF-3C327E450411}" type="presParOf" srcId="{A313FEA9-025C-4713-B524-5CBA16C62BF8}" destId="{81BF3967-33D2-4297-90E2-E8D90A747737}" srcOrd="0" destOrd="0" presId="urn:microsoft.com/office/officeart/2018/2/layout/IconCircleList"/>
    <dgm:cxn modelId="{8B91934A-3C76-4E8D-BB07-623FDBDCB368}" type="presParOf" srcId="{81BF3967-33D2-4297-90E2-E8D90A747737}" destId="{40228599-0565-4A94-AABE-85E34A2118AF}" srcOrd="0" destOrd="0" presId="urn:microsoft.com/office/officeart/2018/2/layout/IconCircleList"/>
    <dgm:cxn modelId="{2806AB13-31D8-4607-877D-F211008DE623}" type="presParOf" srcId="{81BF3967-33D2-4297-90E2-E8D90A747737}" destId="{2D191444-8DBF-4AC8-8994-CBEA370A3642}" srcOrd="1" destOrd="0" presId="urn:microsoft.com/office/officeart/2018/2/layout/IconCircleList"/>
    <dgm:cxn modelId="{BCC9A0A4-9BD3-465F-8DB0-83FAB5CCDD57}" type="presParOf" srcId="{81BF3967-33D2-4297-90E2-E8D90A747737}" destId="{0F918E46-4F16-4D15-AD1A-442E2BAA353B}" srcOrd="2" destOrd="0" presId="urn:microsoft.com/office/officeart/2018/2/layout/IconCircleList"/>
    <dgm:cxn modelId="{3983C222-8F39-430D-92BF-CA78262827B8}" type="presParOf" srcId="{81BF3967-33D2-4297-90E2-E8D90A747737}" destId="{FBA22B7B-13F4-49C2-8C29-BEAE8FE0168C}" srcOrd="3" destOrd="0" presId="urn:microsoft.com/office/officeart/2018/2/layout/IconCircleList"/>
    <dgm:cxn modelId="{BD4614CD-5176-4C08-B087-FC8D1A02DFD4}" type="presParOf" srcId="{A313FEA9-025C-4713-B524-5CBA16C62BF8}" destId="{7E71ABA1-DFDF-4F21-BB7C-B59A331179F5}" srcOrd="1" destOrd="0" presId="urn:microsoft.com/office/officeart/2018/2/layout/IconCircleList"/>
    <dgm:cxn modelId="{4896C699-D1B5-426F-8D32-9709C2E059B0}" type="presParOf" srcId="{A313FEA9-025C-4713-B524-5CBA16C62BF8}" destId="{2EFC0DC7-29B1-4B44-B664-DD8750810269}" srcOrd="2" destOrd="0" presId="urn:microsoft.com/office/officeart/2018/2/layout/IconCircleList"/>
    <dgm:cxn modelId="{04E8AB98-B723-4188-8B36-839CAA87079E}" type="presParOf" srcId="{2EFC0DC7-29B1-4B44-B664-DD8750810269}" destId="{0E009526-D0A3-4808-BE41-59521FD8A4F6}" srcOrd="0" destOrd="0" presId="urn:microsoft.com/office/officeart/2018/2/layout/IconCircleList"/>
    <dgm:cxn modelId="{7A42E5A1-B741-4A82-98E6-5C7AD148D597}" type="presParOf" srcId="{2EFC0DC7-29B1-4B44-B664-DD8750810269}" destId="{6354DA90-E4D9-4C86-84EA-47400B1E7E39}" srcOrd="1" destOrd="0" presId="urn:microsoft.com/office/officeart/2018/2/layout/IconCircleList"/>
    <dgm:cxn modelId="{129A496B-6FDF-4E1F-A0CB-F290E1FA378B}" type="presParOf" srcId="{2EFC0DC7-29B1-4B44-B664-DD8750810269}" destId="{B52DF424-D510-49D4-9694-DD1961D16EAD}" srcOrd="2" destOrd="0" presId="urn:microsoft.com/office/officeart/2018/2/layout/IconCircleList"/>
    <dgm:cxn modelId="{0452B3E7-C668-42E7-8113-8B0109338861}" type="presParOf" srcId="{2EFC0DC7-29B1-4B44-B664-DD8750810269}" destId="{24C8F584-352D-4124-92DD-B4AAF6D15A8F}" srcOrd="3" destOrd="0" presId="urn:microsoft.com/office/officeart/2018/2/layout/IconCircleList"/>
    <dgm:cxn modelId="{C1990AA0-A514-4858-9AD0-784D769946AE}" type="presParOf" srcId="{A313FEA9-025C-4713-B524-5CBA16C62BF8}" destId="{D3130C8E-F931-45EB-930A-7B6B1086D825}" srcOrd="3" destOrd="0" presId="urn:microsoft.com/office/officeart/2018/2/layout/IconCircleList"/>
    <dgm:cxn modelId="{AC6070FC-AD51-493D-BBD1-7FF87E9F8342}" type="presParOf" srcId="{A313FEA9-025C-4713-B524-5CBA16C62BF8}" destId="{14B38B42-59D3-4768-AC0A-3DD2849AC6E4}" srcOrd="4" destOrd="0" presId="urn:microsoft.com/office/officeart/2018/2/layout/IconCircleList"/>
    <dgm:cxn modelId="{502717F4-1B25-473A-B236-061D8B107773}" type="presParOf" srcId="{14B38B42-59D3-4768-AC0A-3DD2849AC6E4}" destId="{299941BD-CD67-4586-8DB1-6E43014EEE4C}" srcOrd="0" destOrd="0" presId="urn:microsoft.com/office/officeart/2018/2/layout/IconCircleList"/>
    <dgm:cxn modelId="{C2B0E1BC-A232-422F-AD2B-7C4BF09579CD}" type="presParOf" srcId="{14B38B42-59D3-4768-AC0A-3DD2849AC6E4}" destId="{8C7FCF85-47D7-45EC-91B6-7ED0855845EC}" srcOrd="1" destOrd="0" presId="urn:microsoft.com/office/officeart/2018/2/layout/IconCircleList"/>
    <dgm:cxn modelId="{15E43CD3-6D0F-4E27-8C10-7A5CAD02BDE3}" type="presParOf" srcId="{14B38B42-59D3-4768-AC0A-3DD2849AC6E4}" destId="{B49D50F8-8C5A-475E-91E3-649E1DCA9A4F}" srcOrd="2" destOrd="0" presId="urn:microsoft.com/office/officeart/2018/2/layout/IconCircleList"/>
    <dgm:cxn modelId="{A2C233B5-F624-4A49-B65D-10C4DF00354C}" type="presParOf" srcId="{14B38B42-59D3-4768-AC0A-3DD2849AC6E4}" destId="{9D4ED27E-5030-485F-9935-FFFFD39D0D76}" srcOrd="3" destOrd="0" presId="urn:microsoft.com/office/officeart/2018/2/layout/IconCircleList"/>
    <dgm:cxn modelId="{A0ED2E78-8B0B-4A4B-959E-B8DA66E99D98}" type="presParOf" srcId="{A313FEA9-025C-4713-B524-5CBA16C62BF8}" destId="{4A270FF4-A1B5-4287-A150-9510C6BD250A}" srcOrd="5" destOrd="0" presId="urn:microsoft.com/office/officeart/2018/2/layout/IconCircleList"/>
    <dgm:cxn modelId="{542B0C9A-ABAF-4D57-80BF-F47026120331}" type="presParOf" srcId="{A313FEA9-025C-4713-B524-5CBA16C62BF8}" destId="{14860F60-3CA9-485C-8A9C-DE48D4EE1155}" srcOrd="6" destOrd="0" presId="urn:microsoft.com/office/officeart/2018/2/layout/IconCircleList"/>
    <dgm:cxn modelId="{0456DA53-8FA9-42A3-BE3D-21FC60C63601}" type="presParOf" srcId="{14860F60-3CA9-485C-8A9C-DE48D4EE1155}" destId="{14E6021E-1951-49F6-967E-83B572CA4697}" srcOrd="0" destOrd="0" presId="urn:microsoft.com/office/officeart/2018/2/layout/IconCircleList"/>
    <dgm:cxn modelId="{5666AED1-0FEA-40DE-8ABD-AFDC65E0232E}" type="presParOf" srcId="{14860F60-3CA9-485C-8A9C-DE48D4EE1155}" destId="{F5AA4756-BDF1-46AE-B145-5E6148DE1EA9}" srcOrd="1" destOrd="0" presId="urn:microsoft.com/office/officeart/2018/2/layout/IconCircleList"/>
    <dgm:cxn modelId="{7633308A-775C-406E-8F5D-7430FE913522}" type="presParOf" srcId="{14860F60-3CA9-485C-8A9C-DE48D4EE1155}" destId="{0034E818-AC9E-43FA-AFC5-C9EA8B4F51AF}" srcOrd="2" destOrd="0" presId="urn:microsoft.com/office/officeart/2018/2/layout/IconCircleList"/>
    <dgm:cxn modelId="{DD3A3478-AC5E-433E-BB83-015F6F87EC47}" type="presParOf" srcId="{14860F60-3CA9-485C-8A9C-DE48D4EE1155}" destId="{D539EB44-CB9A-4AA8-9F03-76477D6C80E2}" srcOrd="3" destOrd="0" presId="urn:microsoft.com/office/officeart/2018/2/layout/IconCircleList"/>
    <dgm:cxn modelId="{D043A624-EF8A-4546-93B4-3340ACBB805A}" type="presParOf" srcId="{A313FEA9-025C-4713-B524-5CBA16C62BF8}" destId="{8C12BD0B-4DAB-4E49-B216-C086266BE7AF}" srcOrd="7" destOrd="0" presId="urn:microsoft.com/office/officeart/2018/2/layout/IconCircleList"/>
    <dgm:cxn modelId="{F890D75D-AF3B-4D58-A2B0-4D27D788208B}" type="presParOf" srcId="{A313FEA9-025C-4713-B524-5CBA16C62BF8}" destId="{FAD9DF53-5ACB-412D-86BD-DD4CD6B5833A}" srcOrd="8" destOrd="0" presId="urn:microsoft.com/office/officeart/2018/2/layout/IconCircleList"/>
    <dgm:cxn modelId="{25CFAA39-BA97-4EDF-A59E-429BE34E80E7}" type="presParOf" srcId="{FAD9DF53-5ACB-412D-86BD-DD4CD6B5833A}" destId="{FDAB61BD-686F-4C59-98D6-7917AA5E803C}" srcOrd="0" destOrd="0" presId="urn:microsoft.com/office/officeart/2018/2/layout/IconCircleList"/>
    <dgm:cxn modelId="{CED251D3-E63F-4B00-A64C-6AE3316B8132}" type="presParOf" srcId="{FAD9DF53-5ACB-412D-86BD-DD4CD6B5833A}" destId="{89E7F581-3619-43E6-8E00-9A60D1CEA9BC}" srcOrd="1" destOrd="0" presId="urn:microsoft.com/office/officeart/2018/2/layout/IconCircleList"/>
    <dgm:cxn modelId="{8A686475-6AE4-4E78-851B-53FA6C362178}" type="presParOf" srcId="{FAD9DF53-5ACB-412D-86BD-DD4CD6B5833A}" destId="{6DA9B798-F418-481F-B838-EE215C252F10}" srcOrd="2" destOrd="0" presId="urn:microsoft.com/office/officeart/2018/2/layout/IconCircleList"/>
    <dgm:cxn modelId="{A480D75F-CCC0-450D-A61E-49D252702DAD}" type="presParOf" srcId="{FAD9DF53-5ACB-412D-86BD-DD4CD6B5833A}" destId="{2F1D35C9-1215-4CDE-940A-B47C91F9F4FE}" srcOrd="3" destOrd="0" presId="urn:microsoft.com/office/officeart/2018/2/layout/IconCircleList"/>
    <dgm:cxn modelId="{D3013FF8-51A2-4309-8AC3-4081263411DC}" type="presParOf" srcId="{A313FEA9-025C-4713-B524-5CBA16C62BF8}" destId="{342933F0-312F-4675-8118-9E6FAC792BC7}" srcOrd="9" destOrd="0" presId="urn:microsoft.com/office/officeart/2018/2/layout/IconCircleList"/>
    <dgm:cxn modelId="{D2586B90-54A3-4F11-9764-FFB95FD2CB99}" type="presParOf" srcId="{A313FEA9-025C-4713-B524-5CBA16C62BF8}" destId="{2E96D012-8395-449A-8126-2A095BE9FCBF}" srcOrd="10" destOrd="0" presId="urn:microsoft.com/office/officeart/2018/2/layout/IconCircleList"/>
    <dgm:cxn modelId="{A975826E-59E1-49AA-8DF4-BE059DA4B34E}" type="presParOf" srcId="{2E96D012-8395-449A-8126-2A095BE9FCBF}" destId="{A4E5FDD2-1B78-4904-BFAD-A72AF01D8065}" srcOrd="0" destOrd="0" presId="urn:microsoft.com/office/officeart/2018/2/layout/IconCircleList"/>
    <dgm:cxn modelId="{64967FA8-766E-4B81-A116-021AC90FE805}" type="presParOf" srcId="{2E96D012-8395-449A-8126-2A095BE9FCBF}" destId="{98FB1A17-577F-4C6E-96C9-1D157A871B4A}" srcOrd="1" destOrd="0" presId="urn:microsoft.com/office/officeart/2018/2/layout/IconCircleList"/>
    <dgm:cxn modelId="{DF4A4C50-5F9F-484D-9F4B-5A8C6DBDB80F}" type="presParOf" srcId="{2E96D012-8395-449A-8126-2A095BE9FCBF}" destId="{90726923-2D07-4790-AA9A-66659B66FEC3}" srcOrd="2" destOrd="0" presId="urn:microsoft.com/office/officeart/2018/2/layout/IconCircleList"/>
    <dgm:cxn modelId="{D7546631-E567-42F2-8DFB-2D856D9AD467}" type="presParOf" srcId="{2E96D012-8395-449A-8126-2A095BE9FCBF}" destId="{C4B63BF7-92E2-4066-9368-607FC00C166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7A2082-247A-4350-89A5-3775785B43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E5C162C-F07E-4948-8237-41107AF50A0E}">
      <dgm:prSet/>
      <dgm:spPr>
        <a:solidFill>
          <a:schemeClr val="accent1">
            <a:lumMod val="75000"/>
          </a:schemeClr>
        </a:solidFill>
      </dgm:spPr>
      <dgm:t>
        <a:bodyPr/>
        <a:lstStyle/>
        <a:p>
          <a:r>
            <a:rPr lang="en-US" b="1"/>
            <a:t>Opening Exercises</a:t>
          </a:r>
          <a:endParaRPr lang="en-US"/>
        </a:p>
      </dgm:t>
    </dgm:pt>
    <dgm:pt modelId="{7BA1281E-4160-48B3-9791-43406574C528}" type="parTrans" cxnId="{95B7EBC7-1650-40F0-BDE6-02A6532D68B0}">
      <dgm:prSet/>
      <dgm:spPr/>
      <dgm:t>
        <a:bodyPr/>
        <a:lstStyle/>
        <a:p>
          <a:endParaRPr lang="en-US"/>
        </a:p>
      </dgm:t>
    </dgm:pt>
    <dgm:pt modelId="{6A51F3EB-79ED-49D8-9301-F70D83063A07}" type="sibTrans" cxnId="{95B7EBC7-1650-40F0-BDE6-02A6532D68B0}">
      <dgm:prSet/>
      <dgm:spPr/>
      <dgm:t>
        <a:bodyPr/>
        <a:lstStyle/>
        <a:p>
          <a:endParaRPr lang="en-US"/>
        </a:p>
      </dgm:t>
    </dgm:pt>
    <dgm:pt modelId="{80E24664-D28D-4E5B-A61E-2093E18B9B00}">
      <dgm:prSet/>
      <dgm:spPr/>
      <dgm:t>
        <a:bodyPr/>
        <a:lstStyle/>
        <a:p>
          <a:r>
            <a:rPr lang="en-US"/>
            <a:t>Fall in by classes  </a:t>
          </a:r>
        </a:p>
      </dgm:t>
    </dgm:pt>
    <dgm:pt modelId="{29205A33-0984-4E23-8172-38636DD71666}" type="parTrans" cxnId="{C008A2BA-DDEF-48B3-8971-D1FC128A0271}">
      <dgm:prSet/>
      <dgm:spPr/>
      <dgm:t>
        <a:bodyPr/>
        <a:lstStyle/>
        <a:p>
          <a:endParaRPr lang="en-US"/>
        </a:p>
      </dgm:t>
    </dgm:pt>
    <dgm:pt modelId="{DDA06BA7-DEB5-4390-87D5-EA5A9DDD029F}" type="sibTrans" cxnId="{C008A2BA-DDEF-48B3-8971-D1FC128A0271}">
      <dgm:prSet/>
      <dgm:spPr/>
      <dgm:t>
        <a:bodyPr/>
        <a:lstStyle/>
        <a:p>
          <a:endParaRPr lang="en-US"/>
        </a:p>
      </dgm:t>
    </dgm:pt>
    <dgm:pt modelId="{BECEBA44-75F5-49BE-B59A-6F6CFAA9F87E}">
      <dgm:prSet/>
      <dgm:spPr/>
      <dgm:t>
        <a:bodyPr/>
        <a:lstStyle/>
        <a:p>
          <a:r>
            <a:rPr lang="en-US"/>
            <a:t>Pledges: American, Christian, &amp; Bible</a:t>
          </a:r>
        </a:p>
      </dgm:t>
    </dgm:pt>
    <dgm:pt modelId="{AC018B45-E693-44BC-9AD4-DF845DFB8BFF}" type="parTrans" cxnId="{73C41AC9-6510-47F4-B6A5-B16315B88961}">
      <dgm:prSet/>
      <dgm:spPr/>
      <dgm:t>
        <a:bodyPr/>
        <a:lstStyle/>
        <a:p>
          <a:endParaRPr lang="en-US"/>
        </a:p>
      </dgm:t>
    </dgm:pt>
    <dgm:pt modelId="{9A2BEE7D-4CF5-4BF0-A2FD-28EAF6ECD0EC}" type="sibTrans" cxnId="{73C41AC9-6510-47F4-B6A5-B16315B88961}">
      <dgm:prSet/>
      <dgm:spPr/>
      <dgm:t>
        <a:bodyPr/>
        <a:lstStyle/>
        <a:p>
          <a:endParaRPr lang="en-US"/>
        </a:p>
      </dgm:t>
    </dgm:pt>
    <dgm:pt modelId="{C4A61A1B-AABE-4E7F-ADBC-CE3BD3524427}">
      <dgm:prSet/>
      <dgm:spPr/>
      <dgm:t>
        <a:bodyPr/>
        <a:lstStyle/>
        <a:p>
          <a:r>
            <a:rPr lang="en-US"/>
            <a:t>Adventurer Pledge &amp; Law, Song</a:t>
          </a:r>
        </a:p>
      </dgm:t>
    </dgm:pt>
    <dgm:pt modelId="{5F5D5BE0-3F19-487D-8E4A-128F66994E6F}" type="parTrans" cxnId="{9C418BDA-421F-43CF-8525-E2B0F395AEEB}">
      <dgm:prSet/>
      <dgm:spPr/>
      <dgm:t>
        <a:bodyPr/>
        <a:lstStyle/>
        <a:p>
          <a:endParaRPr lang="en-US"/>
        </a:p>
      </dgm:t>
    </dgm:pt>
    <dgm:pt modelId="{305B2E4A-5EB4-44A2-AE76-2D074C6AD30E}" type="sibTrans" cxnId="{9C418BDA-421F-43CF-8525-E2B0F395AEEB}">
      <dgm:prSet/>
      <dgm:spPr/>
      <dgm:t>
        <a:bodyPr/>
        <a:lstStyle/>
        <a:p>
          <a:endParaRPr lang="en-US"/>
        </a:p>
      </dgm:t>
    </dgm:pt>
    <dgm:pt modelId="{2C02ADE2-FAAC-49C7-A64F-959B8AF2EB00}">
      <dgm:prSet/>
      <dgm:spPr/>
      <dgm:t>
        <a:bodyPr/>
        <a:lstStyle/>
        <a:p>
          <a:r>
            <a:rPr lang="en-US"/>
            <a:t>Prayer </a:t>
          </a:r>
        </a:p>
      </dgm:t>
    </dgm:pt>
    <dgm:pt modelId="{38C1ED78-343B-46F5-B069-3A669BC30DAE}" type="parTrans" cxnId="{A37A5231-A7F8-446F-83A8-D8ECDC9E93CB}">
      <dgm:prSet/>
      <dgm:spPr/>
      <dgm:t>
        <a:bodyPr/>
        <a:lstStyle/>
        <a:p>
          <a:endParaRPr lang="en-US"/>
        </a:p>
      </dgm:t>
    </dgm:pt>
    <dgm:pt modelId="{3977ED61-18E6-4EEA-8B16-37ECABADAF86}" type="sibTrans" cxnId="{A37A5231-A7F8-446F-83A8-D8ECDC9E93CB}">
      <dgm:prSet/>
      <dgm:spPr/>
      <dgm:t>
        <a:bodyPr/>
        <a:lstStyle/>
        <a:p>
          <a:endParaRPr lang="en-US"/>
        </a:p>
      </dgm:t>
    </dgm:pt>
    <dgm:pt modelId="{7414FD46-EC0D-42E9-8DBF-04642DC3A1EB}">
      <dgm:prSet/>
      <dgm:spPr>
        <a:solidFill>
          <a:schemeClr val="accent1">
            <a:lumMod val="75000"/>
          </a:schemeClr>
        </a:solidFill>
      </dgm:spPr>
      <dgm:t>
        <a:bodyPr/>
        <a:lstStyle/>
        <a:p>
          <a:r>
            <a:rPr lang="en-US" b="1"/>
            <a:t>Creative Worship </a:t>
          </a:r>
          <a:endParaRPr lang="en-US"/>
        </a:p>
      </dgm:t>
    </dgm:pt>
    <dgm:pt modelId="{5F80796A-2810-47F6-9769-43E54799BCA3}" type="parTrans" cxnId="{F9704B0D-4E88-4C32-9A04-4A2064854B2B}">
      <dgm:prSet/>
      <dgm:spPr/>
      <dgm:t>
        <a:bodyPr/>
        <a:lstStyle/>
        <a:p>
          <a:endParaRPr lang="en-US"/>
        </a:p>
      </dgm:t>
    </dgm:pt>
    <dgm:pt modelId="{15749D56-E59E-4C62-9AA6-E039B8AD7B5C}" type="sibTrans" cxnId="{F9704B0D-4E88-4C32-9A04-4A2064854B2B}">
      <dgm:prSet/>
      <dgm:spPr/>
      <dgm:t>
        <a:bodyPr/>
        <a:lstStyle/>
        <a:p>
          <a:endParaRPr lang="en-US"/>
        </a:p>
      </dgm:t>
    </dgm:pt>
    <dgm:pt modelId="{8A082B2C-60F4-4A2D-9861-143F569A8009}">
      <dgm:prSet/>
      <dgm:spPr/>
      <dgm:t>
        <a:bodyPr/>
        <a:lstStyle/>
        <a:p>
          <a:r>
            <a:rPr lang="en-US"/>
            <a:t>Sing a song </a:t>
          </a:r>
        </a:p>
      </dgm:t>
    </dgm:pt>
    <dgm:pt modelId="{73202B40-BD65-49ED-90A5-0096A02D5506}" type="parTrans" cxnId="{9D0A6F97-8609-4FBD-A9F8-B634494761C6}">
      <dgm:prSet/>
      <dgm:spPr/>
      <dgm:t>
        <a:bodyPr/>
        <a:lstStyle/>
        <a:p>
          <a:endParaRPr lang="en-US"/>
        </a:p>
      </dgm:t>
    </dgm:pt>
    <dgm:pt modelId="{9987A005-57D3-4E07-ABEF-13EE67DF26E4}" type="sibTrans" cxnId="{9D0A6F97-8609-4FBD-A9F8-B634494761C6}">
      <dgm:prSet/>
      <dgm:spPr/>
      <dgm:t>
        <a:bodyPr/>
        <a:lstStyle/>
        <a:p>
          <a:endParaRPr lang="en-US"/>
        </a:p>
      </dgm:t>
    </dgm:pt>
    <dgm:pt modelId="{3D29CB34-67F7-4A79-9C90-B469CD1ECEA5}">
      <dgm:prSet/>
      <dgm:spPr/>
      <dgm:t>
        <a:bodyPr/>
        <a:lstStyle/>
        <a:p>
          <a:r>
            <a:rPr lang="en-US"/>
            <a:t>Story or object lesson or skit</a:t>
          </a:r>
        </a:p>
      </dgm:t>
    </dgm:pt>
    <dgm:pt modelId="{00D8375D-5FEA-4A1D-9CD6-73F12C3C01CE}" type="parTrans" cxnId="{B6217A13-390C-46EC-B2A8-072F8AE50D48}">
      <dgm:prSet/>
      <dgm:spPr/>
      <dgm:t>
        <a:bodyPr/>
        <a:lstStyle/>
        <a:p>
          <a:endParaRPr lang="en-US"/>
        </a:p>
      </dgm:t>
    </dgm:pt>
    <dgm:pt modelId="{4CC20FB7-4A7F-400B-8DFA-E8DC441BEC48}" type="sibTrans" cxnId="{B6217A13-390C-46EC-B2A8-072F8AE50D48}">
      <dgm:prSet/>
      <dgm:spPr/>
      <dgm:t>
        <a:bodyPr/>
        <a:lstStyle/>
        <a:p>
          <a:endParaRPr lang="en-US"/>
        </a:p>
      </dgm:t>
    </dgm:pt>
    <dgm:pt modelId="{4432DF96-4568-4BF5-8BDC-5BDBFA9E083B}">
      <dgm:prSet/>
      <dgm:spPr>
        <a:solidFill>
          <a:schemeClr val="accent1">
            <a:lumMod val="75000"/>
          </a:schemeClr>
        </a:solidFill>
      </dgm:spPr>
      <dgm:t>
        <a:bodyPr/>
        <a:lstStyle/>
        <a:p>
          <a:r>
            <a:rPr lang="en-US" b="1"/>
            <a:t>Restroom Break</a:t>
          </a:r>
          <a:endParaRPr lang="en-US"/>
        </a:p>
      </dgm:t>
    </dgm:pt>
    <dgm:pt modelId="{6D030D8B-BCB0-4C99-901D-0DCCA82A8FA1}" type="parTrans" cxnId="{A3796821-473A-422E-B78C-16C259B24394}">
      <dgm:prSet/>
      <dgm:spPr/>
      <dgm:t>
        <a:bodyPr/>
        <a:lstStyle/>
        <a:p>
          <a:endParaRPr lang="en-US"/>
        </a:p>
      </dgm:t>
    </dgm:pt>
    <dgm:pt modelId="{EB25186B-C328-4A9A-84EB-9A920A50B0CF}" type="sibTrans" cxnId="{A3796821-473A-422E-B78C-16C259B24394}">
      <dgm:prSet/>
      <dgm:spPr/>
      <dgm:t>
        <a:bodyPr/>
        <a:lstStyle/>
        <a:p>
          <a:endParaRPr lang="en-US"/>
        </a:p>
      </dgm:t>
    </dgm:pt>
    <dgm:pt modelId="{D5A7629E-9827-48C5-BAF1-A4BA84C5EFFD}">
      <dgm:prSet/>
      <dgm:spPr>
        <a:solidFill>
          <a:schemeClr val="accent1">
            <a:lumMod val="75000"/>
          </a:schemeClr>
        </a:solidFill>
      </dgm:spPr>
      <dgm:t>
        <a:bodyPr/>
        <a:lstStyle/>
        <a:p>
          <a:r>
            <a:rPr lang="en-US" b="1"/>
            <a:t>Classwork by level</a:t>
          </a:r>
          <a:endParaRPr lang="en-US"/>
        </a:p>
      </dgm:t>
    </dgm:pt>
    <dgm:pt modelId="{47D3B102-C49B-4CC7-B1DE-347017016AF4}" type="parTrans" cxnId="{E614E5B4-F291-4F22-94B4-B9D5E04A2D99}">
      <dgm:prSet/>
      <dgm:spPr/>
      <dgm:t>
        <a:bodyPr/>
        <a:lstStyle/>
        <a:p>
          <a:endParaRPr lang="en-US"/>
        </a:p>
      </dgm:t>
    </dgm:pt>
    <dgm:pt modelId="{89A24F8D-1143-4C8F-AA46-062452EEDDCB}" type="sibTrans" cxnId="{E614E5B4-F291-4F22-94B4-B9D5E04A2D99}">
      <dgm:prSet/>
      <dgm:spPr/>
      <dgm:t>
        <a:bodyPr/>
        <a:lstStyle/>
        <a:p>
          <a:endParaRPr lang="en-US"/>
        </a:p>
      </dgm:t>
    </dgm:pt>
    <dgm:pt modelId="{B99F60A3-D593-4593-900E-9F95EB0FAD30}" type="pres">
      <dgm:prSet presAssocID="{277A2082-247A-4350-89A5-3775785B4337}" presName="linear" presStyleCnt="0">
        <dgm:presLayoutVars>
          <dgm:animLvl val="lvl"/>
          <dgm:resizeHandles val="exact"/>
        </dgm:presLayoutVars>
      </dgm:prSet>
      <dgm:spPr/>
    </dgm:pt>
    <dgm:pt modelId="{88D7EEF0-A94C-418C-9441-9B770298E054}" type="pres">
      <dgm:prSet presAssocID="{5E5C162C-F07E-4948-8237-41107AF50A0E}" presName="parentText" presStyleLbl="node1" presStyleIdx="0" presStyleCnt="4">
        <dgm:presLayoutVars>
          <dgm:chMax val="0"/>
          <dgm:bulletEnabled val="1"/>
        </dgm:presLayoutVars>
      </dgm:prSet>
      <dgm:spPr/>
    </dgm:pt>
    <dgm:pt modelId="{965F751F-FF54-40B8-862B-749856DE1A4F}" type="pres">
      <dgm:prSet presAssocID="{5E5C162C-F07E-4948-8237-41107AF50A0E}" presName="childText" presStyleLbl="revTx" presStyleIdx="0" presStyleCnt="2">
        <dgm:presLayoutVars>
          <dgm:bulletEnabled val="1"/>
        </dgm:presLayoutVars>
      </dgm:prSet>
      <dgm:spPr/>
    </dgm:pt>
    <dgm:pt modelId="{8412EA95-5F5F-43FE-96DE-42C274196FF5}" type="pres">
      <dgm:prSet presAssocID="{7414FD46-EC0D-42E9-8DBF-04642DC3A1EB}" presName="parentText" presStyleLbl="node1" presStyleIdx="1" presStyleCnt="4">
        <dgm:presLayoutVars>
          <dgm:chMax val="0"/>
          <dgm:bulletEnabled val="1"/>
        </dgm:presLayoutVars>
      </dgm:prSet>
      <dgm:spPr/>
    </dgm:pt>
    <dgm:pt modelId="{F77816DB-6277-4609-8211-45FED6CA68E7}" type="pres">
      <dgm:prSet presAssocID="{7414FD46-EC0D-42E9-8DBF-04642DC3A1EB}" presName="childText" presStyleLbl="revTx" presStyleIdx="1" presStyleCnt="2">
        <dgm:presLayoutVars>
          <dgm:bulletEnabled val="1"/>
        </dgm:presLayoutVars>
      </dgm:prSet>
      <dgm:spPr/>
    </dgm:pt>
    <dgm:pt modelId="{417D9FF6-F8F5-4044-A719-7D2A3223A90B}" type="pres">
      <dgm:prSet presAssocID="{4432DF96-4568-4BF5-8BDC-5BDBFA9E083B}" presName="parentText" presStyleLbl="node1" presStyleIdx="2" presStyleCnt="4">
        <dgm:presLayoutVars>
          <dgm:chMax val="0"/>
          <dgm:bulletEnabled val="1"/>
        </dgm:presLayoutVars>
      </dgm:prSet>
      <dgm:spPr/>
    </dgm:pt>
    <dgm:pt modelId="{280B3646-13A7-43E9-97F4-0B5B080B8E69}" type="pres">
      <dgm:prSet presAssocID="{EB25186B-C328-4A9A-84EB-9A920A50B0CF}" presName="spacer" presStyleCnt="0"/>
      <dgm:spPr/>
    </dgm:pt>
    <dgm:pt modelId="{9A96AB0F-811B-4445-AE42-205196C0B9CC}" type="pres">
      <dgm:prSet presAssocID="{D5A7629E-9827-48C5-BAF1-A4BA84C5EFFD}" presName="parentText" presStyleLbl="node1" presStyleIdx="3" presStyleCnt="4">
        <dgm:presLayoutVars>
          <dgm:chMax val="0"/>
          <dgm:bulletEnabled val="1"/>
        </dgm:presLayoutVars>
      </dgm:prSet>
      <dgm:spPr/>
    </dgm:pt>
  </dgm:ptLst>
  <dgm:cxnLst>
    <dgm:cxn modelId="{F9704B0D-4E88-4C32-9A04-4A2064854B2B}" srcId="{277A2082-247A-4350-89A5-3775785B4337}" destId="{7414FD46-EC0D-42E9-8DBF-04642DC3A1EB}" srcOrd="1" destOrd="0" parTransId="{5F80796A-2810-47F6-9769-43E54799BCA3}" sibTransId="{15749D56-E59E-4C62-9AA6-E039B8AD7B5C}"/>
    <dgm:cxn modelId="{B6217A13-390C-46EC-B2A8-072F8AE50D48}" srcId="{7414FD46-EC0D-42E9-8DBF-04642DC3A1EB}" destId="{3D29CB34-67F7-4A79-9C90-B469CD1ECEA5}" srcOrd="1" destOrd="0" parTransId="{00D8375D-5FEA-4A1D-9CD6-73F12C3C01CE}" sibTransId="{4CC20FB7-4A7F-400B-8DFA-E8DC441BEC48}"/>
    <dgm:cxn modelId="{A3796821-473A-422E-B78C-16C259B24394}" srcId="{277A2082-247A-4350-89A5-3775785B4337}" destId="{4432DF96-4568-4BF5-8BDC-5BDBFA9E083B}" srcOrd="2" destOrd="0" parTransId="{6D030D8B-BCB0-4C99-901D-0DCCA82A8FA1}" sibTransId="{EB25186B-C328-4A9A-84EB-9A920A50B0CF}"/>
    <dgm:cxn modelId="{5CB0F927-0B80-4DF9-8F54-899C264FDD99}" type="presOf" srcId="{D5A7629E-9827-48C5-BAF1-A4BA84C5EFFD}" destId="{9A96AB0F-811B-4445-AE42-205196C0B9CC}" srcOrd="0" destOrd="0" presId="urn:microsoft.com/office/officeart/2005/8/layout/vList2"/>
    <dgm:cxn modelId="{A37A5231-A7F8-446F-83A8-D8ECDC9E93CB}" srcId="{5E5C162C-F07E-4948-8237-41107AF50A0E}" destId="{2C02ADE2-FAAC-49C7-A64F-959B8AF2EB00}" srcOrd="3" destOrd="0" parTransId="{38C1ED78-343B-46F5-B069-3A669BC30DAE}" sibTransId="{3977ED61-18E6-4EEA-8B16-37ECABADAF86}"/>
    <dgm:cxn modelId="{20EE5F40-7FE8-439B-A283-882AAA7F5007}" type="presOf" srcId="{3D29CB34-67F7-4A79-9C90-B469CD1ECEA5}" destId="{F77816DB-6277-4609-8211-45FED6CA68E7}" srcOrd="0" destOrd="1" presId="urn:microsoft.com/office/officeart/2005/8/layout/vList2"/>
    <dgm:cxn modelId="{41FE7657-438A-47C7-B35E-4DDA682C5C93}" type="presOf" srcId="{BECEBA44-75F5-49BE-B59A-6F6CFAA9F87E}" destId="{965F751F-FF54-40B8-862B-749856DE1A4F}" srcOrd="0" destOrd="1" presId="urn:microsoft.com/office/officeart/2005/8/layout/vList2"/>
    <dgm:cxn modelId="{8FA48E5A-4613-4F5D-91A4-49311B83D4F5}" type="presOf" srcId="{277A2082-247A-4350-89A5-3775785B4337}" destId="{B99F60A3-D593-4593-900E-9F95EB0FAD30}" srcOrd="0" destOrd="0" presId="urn:microsoft.com/office/officeart/2005/8/layout/vList2"/>
    <dgm:cxn modelId="{D493308D-BE73-47D9-830C-BDB25CD96DE2}" type="presOf" srcId="{8A082B2C-60F4-4A2D-9861-143F569A8009}" destId="{F77816DB-6277-4609-8211-45FED6CA68E7}" srcOrd="0" destOrd="0" presId="urn:microsoft.com/office/officeart/2005/8/layout/vList2"/>
    <dgm:cxn modelId="{A3D8F491-E4B8-4A47-9B22-5E9293124833}" type="presOf" srcId="{80E24664-D28D-4E5B-A61E-2093E18B9B00}" destId="{965F751F-FF54-40B8-862B-749856DE1A4F}" srcOrd="0" destOrd="0" presId="urn:microsoft.com/office/officeart/2005/8/layout/vList2"/>
    <dgm:cxn modelId="{49FB0793-1157-4C8E-BF38-6075B811F8F9}" type="presOf" srcId="{5E5C162C-F07E-4948-8237-41107AF50A0E}" destId="{88D7EEF0-A94C-418C-9441-9B770298E054}" srcOrd="0" destOrd="0" presId="urn:microsoft.com/office/officeart/2005/8/layout/vList2"/>
    <dgm:cxn modelId="{9D0A6F97-8609-4FBD-A9F8-B634494761C6}" srcId="{7414FD46-EC0D-42E9-8DBF-04642DC3A1EB}" destId="{8A082B2C-60F4-4A2D-9861-143F569A8009}" srcOrd="0" destOrd="0" parTransId="{73202B40-BD65-49ED-90A5-0096A02D5506}" sibTransId="{9987A005-57D3-4E07-ABEF-13EE67DF26E4}"/>
    <dgm:cxn modelId="{127035A9-1C1B-4A96-924C-20C3B4B34ABE}" type="presOf" srcId="{C4A61A1B-AABE-4E7F-ADBC-CE3BD3524427}" destId="{965F751F-FF54-40B8-862B-749856DE1A4F}" srcOrd="0" destOrd="2" presId="urn:microsoft.com/office/officeart/2005/8/layout/vList2"/>
    <dgm:cxn modelId="{E614E5B4-F291-4F22-94B4-B9D5E04A2D99}" srcId="{277A2082-247A-4350-89A5-3775785B4337}" destId="{D5A7629E-9827-48C5-BAF1-A4BA84C5EFFD}" srcOrd="3" destOrd="0" parTransId="{47D3B102-C49B-4CC7-B1DE-347017016AF4}" sibTransId="{89A24F8D-1143-4C8F-AA46-062452EEDDCB}"/>
    <dgm:cxn modelId="{BBF2CEB6-3DAF-4EF7-B669-BF341B3C0F03}" type="presOf" srcId="{2C02ADE2-FAAC-49C7-A64F-959B8AF2EB00}" destId="{965F751F-FF54-40B8-862B-749856DE1A4F}" srcOrd="0" destOrd="3" presId="urn:microsoft.com/office/officeart/2005/8/layout/vList2"/>
    <dgm:cxn modelId="{C008A2BA-DDEF-48B3-8971-D1FC128A0271}" srcId="{5E5C162C-F07E-4948-8237-41107AF50A0E}" destId="{80E24664-D28D-4E5B-A61E-2093E18B9B00}" srcOrd="0" destOrd="0" parTransId="{29205A33-0984-4E23-8172-38636DD71666}" sibTransId="{DDA06BA7-DEB5-4390-87D5-EA5A9DDD029F}"/>
    <dgm:cxn modelId="{95B7EBC7-1650-40F0-BDE6-02A6532D68B0}" srcId="{277A2082-247A-4350-89A5-3775785B4337}" destId="{5E5C162C-F07E-4948-8237-41107AF50A0E}" srcOrd="0" destOrd="0" parTransId="{7BA1281E-4160-48B3-9791-43406574C528}" sibTransId="{6A51F3EB-79ED-49D8-9301-F70D83063A07}"/>
    <dgm:cxn modelId="{73C41AC9-6510-47F4-B6A5-B16315B88961}" srcId="{5E5C162C-F07E-4948-8237-41107AF50A0E}" destId="{BECEBA44-75F5-49BE-B59A-6F6CFAA9F87E}" srcOrd="1" destOrd="0" parTransId="{AC018B45-E693-44BC-9AD4-DF845DFB8BFF}" sibTransId="{9A2BEE7D-4CF5-4BF0-A2FD-28EAF6ECD0EC}"/>
    <dgm:cxn modelId="{0C4D28D2-D8D9-446D-8EDD-36A38DBA2E2D}" type="presOf" srcId="{4432DF96-4568-4BF5-8BDC-5BDBFA9E083B}" destId="{417D9FF6-F8F5-4044-A719-7D2A3223A90B}" srcOrd="0" destOrd="0" presId="urn:microsoft.com/office/officeart/2005/8/layout/vList2"/>
    <dgm:cxn modelId="{9C418BDA-421F-43CF-8525-E2B0F395AEEB}" srcId="{5E5C162C-F07E-4948-8237-41107AF50A0E}" destId="{C4A61A1B-AABE-4E7F-ADBC-CE3BD3524427}" srcOrd="2" destOrd="0" parTransId="{5F5D5BE0-3F19-487D-8E4A-128F66994E6F}" sibTransId="{305B2E4A-5EB4-44A2-AE76-2D074C6AD30E}"/>
    <dgm:cxn modelId="{E524FEE7-16F8-4167-A427-379B645DA15B}" type="presOf" srcId="{7414FD46-EC0D-42E9-8DBF-04642DC3A1EB}" destId="{8412EA95-5F5F-43FE-96DE-42C274196FF5}" srcOrd="0" destOrd="0" presId="urn:microsoft.com/office/officeart/2005/8/layout/vList2"/>
    <dgm:cxn modelId="{EE7A5533-9005-4E94-9B3E-56A93285062E}" type="presParOf" srcId="{B99F60A3-D593-4593-900E-9F95EB0FAD30}" destId="{88D7EEF0-A94C-418C-9441-9B770298E054}" srcOrd="0" destOrd="0" presId="urn:microsoft.com/office/officeart/2005/8/layout/vList2"/>
    <dgm:cxn modelId="{6F90A949-C5BC-43FF-9459-A32E3088811D}" type="presParOf" srcId="{B99F60A3-D593-4593-900E-9F95EB0FAD30}" destId="{965F751F-FF54-40B8-862B-749856DE1A4F}" srcOrd="1" destOrd="0" presId="urn:microsoft.com/office/officeart/2005/8/layout/vList2"/>
    <dgm:cxn modelId="{80295085-B460-4389-86D2-19114B740A07}" type="presParOf" srcId="{B99F60A3-D593-4593-900E-9F95EB0FAD30}" destId="{8412EA95-5F5F-43FE-96DE-42C274196FF5}" srcOrd="2" destOrd="0" presId="urn:microsoft.com/office/officeart/2005/8/layout/vList2"/>
    <dgm:cxn modelId="{F67FCB80-683B-435C-8845-6F991DB614AC}" type="presParOf" srcId="{B99F60A3-D593-4593-900E-9F95EB0FAD30}" destId="{F77816DB-6277-4609-8211-45FED6CA68E7}" srcOrd="3" destOrd="0" presId="urn:microsoft.com/office/officeart/2005/8/layout/vList2"/>
    <dgm:cxn modelId="{C7727914-B9ED-4FA2-B1C1-121F6E01139C}" type="presParOf" srcId="{B99F60A3-D593-4593-900E-9F95EB0FAD30}" destId="{417D9FF6-F8F5-4044-A719-7D2A3223A90B}" srcOrd="4" destOrd="0" presId="urn:microsoft.com/office/officeart/2005/8/layout/vList2"/>
    <dgm:cxn modelId="{A453B31B-B4CB-409F-9024-FB881FFC5CDE}" type="presParOf" srcId="{B99F60A3-D593-4593-900E-9F95EB0FAD30}" destId="{280B3646-13A7-43E9-97F4-0B5B080B8E69}" srcOrd="5" destOrd="0" presId="urn:microsoft.com/office/officeart/2005/8/layout/vList2"/>
    <dgm:cxn modelId="{AF8BB053-0AE4-4621-9D86-154B6AECEE17}" type="presParOf" srcId="{B99F60A3-D593-4593-900E-9F95EB0FAD30}" destId="{9A96AB0F-811B-4445-AE42-205196C0B9C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206AB-ED48-4ED9-A059-21C6DE8F1B53}">
      <dsp:nvSpPr>
        <dsp:cNvPr id="0" name=""/>
        <dsp:cNvSpPr/>
      </dsp:nvSpPr>
      <dsp:spPr>
        <a:xfrm>
          <a:off x="1537022" y="203"/>
          <a:ext cx="2107555" cy="1053777"/>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rgbClr val="FF0000"/>
              </a:solidFill>
              <a:latin typeface="Amasis MT Pro Black" panose="02040A04050005020304" pitchFamily="18" charset="0"/>
            </a:rPr>
            <a:t>Local Church</a:t>
          </a:r>
        </a:p>
      </dsp:txBody>
      <dsp:txXfrm>
        <a:off x="1567886" y="31067"/>
        <a:ext cx="2045827" cy="992049"/>
      </dsp:txXfrm>
    </dsp:sp>
    <dsp:sp modelId="{1C63F60A-DCE5-4093-8288-901654C05066}">
      <dsp:nvSpPr>
        <dsp:cNvPr id="0" name=""/>
        <dsp:cNvSpPr/>
      </dsp:nvSpPr>
      <dsp:spPr>
        <a:xfrm>
          <a:off x="1702057" y="1053980"/>
          <a:ext cx="91440" cy="790333"/>
        </a:xfrm>
        <a:custGeom>
          <a:avLst/>
          <a:gdLst/>
          <a:ahLst/>
          <a:cxnLst/>
          <a:rect l="0" t="0" r="0" b="0"/>
          <a:pathLst>
            <a:path>
              <a:moveTo>
                <a:pt x="45720" y="0"/>
              </a:moveTo>
              <a:lnTo>
                <a:pt x="45720" y="7903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E1D729-3F37-4EC8-9139-B2332C7D1F44}">
      <dsp:nvSpPr>
        <dsp:cNvPr id="0" name=""/>
        <dsp:cNvSpPr/>
      </dsp:nvSpPr>
      <dsp:spPr>
        <a:xfrm>
          <a:off x="1747777" y="1317425"/>
          <a:ext cx="1686044" cy="1053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latin typeface="Amasis MT Pro Black" panose="02040A04050005020304" pitchFamily="18" charset="0"/>
            </a:rPr>
            <a:t>New Jersey </a:t>
          </a:r>
          <a:r>
            <a:rPr lang="en-US" sz="2100" b="1" kern="1200" dirty="0">
              <a:solidFill>
                <a:srgbClr val="FF0000"/>
              </a:solidFill>
              <a:latin typeface="Amasis MT Pro Black" panose="02040A04050005020304" pitchFamily="18" charset="0"/>
            </a:rPr>
            <a:t>Conference</a:t>
          </a:r>
        </a:p>
      </dsp:txBody>
      <dsp:txXfrm>
        <a:off x="1778641" y="1348289"/>
        <a:ext cx="1624316" cy="992049"/>
      </dsp:txXfrm>
    </dsp:sp>
    <dsp:sp modelId="{7DF56596-909D-43EA-BB78-1E9FAEEF80DF}">
      <dsp:nvSpPr>
        <dsp:cNvPr id="0" name=""/>
        <dsp:cNvSpPr/>
      </dsp:nvSpPr>
      <dsp:spPr>
        <a:xfrm>
          <a:off x="1702057" y="1053980"/>
          <a:ext cx="91440" cy="2107555"/>
        </a:xfrm>
        <a:custGeom>
          <a:avLst/>
          <a:gdLst/>
          <a:ahLst/>
          <a:cxnLst/>
          <a:rect l="0" t="0" r="0" b="0"/>
          <a:pathLst>
            <a:path>
              <a:moveTo>
                <a:pt x="45720" y="0"/>
              </a:moveTo>
              <a:lnTo>
                <a:pt x="45720" y="21075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49487F-B78C-47C5-9194-80F0ED547922}">
      <dsp:nvSpPr>
        <dsp:cNvPr id="0" name=""/>
        <dsp:cNvSpPr/>
      </dsp:nvSpPr>
      <dsp:spPr>
        <a:xfrm>
          <a:off x="1747777" y="2634647"/>
          <a:ext cx="1686044" cy="1053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FF0000"/>
              </a:solidFill>
              <a:latin typeface="Amasis MT Pro Black" panose="02040A04050005020304" pitchFamily="18" charset="0"/>
            </a:rPr>
            <a:t>Columbia Union</a:t>
          </a:r>
        </a:p>
      </dsp:txBody>
      <dsp:txXfrm>
        <a:off x="1778641" y="2665511"/>
        <a:ext cx="1624316" cy="992049"/>
      </dsp:txXfrm>
    </dsp:sp>
    <dsp:sp modelId="{93F340DF-3C5D-438E-A1F7-308B08E329F2}">
      <dsp:nvSpPr>
        <dsp:cNvPr id="0" name=""/>
        <dsp:cNvSpPr/>
      </dsp:nvSpPr>
      <dsp:spPr>
        <a:xfrm>
          <a:off x="1702057" y="1053980"/>
          <a:ext cx="91440" cy="3424777"/>
        </a:xfrm>
        <a:custGeom>
          <a:avLst/>
          <a:gdLst/>
          <a:ahLst/>
          <a:cxnLst/>
          <a:rect l="0" t="0" r="0" b="0"/>
          <a:pathLst>
            <a:path>
              <a:moveTo>
                <a:pt x="45720" y="0"/>
              </a:moveTo>
              <a:lnTo>
                <a:pt x="45720" y="34247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701DC0-40EF-48A6-8C74-D0ECB39C2274}">
      <dsp:nvSpPr>
        <dsp:cNvPr id="0" name=""/>
        <dsp:cNvSpPr/>
      </dsp:nvSpPr>
      <dsp:spPr>
        <a:xfrm>
          <a:off x="1747777" y="3951869"/>
          <a:ext cx="1686044" cy="1053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FF0000"/>
              </a:solidFill>
              <a:latin typeface="Amasis MT Pro Black" panose="02040A04050005020304" pitchFamily="18" charset="0"/>
            </a:rPr>
            <a:t>NAD </a:t>
          </a:r>
        </a:p>
      </dsp:txBody>
      <dsp:txXfrm>
        <a:off x="1778641" y="3982733"/>
        <a:ext cx="1624316" cy="992049"/>
      </dsp:txXfrm>
    </dsp:sp>
    <dsp:sp modelId="{C417D93C-3F76-4DB3-85A2-BB33D211ABB1}">
      <dsp:nvSpPr>
        <dsp:cNvPr id="0" name=""/>
        <dsp:cNvSpPr/>
      </dsp:nvSpPr>
      <dsp:spPr>
        <a:xfrm>
          <a:off x="1702057" y="1053980"/>
          <a:ext cx="91440" cy="4741998"/>
        </a:xfrm>
        <a:custGeom>
          <a:avLst/>
          <a:gdLst/>
          <a:ahLst/>
          <a:cxnLst/>
          <a:rect l="0" t="0" r="0" b="0"/>
          <a:pathLst>
            <a:path>
              <a:moveTo>
                <a:pt x="45720" y="0"/>
              </a:moveTo>
              <a:lnTo>
                <a:pt x="45720" y="47419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58569C-46D4-4BF6-B925-F9948DC1EF36}">
      <dsp:nvSpPr>
        <dsp:cNvPr id="0" name=""/>
        <dsp:cNvSpPr/>
      </dsp:nvSpPr>
      <dsp:spPr>
        <a:xfrm>
          <a:off x="1747777" y="5269091"/>
          <a:ext cx="1686044" cy="1053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FF0000"/>
              </a:solidFill>
              <a:latin typeface="Amasis MT Pro Black" panose="02040A04050005020304" pitchFamily="18" charset="0"/>
            </a:rPr>
            <a:t>General Conference</a:t>
          </a:r>
        </a:p>
      </dsp:txBody>
      <dsp:txXfrm>
        <a:off x="1778641" y="5299955"/>
        <a:ext cx="1624316" cy="992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ED12F-937F-4A36-B14D-CAC82B0FFF40}">
      <dsp:nvSpPr>
        <dsp:cNvPr id="0" name=""/>
        <dsp:cNvSpPr/>
      </dsp:nvSpPr>
      <dsp:spPr>
        <a:xfrm>
          <a:off x="53" y="64686"/>
          <a:ext cx="5106412" cy="691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defRPr b="1"/>
          </a:pPr>
          <a:r>
            <a:rPr lang="en-US" sz="2400" u="sng" kern="1200">
              <a:latin typeface="Britannic Bold" panose="020B0903060703020204" pitchFamily="34" charset="0"/>
            </a:rPr>
            <a:t>Gather</a:t>
          </a:r>
        </a:p>
      </dsp:txBody>
      <dsp:txXfrm>
        <a:off x="53" y="64686"/>
        <a:ext cx="5106412" cy="691200"/>
      </dsp:txXfrm>
    </dsp:sp>
    <dsp:sp modelId="{D87C178A-41D7-470A-BEE3-C4D592D1DEFB}">
      <dsp:nvSpPr>
        <dsp:cNvPr id="0" name=""/>
        <dsp:cNvSpPr/>
      </dsp:nvSpPr>
      <dsp:spPr>
        <a:xfrm>
          <a:off x="53" y="755886"/>
          <a:ext cx="5106412" cy="337223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u="sng" kern="1200" dirty="0">
              <a:latin typeface="Britannic Bold" panose="020B0903060703020204" pitchFamily="34" charset="0"/>
            </a:rPr>
            <a:t>Gather Support of Parents</a:t>
          </a:r>
        </a:p>
        <a:p>
          <a:pPr marL="228600" lvl="1" indent="-228600" algn="l" defTabSz="1066800">
            <a:lnSpc>
              <a:spcPct val="90000"/>
            </a:lnSpc>
            <a:spcBef>
              <a:spcPct val="0"/>
            </a:spcBef>
            <a:spcAft>
              <a:spcPct val="15000"/>
            </a:spcAft>
            <a:buChar char="•"/>
          </a:pPr>
          <a:endParaRPr lang="en-US" sz="2400" u="sng" kern="1200" dirty="0"/>
        </a:p>
        <a:p>
          <a:pPr marL="457200" lvl="2" indent="-228600" algn="l" defTabSz="1066800">
            <a:lnSpc>
              <a:spcPct val="90000"/>
            </a:lnSpc>
            <a:spcBef>
              <a:spcPct val="0"/>
            </a:spcBef>
            <a:spcAft>
              <a:spcPct val="15000"/>
            </a:spcAft>
            <a:buChar char="•"/>
          </a:pPr>
          <a:endParaRPr lang="en-US" sz="2400" kern="1200">
            <a:latin typeface="Britannic Bold" panose="020B0903060703020204" pitchFamily="34" charset="0"/>
          </a:endParaRPr>
        </a:p>
        <a:p>
          <a:pPr marL="457200" lvl="2" indent="-228600" algn="l" defTabSz="1066800">
            <a:lnSpc>
              <a:spcPct val="90000"/>
            </a:lnSpc>
            <a:spcBef>
              <a:spcPct val="0"/>
            </a:spcBef>
            <a:spcAft>
              <a:spcPct val="15000"/>
            </a:spcAft>
            <a:buChar char="•"/>
          </a:pPr>
          <a:r>
            <a:rPr lang="en-US" sz="2400" kern="1200">
              <a:latin typeface="Britannic Bold" panose="020B0903060703020204" pitchFamily="34" charset="0"/>
            </a:rPr>
            <a:t>Meet with parents of Adventurer age children and have them spread the word.</a:t>
          </a:r>
        </a:p>
      </dsp:txBody>
      <dsp:txXfrm>
        <a:off x="53" y="755886"/>
        <a:ext cx="5106412" cy="3372232"/>
      </dsp:txXfrm>
    </dsp:sp>
    <dsp:sp modelId="{1B6DA24E-F0FA-4335-930E-8E711F983CCE}">
      <dsp:nvSpPr>
        <dsp:cNvPr id="0" name=""/>
        <dsp:cNvSpPr/>
      </dsp:nvSpPr>
      <dsp:spPr>
        <a:xfrm>
          <a:off x="5821363" y="64686"/>
          <a:ext cx="5106412" cy="691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defRPr b="1"/>
          </a:pPr>
          <a:r>
            <a:rPr lang="en-US" sz="2400" u="sng" kern="1200">
              <a:latin typeface="Britannic Bold" panose="020B0903060703020204" pitchFamily="34" charset="0"/>
            </a:rPr>
            <a:t>Call</a:t>
          </a:r>
        </a:p>
      </dsp:txBody>
      <dsp:txXfrm>
        <a:off x="5821363" y="64686"/>
        <a:ext cx="5106412" cy="691200"/>
      </dsp:txXfrm>
    </dsp:sp>
    <dsp:sp modelId="{68D19EAC-923B-461D-9526-AADC1AE93316}">
      <dsp:nvSpPr>
        <dsp:cNvPr id="0" name=""/>
        <dsp:cNvSpPr/>
      </dsp:nvSpPr>
      <dsp:spPr>
        <a:xfrm>
          <a:off x="5821363" y="755886"/>
          <a:ext cx="5106412" cy="337223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n-US" sz="2400" u="sng" kern="1200" dirty="0">
            <a:latin typeface="Britannic Bold" panose="020B0903060703020204" pitchFamily="34" charset="0"/>
          </a:endParaRPr>
        </a:p>
        <a:p>
          <a:pPr marL="228600" lvl="1" indent="-228600" algn="l" defTabSz="1066800">
            <a:lnSpc>
              <a:spcPct val="90000"/>
            </a:lnSpc>
            <a:spcBef>
              <a:spcPct val="0"/>
            </a:spcBef>
            <a:spcAft>
              <a:spcPct val="15000"/>
            </a:spcAft>
            <a:buChar char="•"/>
          </a:pPr>
          <a:r>
            <a:rPr lang="en-US" sz="2400" u="sng" kern="1200" dirty="0">
              <a:latin typeface="Britannic Bold" panose="020B0903060703020204" pitchFamily="34" charset="0"/>
            </a:rPr>
            <a:t>Call an Organization meeting</a:t>
          </a:r>
        </a:p>
        <a:p>
          <a:pPr marL="228600" lvl="1" indent="-228600" algn="l" defTabSz="1066800">
            <a:lnSpc>
              <a:spcPct val="90000"/>
            </a:lnSpc>
            <a:spcBef>
              <a:spcPct val="0"/>
            </a:spcBef>
            <a:spcAft>
              <a:spcPct val="15000"/>
            </a:spcAft>
            <a:buChar char="•"/>
          </a:pPr>
          <a:endParaRPr lang="en-US" sz="2400" u="sng" kern="1200" dirty="0"/>
        </a:p>
        <a:p>
          <a:pPr marL="457200" lvl="2" indent="-228600" algn="l" defTabSz="1066800">
            <a:lnSpc>
              <a:spcPct val="90000"/>
            </a:lnSpc>
            <a:spcBef>
              <a:spcPct val="0"/>
            </a:spcBef>
            <a:spcAft>
              <a:spcPct val="15000"/>
            </a:spcAft>
            <a:buChar char="•"/>
          </a:pPr>
          <a:endParaRPr lang="en-US" sz="2400" kern="1200">
            <a:latin typeface="Britannic Bold" panose="020B0903060703020204" pitchFamily="34" charset="0"/>
          </a:endParaRPr>
        </a:p>
        <a:p>
          <a:pPr marL="457200" lvl="2" indent="-228600" algn="l" defTabSz="1066800">
            <a:lnSpc>
              <a:spcPct val="90000"/>
            </a:lnSpc>
            <a:spcBef>
              <a:spcPct val="0"/>
            </a:spcBef>
            <a:spcAft>
              <a:spcPct val="15000"/>
            </a:spcAft>
            <a:buChar char="•"/>
          </a:pPr>
          <a:r>
            <a:rPr lang="en-US" sz="2400" kern="1200">
              <a:latin typeface="Britannic Bold" panose="020B0903060703020204" pitchFamily="34" charset="0"/>
            </a:rPr>
            <a:t>Schedule a meeting with those who would be interested in the Adventurer Ministry. Explain the goals of the ministry. Appeal for volunteers.</a:t>
          </a:r>
        </a:p>
      </dsp:txBody>
      <dsp:txXfrm>
        <a:off x="5821363" y="755886"/>
        <a:ext cx="5106412" cy="3372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223EB-E7C7-415A-B266-267514BE72DB}">
      <dsp:nvSpPr>
        <dsp:cNvPr id="0" name=""/>
        <dsp:cNvSpPr/>
      </dsp:nvSpPr>
      <dsp:spPr>
        <a:xfrm>
          <a:off x="0" y="374238"/>
          <a:ext cx="6340084"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Director</a:t>
          </a:r>
          <a:endParaRPr lang="en-US" sz="3100" kern="1200"/>
        </a:p>
      </dsp:txBody>
      <dsp:txXfrm>
        <a:off x="36296" y="410534"/>
        <a:ext cx="6267492" cy="670943"/>
      </dsp:txXfrm>
    </dsp:sp>
    <dsp:sp modelId="{188204AA-A716-463D-BA85-79D19E767F71}">
      <dsp:nvSpPr>
        <dsp:cNvPr id="0" name=""/>
        <dsp:cNvSpPr/>
      </dsp:nvSpPr>
      <dsp:spPr>
        <a:xfrm>
          <a:off x="0" y="1207053"/>
          <a:ext cx="6340084"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Associate Director(s)</a:t>
          </a:r>
          <a:endParaRPr lang="en-US" sz="3100" kern="1200"/>
        </a:p>
      </dsp:txBody>
      <dsp:txXfrm>
        <a:off x="36296" y="1243349"/>
        <a:ext cx="6267492" cy="670943"/>
      </dsp:txXfrm>
    </dsp:sp>
    <dsp:sp modelId="{158C6678-1894-4FB2-BBDC-86D8295B24CA}">
      <dsp:nvSpPr>
        <dsp:cNvPr id="0" name=""/>
        <dsp:cNvSpPr/>
      </dsp:nvSpPr>
      <dsp:spPr>
        <a:xfrm>
          <a:off x="0" y="2039868"/>
          <a:ext cx="6340084"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Instructors for each curriculum level</a:t>
          </a:r>
          <a:endParaRPr lang="en-US" sz="3100" kern="1200"/>
        </a:p>
      </dsp:txBody>
      <dsp:txXfrm>
        <a:off x="36296" y="2076164"/>
        <a:ext cx="6267492" cy="670943"/>
      </dsp:txXfrm>
    </dsp:sp>
    <dsp:sp modelId="{BD33EC9B-75B3-40AA-9A51-2C19B6E3F221}">
      <dsp:nvSpPr>
        <dsp:cNvPr id="0" name=""/>
        <dsp:cNvSpPr/>
      </dsp:nvSpPr>
      <dsp:spPr>
        <a:xfrm>
          <a:off x="0" y="2872684"/>
          <a:ext cx="6340084"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Instructors for patch requirements</a:t>
          </a:r>
          <a:endParaRPr lang="en-US" sz="3100" kern="1200"/>
        </a:p>
      </dsp:txBody>
      <dsp:txXfrm>
        <a:off x="36296" y="2908980"/>
        <a:ext cx="6267492" cy="670943"/>
      </dsp:txXfrm>
    </dsp:sp>
    <dsp:sp modelId="{A624134B-4B37-460D-BD2B-83B6C31DE026}">
      <dsp:nvSpPr>
        <dsp:cNvPr id="0" name=""/>
        <dsp:cNvSpPr/>
      </dsp:nvSpPr>
      <dsp:spPr>
        <a:xfrm>
          <a:off x="0" y="3705499"/>
          <a:ext cx="6340084"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Family Network Coordinator</a:t>
          </a:r>
          <a:endParaRPr lang="en-US" sz="3100" kern="1200"/>
        </a:p>
      </dsp:txBody>
      <dsp:txXfrm>
        <a:off x="36296" y="3741795"/>
        <a:ext cx="6267492" cy="670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28599-0565-4A94-AABE-85E34A2118AF}">
      <dsp:nvSpPr>
        <dsp:cNvPr id="0" name=""/>
        <dsp:cNvSpPr/>
      </dsp:nvSpPr>
      <dsp:spPr>
        <a:xfrm>
          <a:off x="258809" y="382275"/>
          <a:ext cx="1196668" cy="121992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191444-8DBF-4AC8-8994-CBEA370A3642}">
      <dsp:nvSpPr>
        <dsp:cNvPr id="0" name=""/>
        <dsp:cNvSpPr/>
      </dsp:nvSpPr>
      <dsp:spPr>
        <a:xfrm>
          <a:off x="538316" y="626808"/>
          <a:ext cx="637654" cy="7308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A22B7B-13F4-49C2-8C29-BEAE8FE0168C}">
      <dsp:nvSpPr>
        <dsp:cNvPr id="0" name=""/>
        <dsp:cNvSpPr/>
      </dsp:nvSpPr>
      <dsp:spPr>
        <a:xfrm>
          <a:off x="1302886" y="364296"/>
          <a:ext cx="2311776" cy="1925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latin typeface="Cambria" panose="02040503050406030204" pitchFamily="18" charset="0"/>
              <a:ea typeface="Cambria" panose="02040503050406030204" pitchFamily="18" charset="0"/>
            </a:rPr>
            <a:t>Adventurer Basic Staff training course</a:t>
          </a:r>
        </a:p>
      </dsp:txBody>
      <dsp:txXfrm>
        <a:off x="1302886" y="364296"/>
        <a:ext cx="2311776" cy="1925282"/>
      </dsp:txXfrm>
    </dsp:sp>
    <dsp:sp modelId="{0E009526-D0A3-4808-BE41-59521FD8A4F6}">
      <dsp:nvSpPr>
        <dsp:cNvPr id="0" name=""/>
        <dsp:cNvSpPr/>
      </dsp:nvSpPr>
      <dsp:spPr>
        <a:xfrm>
          <a:off x="3863490" y="299792"/>
          <a:ext cx="1038440" cy="138489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4DA90-E4D9-4C86-84EA-47400B1E7E39}">
      <dsp:nvSpPr>
        <dsp:cNvPr id="0" name=""/>
        <dsp:cNvSpPr/>
      </dsp:nvSpPr>
      <dsp:spPr>
        <a:xfrm>
          <a:off x="4052025" y="752092"/>
          <a:ext cx="680218" cy="5557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C8F584-352D-4124-92DD-B4AAF6D15A8F}">
      <dsp:nvSpPr>
        <dsp:cNvPr id="0" name=""/>
        <dsp:cNvSpPr/>
      </dsp:nvSpPr>
      <dsp:spPr>
        <a:xfrm>
          <a:off x="4888709" y="298371"/>
          <a:ext cx="2280601" cy="1944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latin typeface="Cambria" panose="02040503050406030204" pitchFamily="18" charset="0"/>
              <a:ea typeface="Cambria" panose="02040503050406030204" pitchFamily="18" charset="0"/>
            </a:rPr>
            <a:t>Put dates on your club calendar</a:t>
          </a:r>
        </a:p>
      </dsp:txBody>
      <dsp:txXfrm>
        <a:off x="4888709" y="298371"/>
        <a:ext cx="2280601" cy="1944302"/>
      </dsp:txXfrm>
    </dsp:sp>
    <dsp:sp modelId="{299941BD-CD67-4586-8DB1-6E43014EEE4C}">
      <dsp:nvSpPr>
        <dsp:cNvPr id="0" name=""/>
        <dsp:cNvSpPr/>
      </dsp:nvSpPr>
      <dsp:spPr>
        <a:xfrm>
          <a:off x="7514859" y="356358"/>
          <a:ext cx="1092556" cy="132832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7FCF85-47D7-45EC-91B6-7ED0855845EC}">
      <dsp:nvSpPr>
        <dsp:cNvPr id="0" name=""/>
        <dsp:cNvSpPr/>
      </dsp:nvSpPr>
      <dsp:spPr>
        <a:xfrm>
          <a:off x="7666592" y="617381"/>
          <a:ext cx="807951" cy="7497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4ED27E-5030-485F-9935-FFFFD39D0D76}">
      <dsp:nvSpPr>
        <dsp:cNvPr id="0" name=""/>
        <dsp:cNvSpPr/>
      </dsp:nvSpPr>
      <dsp:spPr>
        <a:xfrm>
          <a:off x="8667736" y="352094"/>
          <a:ext cx="1970656" cy="1280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latin typeface="Cambria" panose="02040503050406030204" pitchFamily="18" charset="0"/>
              <a:ea typeface="Cambria" panose="02040503050406030204" pitchFamily="18" charset="0"/>
            </a:rPr>
            <a:t>Encourage staff to attend</a:t>
          </a:r>
        </a:p>
      </dsp:txBody>
      <dsp:txXfrm>
        <a:off x="8667736" y="352094"/>
        <a:ext cx="1970656" cy="1280288"/>
      </dsp:txXfrm>
    </dsp:sp>
    <dsp:sp modelId="{14E6021E-1951-49F6-967E-83B572CA4697}">
      <dsp:nvSpPr>
        <dsp:cNvPr id="0" name=""/>
        <dsp:cNvSpPr/>
      </dsp:nvSpPr>
      <dsp:spPr>
        <a:xfrm>
          <a:off x="258809" y="3307885"/>
          <a:ext cx="1178768" cy="108954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A4756-BDF1-46AE-B145-5E6148DE1EA9}">
      <dsp:nvSpPr>
        <dsp:cNvPr id="0" name=""/>
        <dsp:cNvSpPr/>
      </dsp:nvSpPr>
      <dsp:spPr>
        <a:xfrm>
          <a:off x="449449" y="3425905"/>
          <a:ext cx="797487" cy="8535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39EB44-CB9A-4AA8-9F03-76477D6C80E2}">
      <dsp:nvSpPr>
        <dsp:cNvPr id="0" name=""/>
        <dsp:cNvSpPr/>
      </dsp:nvSpPr>
      <dsp:spPr>
        <a:xfrm>
          <a:off x="1445362" y="3168259"/>
          <a:ext cx="1970656" cy="136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2060"/>
              </a:solidFill>
              <a:latin typeface="Cambria" panose="02040503050406030204" pitchFamily="18" charset="0"/>
              <a:ea typeface="Cambria" panose="02040503050406030204" pitchFamily="18" charset="0"/>
            </a:rPr>
            <a:t>Learn from the seminars</a:t>
          </a:r>
        </a:p>
      </dsp:txBody>
      <dsp:txXfrm>
        <a:off x="1445362" y="3168259"/>
        <a:ext cx="1970656" cy="1368799"/>
      </dsp:txXfrm>
    </dsp:sp>
    <dsp:sp modelId="{FDAB61BD-686F-4C59-98D6-7917AA5E803C}">
      <dsp:nvSpPr>
        <dsp:cNvPr id="0" name=""/>
        <dsp:cNvSpPr/>
      </dsp:nvSpPr>
      <dsp:spPr>
        <a:xfrm>
          <a:off x="3759390" y="3274511"/>
          <a:ext cx="1128682" cy="115629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7F581-3619-43E6-8E00-9A60D1CEA9BC}">
      <dsp:nvSpPr>
        <dsp:cNvPr id="0" name=""/>
        <dsp:cNvSpPr/>
      </dsp:nvSpPr>
      <dsp:spPr>
        <a:xfrm>
          <a:off x="3940887" y="3463611"/>
          <a:ext cx="765687" cy="7780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1D35C9-1215-4CDE-940A-B47C91F9F4FE}">
      <dsp:nvSpPr>
        <dsp:cNvPr id="0" name=""/>
        <dsp:cNvSpPr/>
      </dsp:nvSpPr>
      <dsp:spPr>
        <a:xfrm>
          <a:off x="4795605" y="2849198"/>
          <a:ext cx="2221244" cy="2006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latin typeface="Cambria" panose="02040503050406030204" pitchFamily="18" charset="0"/>
              <a:ea typeface="Cambria" panose="02040503050406030204" pitchFamily="18" charset="0"/>
            </a:rPr>
            <a:t>Meet with others who are involved with Adventurers and share ideas</a:t>
          </a:r>
        </a:p>
      </dsp:txBody>
      <dsp:txXfrm>
        <a:off x="4795605" y="2849198"/>
        <a:ext cx="2221244" cy="2006921"/>
      </dsp:txXfrm>
    </dsp:sp>
    <dsp:sp modelId="{A4E5FDD2-1B78-4904-BFAD-A72AF01D8065}">
      <dsp:nvSpPr>
        <dsp:cNvPr id="0" name=""/>
        <dsp:cNvSpPr/>
      </dsp:nvSpPr>
      <dsp:spPr>
        <a:xfrm>
          <a:off x="7341369" y="3317880"/>
          <a:ext cx="983337" cy="115864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FB1A17-577F-4C6E-96C9-1D157A871B4A}">
      <dsp:nvSpPr>
        <dsp:cNvPr id="0" name=""/>
        <dsp:cNvSpPr/>
      </dsp:nvSpPr>
      <dsp:spPr>
        <a:xfrm>
          <a:off x="7391400" y="3454184"/>
          <a:ext cx="920981" cy="7969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B63BF7-92E2-4066-9368-607FC00C1666}">
      <dsp:nvSpPr>
        <dsp:cNvPr id="0" name=""/>
        <dsp:cNvSpPr/>
      </dsp:nvSpPr>
      <dsp:spPr>
        <a:xfrm>
          <a:off x="8323775" y="2821549"/>
          <a:ext cx="2551586" cy="2102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latin typeface="Cambria" panose="02040503050406030204" pitchFamily="18" charset="0"/>
              <a:ea typeface="Cambria" panose="02040503050406030204" pitchFamily="18" charset="0"/>
            </a:rPr>
            <a:t>Those unable to attend, schedule time to share the basics, so you all can be on the same page</a:t>
          </a:r>
        </a:p>
      </dsp:txBody>
      <dsp:txXfrm>
        <a:off x="8323775" y="2821549"/>
        <a:ext cx="2551586" cy="2102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7EEF0-A94C-418C-9441-9B770298E054}">
      <dsp:nvSpPr>
        <dsp:cNvPr id="0" name=""/>
        <dsp:cNvSpPr/>
      </dsp:nvSpPr>
      <dsp:spPr>
        <a:xfrm>
          <a:off x="0" y="53296"/>
          <a:ext cx="5623874" cy="64759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Opening Exercises</a:t>
          </a:r>
          <a:endParaRPr lang="en-US" sz="2700" kern="1200"/>
        </a:p>
      </dsp:txBody>
      <dsp:txXfrm>
        <a:off x="31613" y="84909"/>
        <a:ext cx="5560648" cy="584369"/>
      </dsp:txXfrm>
    </dsp:sp>
    <dsp:sp modelId="{965F751F-FF54-40B8-862B-749856DE1A4F}">
      <dsp:nvSpPr>
        <dsp:cNvPr id="0" name=""/>
        <dsp:cNvSpPr/>
      </dsp:nvSpPr>
      <dsp:spPr>
        <a:xfrm>
          <a:off x="0" y="700891"/>
          <a:ext cx="5623874"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58"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Fall in by classes  </a:t>
          </a:r>
        </a:p>
        <a:p>
          <a:pPr marL="228600" lvl="1" indent="-228600" algn="l" defTabSz="933450">
            <a:lnSpc>
              <a:spcPct val="90000"/>
            </a:lnSpc>
            <a:spcBef>
              <a:spcPct val="0"/>
            </a:spcBef>
            <a:spcAft>
              <a:spcPct val="20000"/>
            </a:spcAft>
            <a:buChar char="•"/>
          </a:pPr>
          <a:r>
            <a:rPr lang="en-US" sz="2100" kern="1200"/>
            <a:t>Pledges: American, Christian, &amp; Bible</a:t>
          </a:r>
        </a:p>
        <a:p>
          <a:pPr marL="228600" lvl="1" indent="-228600" algn="l" defTabSz="933450">
            <a:lnSpc>
              <a:spcPct val="90000"/>
            </a:lnSpc>
            <a:spcBef>
              <a:spcPct val="0"/>
            </a:spcBef>
            <a:spcAft>
              <a:spcPct val="20000"/>
            </a:spcAft>
            <a:buChar char="•"/>
          </a:pPr>
          <a:r>
            <a:rPr lang="en-US" sz="2100" kern="1200"/>
            <a:t>Adventurer Pledge &amp; Law, Song</a:t>
          </a:r>
        </a:p>
        <a:p>
          <a:pPr marL="228600" lvl="1" indent="-228600" algn="l" defTabSz="933450">
            <a:lnSpc>
              <a:spcPct val="90000"/>
            </a:lnSpc>
            <a:spcBef>
              <a:spcPct val="0"/>
            </a:spcBef>
            <a:spcAft>
              <a:spcPct val="20000"/>
            </a:spcAft>
            <a:buChar char="•"/>
          </a:pPr>
          <a:r>
            <a:rPr lang="en-US" sz="2100" kern="1200"/>
            <a:t>Prayer </a:t>
          </a:r>
        </a:p>
      </dsp:txBody>
      <dsp:txXfrm>
        <a:off x="0" y="700891"/>
        <a:ext cx="5623874" cy="1453140"/>
      </dsp:txXfrm>
    </dsp:sp>
    <dsp:sp modelId="{8412EA95-5F5F-43FE-96DE-42C274196FF5}">
      <dsp:nvSpPr>
        <dsp:cNvPr id="0" name=""/>
        <dsp:cNvSpPr/>
      </dsp:nvSpPr>
      <dsp:spPr>
        <a:xfrm>
          <a:off x="0" y="2154031"/>
          <a:ext cx="5623874" cy="64759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Creative Worship </a:t>
          </a:r>
          <a:endParaRPr lang="en-US" sz="2700" kern="1200"/>
        </a:p>
      </dsp:txBody>
      <dsp:txXfrm>
        <a:off x="31613" y="2185644"/>
        <a:ext cx="5560648" cy="584369"/>
      </dsp:txXfrm>
    </dsp:sp>
    <dsp:sp modelId="{F77816DB-6277-4609-8211-45FED6CA68E7}">
      <dsp:nvSpPr>
        <dsp:cNvPr id="0" name=""/>
        <dsp:cNvSpPr/>
      </dsp:nvSpPr>
      <dsp:spPr>
        <a:xfrm>
          <a:off x="0" y="2801626"/>
          <a:ext cx="5623874"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58"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Sing a song </a:t>
          </a:r>
        </a:p>
        <a:p>
          <a:pPr marL="228600" lvl="1" indent="-228600" algn="l" defTabSz="933450">
            <a:lnSpc>
              <a:spcPct val="90000"/>
            </a:lnSpc>
            <a:spcBef>
              <a:spcPct val="0"/>
            </a:spcBef>
            <a:spcAft>
              <a:spcPct val="20000"/>
            </a:spcAft>
            <a:buChar char="•"/>
          </a:pPr>
          <a:r>
            <a:rPr lang="en-US" sz="2100" kern="1200"/>
            <a:t>Story or object lesson or skit</a:t>
          </a:r>
        </a:p>
      </dsp:txBody>
      <dsp:txXfrm>
        <a:off x="0" y="2801626"/>
        <a:ext cx="5623874" cy="726570"/>
      </dsp:txXfrm>
    </dsp:sp>
    <dsp:sp modelId="{417D9FF6-F8F5-4044-A719-7D2A3223A90B}">
      <dsp:nvSpPr>
        <dsp:cNvPr id="0" name=""/>
        <dsp:cNvSpPr/>
      </dsp:nvSpPr>
      <dsp:spPr>
        <a:xfrm>
          <a:off x="0" y="3528196"/>
          <a:ext cx="5623874" cy="64759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Restroom Break</a:t>
          </a:r>
          <a:endParaRPr lang="en-US" sz="2700" kern="1200"/>
        </a:p>
      </dsp:txBody>
      <dsp:txXfrm>
        <a:off x="31613" y="3559809"/>
        <a:ext cx="5560648" cy="584369"/>
      </dsp:txXfrm>
    </dsp:sp>
    <dsp:sp modelId="{9A96AB0F-811B-4445-AE42-205196C0B9CC}">
      <dsp:nvSpPr>
        <dsp:cNvPr id="0" name=""/>
        <dsp:cNvSpPr/>
      </dsp:nvSpPr>
      <dsp:spPr>
        <a:xfrm>
          <a:off x="0" y="4253551"/>
          <a:ext cx="5623874" cy="64759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Classwork by level</a:t>
          </a:r>
          <a:endParaRPr lang="en-US" sz="2700" kern="1200"/>
        </a:p>
      </dsp:txBody>
      <dsp:txXfrm>
        <a:off x="31613" y="4285164"/>
        <a:ext cx="5560648" cy="5843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253F76-717B-4650-95B2-8B66B28210C8}"/>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0B13C81C-50BD-48C5-B0AB-C65CC26FA368}"/>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D69983D-887D-4F6D-A4A5-552DF42497B2}" type="datetimeFigureOut">
              <a:rPr lang="en-US" smtClean="0"/>
              <a:t>2/6/23</a:t>
            </a:fld>
            <a:endParaRPr lang="en-US"/>
          </a:p>
        </p:txBody>
      </p:sp>
      <p:sp>
        <p:nvSpPr>
          <p:cNvPr id="4" name="Footer Placeholder 3">
            <a:extLst>
              <a:ext uri="{FF2B5EF4-FFF2-40B4-BE49-F238E27FC236}">
                <a16:creationId xmlns:a16="http://schemas.microsoft.com/office/drawing/2014/main" id="{92E44A21-1AD1-4CDB-A294-FA6B52F316D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63D10F-E2FE-40E7-93A1-5AFBA89F015B}"/>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B84E425-6CC2-4301-9E61-444EF025E2F1}" type="slidenum">
              <a:rPr lang="en-US" smtClean="0"/>
              <a:t>‹#›</a:t>
            </a:fld>
            <a:endParaRPr lang="en-US"/>
          </a:p>
        </p:txBody>
      </p:sp>
    </p:spTree>
    <p:extLst>
      <p:ext uri="{BB962C8B-B14F-4D97-AF65-F5344CB8AC3E}">
        <p14:creationId xmlns:p14="http://schemas.microsoft.com/office/powerpoint/2010/main" val="2154707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37AE267-C302-4804-860F-3C3FF8CA5E79}" type="datetimeFigureOut">
              <a:rPr lang="en-US" smtClean="0"/>
              <a:t>2/6/23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5D304C1-9971-48EA-BFB6-743FCBEB271C}" type="slidenum">
              <a:rPr lang="en-US" smtClean="0"/>
              <a:t>‹#›</a:t>
            </a:fld>
            <a:endParaRPr lang="en-US"/>
          </a:p>
        </p:txBody>
      </p:sp>
    </p:spTree>
    <p:extLst>
      <p:ext uri="{BB962C8B-B14F-4D97-AF65-F5344CB8AC3E}">
        <p14:creationId xmlns:p14="http://schemas.microsoft.com/office/powerpoint/2010/main" val="401338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304C1-9971-48EA-BFB6-743FCBEB271C}" type="slidenum">
              <a:rPr lang="en-US" smtClean="0"/>
              <a:t>1</a:t>
            </a:fld>
            <a:endParaRPr lang="en-US"/>
          </a:p>
        </p:txBody>
      </p:sp>
    </p:spTree>
    <p:extLst>
      <p:ext uri="{BB962C8B-B14F-4D97-AF65-F5344CB8AC3E}">
        <p14:creationId xmlns:p14="http://schemas.microsoft.com/office/powerpoint/2010/main" val="3682859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Director’s Guide pg. 8</a:t>
            </a:r>
          </a:p>
        </p:txBody>
      </p:sp>
      <p:sp>
        <p:nvSpPr>
          <p:cNvPr id="4" name="Slide Number Placeholder 3"/>
          <p:cNvSpPr>
            <a:spLocks noGrp="1"/>
          </p:cNvSpPr>
          <p:nvPr>
            <p:ph type="sldNum" sz="quarter" idx="5"/>
          </p:nvPr>
        </p:nvSpPr>
        <p:spPr/>
        <p:txBody>
          <a:bodyPr/>
          <a:lstStyle/>
          <a:p>
            <a:fld id="{85D304C1-9971-48EA-BFB6-743FCBEB271C}" type="slidenum">
              <a:rPr lang="en-US" smtClean="0"/>
              <a:t>10</a:t>
            </a:fld>
            <a:endParaRPr lang="en-US"/>
          </a:p>
        </p:txBody>
      </p:sp>
    </p:spTree>
    <p:extLst>
      <p:ext uri="{BB962C8B-B14F-4D97-AF65-F5344CB8AC3E}">
        <p14:creationId xmlns:p14="http://schemas.microsoft.com/office/powerpoint/2010/main" val="236078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Director’s Guide pg. 9</a:t>
            </a:r>
          </a:p>
        </p:txBody>
      </p:sp>
      <p:sp>
        <p:nvSpPr>
          <p:cNvPr id="4" name="Slide Number Placeholder 3"/>
          <p:cNvSpPr>
            <a:spLocks noGrp="1"/>
          </p:cNvSpPr>
          <p:nvPr>
            <p:ph type="sldNum" sz="quarter" idx="5"/>
          </p:nvPr>
        </p:nvSpPr>
        <p:spPr/>
        <p:txBody>
          <a:bodyPr/>
          <a:lstStyle/>
          <a:p>
            <a:fld id="{85D304C1-9971-48EA-BFB6-743FCBEB271C}" type="slidenum">
              <a:rPr lang="en-US" smtClean="0"/>
              <a:t>11</a:t>
            </a:fld>
            <a:endParaRPr lang="en-US"/>
          </a:p>
        </p:txBody>
      </p:sp>
    </p:spTree>
    <p:extLst>
      <p:ext uri="{BB962C8B-B14F-4D97-AF65-F5344CB8AC3E}">
        <p14:creationId xmlns:p14="http://schemas.microsoft.com/office/powerpoint/2010/main" val="3595770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Formally inform the Conference, Director’s Guide pg. 9</a:t>
            </a:r>
          </a:p>
        </p:txBody>
      </p:sp>
      <p:sp>
        <p:nvSpPr>
          <p:cNvPr id="4" name="Slide Number Placeholder 3"/>
          <p:cNvSpPr>
            <a:spLocks noGrp="1"/>
          </p:cNvSpPr>
          <p:nvPr>
            <p:ph type="sldNum" sz="quarter" idx="5"/>
          </p:nvPr>
        </p:nvSpPr>
        <p:spPr/>
        <p:txBody>
          <a:bodyPr/>
          <a:lstStyle/>
          <a:p>
            <a:fld id="{85D304C1-9971-48EA-BFB6-743FCBEB271C}" type="slidenum">
              <a:rPr lang="en-US" smtClean="0"/>
              <a:t>12</a:t>
            </a:fld>
            <a:endParaRPr lang="en-US"/>
          </a:p>
        </p:txBody>
      </p:sp>
    </p:spTree>
    <p:extLst>
      <p:ext uri="{BB962C8B-B14F-4D97-AF65-F5344CB8AC3E}">
        <p14:creationId xmlns:p14="http://schemas.microsoft.com/office/powerpoint/2010/main" val="437641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Director’s Guide pg. 9</a:t>
            </a:r>
          </a:p>
        </p:txBody>
      </p:sp>
      <p:sp>
        <p:nvSpPr>
          <p:cNvPr id="4" name="Slide Number Placeholder 3"/>
          <p:cNvSpPr>
            <a:spLocks noGrp="1"/>
          </p:cNvSpPr>
          <p:nvPr>
            <p:ph type="sldNum" sz="quarter" idx="5"/>
          </p:nvPr>
        </p:nvSpPr>
        <p:spPr/>
        <p:txBody>
          <a:bodyPr/>
          <a:lstStyle/>
          <a:p>
            <a:fld id="{85D304C1-9971-48EA-BFB6-743FCBEB271C}" type="slidenum">
              <a:rPr lang="en-US" smtClean="0"/>
              <a:t>13</a:t>
            </a:fld>
            <a:endParaRPr lang="en-US"/>
          </a:p>
        </p:txBody>
      </p:sp>
    </p:spTree>
    <p:extLst>
      <p:ext uri="{BB962C8B-B14F-4D97-AF65-F5344CB8AC3E}">
        <p14:creationId xmlns:p14="http://schemas.microsoft.com/office/powerpoint/2010/main" val="1868046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Director’s Guide pg. </a:t>
            </a:r>
          </a:p>
          <a:p>
            <a:r>
              <a:rPr lang="en-US" dirty="0"/>
              <a:t>Can invite conference/area leaders to speak during main church service, and have Adventurers in uniform visit from neighboring club to show members what they do</a:t>
            </a:r>
          </a:p>
        </p:txBody>
      </p:sp>
      <p:sp>
        <p:nvSpPr>
          <p:cNvPr id="4" name="Slide Number Placeholder 3"/>
          <p:cNvSpPr>
            <a:spLocks noGrp="1"/>
          </p:cNvSpPr>
          <p:nvPr>
            <p:ph type="sldNum" sz="quarter" idx="5"/>
          </p:nvPr>
        </p:nvSpPr>
        <p:spPr/>
        <p:txBody>
          <a:bodyPr/>
          <a:lstStyle/>
          <a:p>
            <a:fld id="{85D304C1-9971-48EA-BFB6-743FCBEB271C}" type="slidenum">
              <a:rPr lang="en-US" smtClean="0"/>
              <a:t>14</a:t>
            </a:fld>
            <a:endParaRPr lang="en-US"/>
          </a:p>
        </p:txBody>
      </p:sp>
    </p:spTree>
    <p:extLst>
      <p:ext uri="{BB962C8B-B14F-4D97-AF65-F5344CB8AC3E}">
        <p14:creationId xmlns:p14="http://schemas.microsoft.com/office/powerpoint/2010/main" val="16151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Director’s Guide pg. 10</a:t>
            </a:r>
          </a:p>
        </p:txBody>
      </p:sp>
      <p:sp>
        <p:nvSpPr>
          <p:cNvPr id="4" name="Slide Number Placeholder 3"/>
          <p:cNvSpPr>
            <a:spLocks noGrp="1"/>
          </p:cNvSpPr>
          <p:nvPr>
            <p:ph type="sldNum" sz="quarter" idx="5"/>
          </p:nvPr>
        </p:nvSpPr>
        <p:spPr/>
        <p:txBody>
          <a:bodyPr/>
          <a:lstStyle/>
          <a:p>
            <a:fld id="{85D304C1-9971-48EA-BFB6-743FCBEB271C}" type="slidenum">
              <a:rPr lang="en-US" smtClean="0"/>
              <a:t>15</a:t>
            </a:fld>
            <a:endParaRPr lang="en-US"/>
          </a:p>
        </p:txBody>
      </p:sp>
    </p:spTree>
    <p:extLst>
      <p:ext uri="{BB962C8B-B14F-4D97-AF65-F5344CB8AC3E}">
        <p14:creationId xmlns:p14="http://schemas.microsoft.com/office/powerpoint/2010/main" val="297344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16</a:t>
            </a:fld>
            <a:endParaRPr lang="en-US"/>
          </a:p>
        </p:txBody>
      </p:sp>
    </p:spTree>
    <p:extLst>
      <p:ext uri="{BB962C8B-B14F-4D97-AF65-F5344CB8AC3E}">
        <p14:creationId xmlns:p14="http://schemas.microsoft.com/office/powerpoint/2010/main" val="2858477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Director’s Guide pg. 10</a:t>
            </a:r>
          </a:p>
        </p:txBody>
      </p:sp>
      <p:sp>
        <p:nvSpPr>
          <p:cNvPr id="4" name="Slide Number Placeholder 3"/>
          <p:cNvSpPr>
            <a:spLocks noGrp="1"/>
          </p:cNvSpPr>
          <p:nvPr>
            <p:ph type="sldNum" sz="quarter" idx="5"/>
          </p:nvPr>
        </p:nvSpPr>
        <p:spPr/>
        <p:txBody>
          <a:bodyPr/>
          <a:lstStyle/>
          <a:p>
            <a:fld id="{85D304C1-9971-48EA-BFB6-743FCBEB271C}" type="slidenum">
              <a:rPr lang="en-US" smtClean="0"/>
              <a:t>17</a:t>
            </a:fld>
            <a:endParaRPr lang="en-US"/>
          </a:p>
        </p:txBody>
      </p:sp>
    </p:spTree>
    <p:extLst>
      <p:ext uri="{BB962C8B-B14F-4D97-AF65-F5344CB8AC3E}">
        <p14:creationId xmlns:p14="http://schemas.microsoft.com/office/powerpoint/2010/main" val="1497318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Director’s Guide pg. 10</a:t>
            </a:r>
          </a:p>
        </p:txBody>
      </p:sp>
      <p:sp>
        <p:nvSpPr>
          <p:cNvPr id="4" name="Slide Number Placeholder 3"/>
          <p:cNvSpPr>
            <a:spLocks noGrp="1"/>
          </p:cNvSpPr>
          <p:nvPr>
            <p:ph type="sldNum" sz="quarter" idx="5"/>
          </p:nvPr>
        </p:nvSpPr>
        <p:spPr/>
        <p:txBody>
          <a:bodyPr/>
          <a:lstStyle/>
          <a:p>
            <a:fld id="{85D304C1-9971-48EA-BFB6-743FCBEB271C}" type="slidenum">
              <a:rPr lang="en-US" smtClean="0"/>
              <a:t>18</a:t>
            </a:fld>
            <a:endParaRPr lang="en-US"/>
          </a:p>
        </p:txBody>
      </p:sp>
    </p:spTree>
    <p:extLst>
      <p:ext uri="{BB962C8B-B14F-4D97-AF65-F5344CB8AC3E}">
        <p14:creationId xmlns:p14="http://schemas.microsoft.com/office/powerpoint/2010/main" val="2072187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Director’s Guide pg. 10</a:t>
            </a:r>
          </a:p>
        </p:txBody>
      </p:sp>
      <p:sp>
        <p:nvSpPr>
          <p:cNvPr id="4" name="Slide Number Placeholder 3"/>
          <p:cNvSpPr>
            <a:spLocks noGrp="1"/>
          </p:cNvSpPr>
          <p:nvPr>
            <p:ph type="sldNum" sz="quarter" idx="5"/>
          </p:nvPr>
        </p:nvSpPr>
        <p:spPr/>
        <p:txBody>
          <a:bodyPr/>
          <a:lstStyle/>
          <a:p>
            <a:fld id="{85D304C1-9971-48EA-BFB6-743FCBEB271C}" type="slidenum">
              <a:rPr lang="en-US" smtClean="0"/>
              <a:t>19</a:t>
            </a:fld>
            <a:endParaRPr lang="en-US"/>
          </a:p>
        </p:txBody>
      </p:sp>
    </p:spTree>
    <p:extLst>
      <p:ext uri="{BB962C8B-B14F-4D97-AF65-F5344CB8AC3E}">
        <p14:creationId xmlns:p14="http://schemas.microsoft.com/office/powerpoint/2010/main" val="42744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2</a:t>
            </a:fld>
            <a:endParaRPr lang="en-US"/>
          </a:p>
        </p:txBody>
      </p:sp>
    </p:spTree>
    <p:extLst>
      <p:ext uri="{BB962C8B-B14F-4D97-AF65-F5344CB8AC3E}">
        <p14:creationId xmlns:p14="http://schemas.microsoft.com/office/powerpoint/2010/main" val="3153456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Pgs</a:t>
            </a:r>
            <a:r>
              <a:rPr lang="en-US" dirty="0"/>
              <a:t> 12-22 of 2023 Manual</a:t>
            </a:r>
          </a:p>
        </p:txBody>
      </p:sp>
      <p:sp>
        <p:nvSpPr>
          <p:cNvPr id="4" name="Slide Number Placeholder 3"/>
          <p:cNvSpPr>
            <a:spLocks noGrp="1"/>
          </p:cNvSpPr>
          <p:nvPr>
            <p:ph type="sldNum" sz="quarter" idx="5"/>
          </p:nvPr>
        </p:nvSpPr>
        <p:spPr/>
        <p:txBody>
          <a:bodyPr/>
          <a:lstStyle/>
          <a:p>
            <a:fld id="{85D304C1-9971-48EA-BFB6-743FCBEB271C}" type="slidenum">
              <a:rPr lang="en-US" smtClean="0"/>
              <a:t>20</a:t>
            </a:fld>
            <a:endParaRPr lang="en-US"/>
          </a:p>
        </p:txBody>
      </p:sp>
    </p:spTree>
    <p:extLst>
      <p:ext uri="{BB962C8B-B14F-4D97-AF65-F5344CB8AC3E}">
        <p14:creationId xmlns:p14="http://schemas.microsoft.com/office/powerpoint/2010/main" val="3253519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Pgs. 23-27 of 2023 Manual</a:t>
            </a:r>
          </a:p>
        </p:txBody>
      </p:sp>
      <p:sp>
        <p:nvSpPr>
          <p:cNvPr id="4" name="Slide Number Placeholder 3"/>
          <p:cNvSpPr>
            <a:spLocks noGrp="1"/>
          </p:cNvSpPr>
          <p:nvPr>
            <p:ph type="sldNum" sz="quarter" idx="5"/>
          </p:nvPr>
        </p:nvSpPr>
        <p:spPr/>
        <p:txBody>
          <a:bodyPr/>
          <a:lstStyle/>
          <a:p>
            <a:fld id="{85D304C1-9971-48EA-BFB6-743FCBEB271C}" type="slidenum">
              <a:rPr lang="en-US" smtClean="0"/>
              <a:t>21</a:t>
            </a:fld>
            <a:endParaRPr lang="en-US"/>
          </a:p>
        </p:txBody>
      </p:sp>
    </p:spTree>
    <p:extLst>
      <p:ext uri="{BB962C8B-B14F-4D97-AF65-F5344CB8AC3E}">
        <p14:creationId xmlns:p14="http://schemas.microsoft.com/office/powerpoint/2010/main" val="2297130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22</a:t>
            </a:fld>
            <a:endParaRPr lang="en-US"/>
          </a:p>
        </p:txBody>
      </p:sp>
    </p:spTree>
    <p:extLst>
      <p:ext uri="{BB962C8B-B14F-4D97-AF65-F5344CB8AC3E}">
        <p14:creationId xmlns:p14="http://schemas.microsoft.com/office/powerpoint/2010/main" val="1475367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23</a:t>
            </a:fld>
            <a:endParaRPr lang="en-US"/>
          </a:p>
        </p:txBody>
      </p:sp>
    </p:spTree>
    <p:extLst>
      <p:ext uri="{BB962C8B-B14F-4D97-AF65-F5344CB8AC3E}">
        <p14:creationId xmlns:p14="http://schemas.microsoft.com/office/powerpoint/2010/main" val="2089425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Curriculum organized around four basic relationships:</a:t>
            </a:r>
          </a:p>
          <a:p>
            <a:r>
              <a:rPr lang="en-US" dirty="0"/>
              <a:t>My God</a:t>
            </a:r>
          </a:p>
          <a:p>
            <a:r>
              <a:rPr lang="en-US" dirty="0"/>
              <a:t>My Self</a:t>
            </a:r>
          </a:p>
          <a:p>
            <a:r>
              <a:rPr lang="en-US" dirty="0"/>
              <a:t>My Family</a:t>
            </a:r>
          </a:p>
          <a:p>
            <a:r>
              <a:rPr lang="en-US" dirty="0"/>
              <a:t>My World</a:t>
            </a:r>
          </a:p>
          <a:p>
            <a:endParaRPr lang="en-US" dirty="0"/>
          </a:p>
          <a:p>
            <a:r>
              <a:rPr lang="en-US" dirty="0"/>
              <a:t>Patches:</a:t>
            </a:r>
          </a:p>
          <a:p>
            <a:r>
              <a:rPr lang="en-US" dirty="0"/>
              <a:t>Stars for Little Lambs</a:t>
            </a:r>
          </a:p>
          <a:p>
            <a:r>
              <a:rPr lang="en-US" dirty="0"/>
              <a:t>Chips for Eager Beavers</a:t>
            </a:r>
          </a:p>
          <a:p>
            <a:r>
              <a:rPr lang="en-US" dirty="0"/>
              <a:t>Awards for the rest</a:t>
            </a:r>
          </a:p>
        </p:txBody>
      </p:sp>
      <p:sp>
        <p:nvSpPr>
          <p:cNvPr id="4" name="Slide Number Placeholder 3"/>
          <p:cNvSpPr>
            <a:spLocks noGrp="1"/>
          </p:cNvSpPr>
          <p:nvPr>
            <p:ph type="sldNum" sz="quarter" idx="5"/>
          </p:nvPr>
        </p:nvSpPr>
        <p:spPr/>
        <p:txBody>
          <a:bodyPr/>
          <a:lstStyle/>
          <a:p>
            <a:fld id="{85D304C1-9971-48EA-BFB6-743FCBEB271C}" type="slidenum">
              <a:rPr lang="en-US" smtClean="0"/>
              <a:t>24</a:t>
            </a:fld>
            <a:endParaRPr lang="en-US"/>
          </a:p>
        </p:txBody>
      </p:sp>
    </p:spTree>
    <p:extLst>
      <p:ext uri="{BB962C8B-B14F-4D97-AF65-F5344CB8AC3E}">
        <p14:creationId xmlns:p14="http://schemas.microsoft.com/office/powerpoint/2010/main" val="902149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Curriculum organized around four basic relationships:</a:t>
            </a:r>
          </a:p>
          <a:p>
            <a:r>
              <a:rPr lang="en-US" dirty="0"/>
              <a:t>My God</a:t>
            </a:r>
          </a:p>
          <a:p>
            <a:r>
              <a:rPr lang="en-US" dirty="0"/>
              <a:t>My Self</a:t>
            </a:r>
          </a:p>
          <a:p>
            <a:r>
              <a:rPr lang="en-US" dirty="0"/>
              <a:t>My Family</a:t>
            </a:r>
          </a:p>
          <a:p>
            <a:r>
              <a:rPr lang="en-US" dirty="0"/>
              <a:t>My World</a:t>
            </a:r>
          </a:p>
          <a:p>
            <a:endParaRPr lang="en-US" dirty="0"/>
          </a:p>
          <a:p>
            <a:endParaRPr lang="en-US" dirty="0"/>
          </a:p>
        </p:txBody>
      </p:sp>
      <p:sp>
        <p:nvSpPr>
          <p:cNvPr id="4" name="Slide Number Placeholder 3"/>
          <p:cNvSpPr>
            <a:spLocks noGrp="1"/>
          </p:cNvSpPr>
          <p:nvPr>
            <p:ph type="sldNum" sz="quarter" idx="5"/>
          </p:nvPr>
        </p:nvSpPr>
        <p:spPr/>
        <p:txBody>
          <a:bodyPr/>
          <a:lstStyle/>
          <a:p>
            <a:fld id="{85D304C1-9971-48EA-BFB6-743FCBEB271C}" type="slidenum">
              <a:rPr lang="en-US" smtClean="0"/>
              <a:t>25</a:t>
            </a:fld>
            <a:endParaRPr lang="en-US"/>
          </a:p>
        </p:txBody>
      </p:sp>
    </p:spTree>
    <p:extLst>
      <p:ext uri="{BB962C8B-B14F-4D97-AF65-F5344CB8AC3E}">
        <p14:creationId xmlns:p14="http://schemas.microsoft.com/office/powerpoint/2010/main" val="1624879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Calendar: Put conference Adventurer dates in your calendar along with your local pathfinder club events. There may be siblings in both clubs so to avoid conflict with dates. Keep that in mind.</a:t>
            </a:r>
          </a:p>
          <a:p>
            <a:endParaRPr lang="en-US" dirty="0"/>
          </a:p>
          <a:p>
            <a:r>
              <a:rPr lang="en-US" dirty="0"/>
              <a:t>Plan the ‘I Will Go Project’  one per year, so throughout the span of 4 years, club will complete one project per category: environment, humanitarian, kindness, and community pg. 29 of manual</a:t>
            </a:r>
          </a:p>
          <a:p>
            <a:endParaRPr lang="en-US" dirty="0"/>
          </a:p>
          <a:p>
            <a:r>
              <a:rPr lang="en-US" dirty="0"/>
              <a:t>Sample yearly planning form pg. 20-21 of manual</a:t>
            </a:r>
          </a:p>
          <a:p>
            <a:endParaRPr lang="en-US" dirty="0"/>
          </a:p>
          <a:p>
            <a:r>
              <a:rPr lang="en-US" dirty="0"/>
              <a:t>When and how often do you want to meet?</a:t>
            </a:r>
          </a:p>
          <a:p>
            <a:r>
              <a:rPr lang="en-US" dirty="0"/>
              <a:t>Registration</a:t>
            </a:r>
          </a:p>
          <a:p>
            <a:r>
              <a:rPr lang="en-US" dirty="0"/>
              <a:t>Induction</a:t>
            </a:r>
          </a:p>
          <a:p>
            <a:r>
              <a:rPr lang="en-US" dirty="0"/>
              <a:t>Investiture</a:t>
            </a:r>
          </a:p>
          <a:p>
            <a:r>
              <a:rPr lang="en-US" dirty="0"/>
              <a:t>Staff meeting dates</a:t>
            </a:r>
          </a:p>
          <a:p>
            <a:r>
              <a:rPr lang="en-US" dirty="0"/>
              <a:t>Special meetings for holidays</a:t>
            </a:r>
          </a:p>
          <a:p>
            <a:r>
              <a:rPr lang="en-US" dirty="0"/>
              <a:t>Adventurer Sabbath</a:t>
            </a:r>
          </a:p>
        </p:txBody>
      </p:sp>
      <p:sp>
        <p:nvSpPr>
          <p:cNvPr id="4" name="Slide Number Placeholder 3"/>
          <p:cNvSpPr>
            <a:spLocks noGrp="1"/>
          </p:cNvSpPr>
          <p:nvPr>
            <p:ph type="sldNum" sz="quarter" idx="5"/>
          </p:nvPr>
        </p:nvSpPr>
        <p:spPr/>
        <p:txBody>
          <a:bodyPr/>
          <a:lstStyle/>
          <a:p>
            <a:fld id="{85D304C1-9971-48EA-BFB6-743FCBEB271C}" type="slidenum">
              <a:rPr lang="en-US" smtClean="0"/>
              <a:t>26</a:t>
            </a:fld>
            <a:endParaRPr lang="en-US"/>
          </a:p>
        </p:txBody>
      </p:sp>
    </p:spTree>
    <p:extLst>
      <p:ext uri="{BB962C8B-B14F-4D97-AF65-F5344CB8AC3E}">
        <p14:creationId xmlns:p14="http://schemas.microsoft.com/office/powerpoint/2010/main" val="2458002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your church treasurer to learn how they want you to report, track, and request funds.  </a:t>
            </a:r>
          </a:p>
          <a:p>
            <a:endParaRPr lang="en-US" dirty="0"/>
          </a:p>
          <a:p>
            <a:r>
              <a:rPr lang="en-US" dirty="0"/>
              <a:t>Ask for last year’s budget report!</a:t>
            </a:r>
          </a:p>
          <a:p>
            <a:endParaRPr lang="en-US" dirty="0"/>
          </a:p>
          <a:p>
            <a:r>
              <a:rPr lang="en-US" dirty="0"/>
              <a:t>All money collected and spent must go through church treasurer so there is an audit trail</a:t>
            </a:r>
          </a:p>
        </p:txBody>
      </p:sp>
      <p:sp>
        <p:nvSpPr>
          <p:cNvPr id="4" name="Slide Number Placeholder 3"/>
          <p:cNvSpPr>
            <a:spLocks noGrp="1"/>
          </p:cNvSpPr>
          <p:nvPr>
            <p:ph type="sldNum" sz="quarter" idx="5"/>
          </p:nvPr>
        </p:nvSpPr>
        <p:spPr/>
        <p:txBody>
          <a:bodyPr/>
          <a:lstStyle/>
          <a:p>
            <a:fld id="{85D304C1-9971-48EA-BFB6-743FCBEB271C}" type="slidenum">
              <a:rPr lang="en-US" smtClean="0"/>
              <a:t>27</a:t>
            </a:fld>
            <a:endParaRPr lang="en-US"/>
          </a:p>
        </p:txBody>
      </p:sp>
    </p:spTree>
    <p:extLst>
      <p:ext uri="{BB962C8B-B14F-4D97-AF65-F5344CB8AC3E}">
        <p14:creationId xmlns:p14="http://schemas.microsoft.com/office/powerpoint/2010/main" val="1127885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Club Meeting Outline</a:t>
            </a:r>
          </a:p>
        </p:txBody>
      </p:sp>
      <p:sp>
        <p:nvSpPr>
          <p:cNvPr id="4" name="Slide Number Placeholder 3"/>
          <p:cNvSpPr>
            <a:spLocks noGrp="1"/>
          </p:cNvSpPr>
          <p:nvPr>
            <p:ph type="sldNum" sz="quarter" idx="5"/>
          </p:nvPr>
        </p:nvSpPr>
        <p:spPr/>
        <p:txBody>
          <a:bodyPr/>
          <a:lstStyle/>
          <a:p>
            <a:fld id="{85D304C1-9971-48EA-BFB6-743FCBEB271C}" type="slidenum">
              <a:rPr lang="en-US" smtClean="0"/>
              <a:t>28</a:t>
            </a:fld>
            <a:endParaRPr lang="en-US"/>
          </a:p>
        </p:txBody>
      </p:sp>
    </p:spTree>
    <p:extLst>
      <p:ext uri="{BB962C8B-B14F-4D97-AF65-F5344CB8AC3E}">
        <p14:creationId xmlns:p14="http://schemas.microsoft.com/office/powerpoint/2010/main" val="2537398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29</a:t>
            </a:fld>
            <a:endParaRPr lang="en-US"/>
          </a:p>
        </p:txBody>
      </p:sp>
    </p:spTree>
    <p:extLst>
      <p:ext uri="{BB962C8B-B14F-4D97-AF65-F5344CB8AC3E}">
        <p14:creationId xmlns:p14="http://schemas.microsoft.com/office/powerpoint/2010/main" val="68984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3</a:t>
            </a:fld>
            <a:endParaRPr lang="en-US"/>
          </a:p>
        </p:txBody>
      </p:sp>
    </p:spTree>
    <p:extLst>
      <p:ext uri="{BB962C8B-B14F-4D97-AF65-F5344CB8AC3E}">
        <p14:creationId xmlns:p14="http://schemas.microsoft.com/office/powerpoint/2010/main" val="1779991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30</a:t>
            </a:fld>
            <a:endParaRPr lang="en-US"/>
          </a:p>
        </p:txBody>
      </p:sp>
    </p:spTree>
    <p:extLst>
      <p:ext uri="{BB962C8B-B14F-4D97-AF65-F5344CB8AC3E}">
        <p14:creationId xmlns:p14="http://schemas.microsoft.com/office/powerpoint/2010/main" val="1195995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31</a:t>
            </a:fld>
            <a:endParaRPr lang="en-US"/>
          </a:p>
        </p:txBody>
      </p:sp>
    </p:spTree>
    <p:extLst>
      <p:ext uri="{BB962C8B-B14F-4D97-AF65-F5344CB8AC3E}">
        <p14:creationId xmlns:p14="http://schemas.microsoft.com/office/powerpoint/2010/main" val="3269585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32</a:t>
            </a:fld>
            <a:endParaRPr lang="en-US"/>
          </a:p>
        </p:txBody>
      </p:sp>
    </p:spTree>
    <p:extLst>
      <p:ext uri="{BB962C8B-B14F-4D97-AF65-F5344CB8AC3E}">
        <p14:creationId xmlns:p14="http://schemas.microsoft.com/office/powerpoint/2010/main" val="1231171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304C1-9971-48EA-BFB6-743FCBEB271C}" type="slidenum">
              <a:rPr lang="en-US" smtClean="0"/>
              <a:t>33</a:t>
            </a:fld>
            <a:endParaRPr lang="en-US"/>
          </a:p>
        </p:txBody>
      </p:sp>
    </p:spTree>
    <p:extLst>
      <p:ext uri="{BB962C8B-B14F-4D97-AF65-F5344CB8AC3E}">
        <p14:creationId xmlns:p14="http://schemas.microsoft.com/office/powerpoint/2010/main" val="1800938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304C1-9971-48EA-BFB6-743FCBEB271C}" type="slidenum">
              <a:rPr lang="en-US" smtClean="0"/>
              <a:t>34</a:t>
            </a:fld>
            <a:endParaRPr lang="en-US"/>
          </a:p>
        </p:txBody>
      </p:sp>
    </p:spTree>
    <p:extLst>
      <p:ext uri="{BB962C8B-B14F-4D97-AF65-F5344CB8AC3E}">
        <p14:creationId xmlns:p14="http://schemas.microsoft.com/office/powerpoint/2010/main" val="913578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35</a:t>
            </a:fld>
            <a:endParaRPr lang="en-US"/>
          </a:p>
        </p:txBody>
      </p:sp>
    </p:spTree>
    <p:extLst>
      <p:ext uri="{BB962C8B-B14F-4D97-AF65-F5344CB8AC3E}">
        <p14:creationId xmlns:p14="http://schemas.microsoft.com/office/powerpoint/2010/main" val="2256658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36</a:t>
            </a:fld>
            <a:endParaRPr lang="en-US"/>
          </a:p>
        </p:txBody>
      </p:sp>
    </p:spTree>
    <p:extLst>
      <p:ext uri="{BB962C8B-B14F-4D97-AF65-F5344CB8AC3E}">
        <p14:creationId xmlns:p14="http://schemas.microsoft.com/office/powerpoint/2010/main" val="413562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Columbia Union includes 8 conferences:</a:t>
            </a:r>
          </a:p>
          <a:p>
            <a:pPr marL="235572" indent="-235572">
              <a:buAutoNum type="arabicParenR"/>
            </a:pPr>
            <a:r>
              <a:rPr lang="en-US" dirty="0"/>
              <a:t>Allegheny East (DE, D.C., MD, NJ, PA, VA, and WV)</a:t>
            </a:r>
          </a:p>
          <a:p>
            <a:pPr marL="235572" indent="-235572">
              <a:buAutoNum type="arabicParenR"/>
            </a:pPr>
            <a:r>
              <a:rPr lang="en-US" dirty="0"/>
              <a:t>Allegheny West (OH, WV, VA, PA)</a:t>
            </a:r>
          </a:p>
          <a:p>
            <a:pPr marL="235572" indent="-235572">
              <a:buAutoNum type="arabicParenR"/>
            </a:pPr>
            <a:r>
              <a:rPr lang="en-US" dirty="0"/>
              <a:t>Chesapeake (DE,MD, VA and WV)</a:t>
            </a:r>
          </a:p>
          <a:p>
            <a:pPr marL="235572" indent="-235572">
              <a:buAutoNum type="arabicParenR"/>
            </a:pPr>
            <a:r>
              <a:rPr lang="en-US" dirty="0"/>
              <a:t>Mountain View (WV and MD pan handle)</a:t>
            </a:r>
          </a:p>
          <a:p>
            <a:pPr marL="235572" indent="-235572">
              <a:buAutoNum type="arabicParenR"/>
            </a:pPr>
            <a:r>
              <a:rPr lang="en-US" dirty="0"/>
              <a:t>New Jersey</a:t>
            </a:r>
          </a:p>
          <a:p>
            <a:pPr marL="235572" indent="-235572">
              <a:buAutoNum type="arabicParenR"/>
            </a:pPr>
            <a:r>
              <a:rPr lang="en-US" dirty="0"/>
              <a:t>Ohio</a:t>
            </a:r>
          </a:p>
          <a:p>
            <a:pPr marL="235572" indent="-235572">
              <a:buAutoNum type="arabicParenR"/>
            </a:pPr>
            <a:r>
              <a:rPr lang="en-US" dirty="0"/>
              <a:t>Pennsylvania</a:t>
            </a:r>
          </a:p>
          <a:p>
            <a:pPr marL="235572" indent="-235572">
              <a:buAutoNum type="arabicParenR"/>
            </a:pPr>
            <a:r>
              <a:rPr lang="en-US" dirty="0"/>
              <a:t>Potomac (VA, D.C., Southern MD)</a:t>
            </a:r>
          </a:p>
          <a:p>
            <a:pPr marL="235572" indent="-235572">
              <a:buAutoNum type="arabicParenR"/>
            </a:pPr>
            <a:endParaRPr lang="en-US" dirty="0"/>
          </a:p>
          <a:p>
            <a:r>
              <a:rPr lang="en-US" dirty="0"/>
              <a:t>NJ has 92 churches</a:t>
            </a:r>
          </a:p>
        </p:txBody>
      </p:sp>
      <p:sp>
        <p:nvSpPr>
          <p:cNvPr id="4" name="Slide Number Placeholder 3"/>
          <p:cNvSpPr>
            <a:spLocks noGrp="1"/>
          </p:cNvSpPr>
          <p:nvPr>
            <p:ph type="sldNum" sz="quarter" idx="5"/>
          </p:nvPr>
        </p:nvSpPr>
        <p:spPr/>
        <p:txBody>
          <a:bodyPr/>
          <a:lstStyle/>
          <a:p>
            <a:fld id="{85D304C1-9971-48EA-BFB6-743FCBEB271C}" type="slidenum">
              <a:rPr lang="en-US" smtClean="0"/>
              <a:t>4</a:t>
            </a:fld>
            <a:endParaRPr lang="en-US"/>
          </a:p>
        </p:txBody>
      </p:sp>
    </p:spTree>
    <p:extLst>
      <p:ext uri="{BB962C8B-B14F-4D97-AF65-F5344CB8AC3E}">
        <p14:creationId xmlns:p14="http://schemas.microsoft.com/office/powerpoint/2010/main" val="1186567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304C1-9971-48EA-BFB6-743FCBEB271C}" type="slidenum">
              <a:rPr lang="en-US" smtClean="0"/>
              <a:t>5</a:t>
            </a:fld>
            <a:endParaRPr lang="en-US"/>
          </a:p>
        </p:txBody>
      </p:sp>
    </p:spTree>
    <p:extLst>
      <p:ext uri="{BB962C8B-B14F-4D97-AF65-F5344CB8AC3E}">
        <p14:creationId xmlns:p14="http://schemas.microsoft.com/office/powerpoint/2010/main" val="3519480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6</a:t>
            </a:fld>
            <a:endParaRPr lang="en-US"/>
          </a:p>
        </p:txBody>
      </p:sp>
    </p:spTree>
    <p:extLst>
      <p:ext uri="{BB962C8B-B14F-4D97-AF65-F5344CB8AC3E}">
        <p14:creationId xmlns:p14="http://schemas.microsoft.com/office/powerpoint/2010/main" val="341330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7</a:t>
            </a:fld>
            <a:endParaRPr lang="en-US"/>
          </a:p>
        </p:txBody>
      </p:sp>
    </p:spTree>
    <p:extLst>
      <p:ext uri="{BB962C8B-B14F-4D97-AF65-F5344CB8AC3E}">
        <p14:creationId xmlns:p14="http://schemas.microsoft.com/office/powerpoint/2010/main" val="175485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304C1-9971-48EA-BFB6-743FCBEB271C}" type="slidenum">
              <a:rPr lang="en-US" smtClean="0"/>
              <a:t>8</a:t>
            </a:fld>
            <a:endParaRPr lang="en-US"/>
          </a:p>
        </p:txBody>
      </p:sp>
    </p:spTree>
    <p:extLst>
      <p:ext uri="{BB962C8B-B14F-4D97-AF65-F5344CB8AC3E}">
        <p14:creationId xmlns:p14="http://schemas.microsoft.com/office/powerpoint/2010/main" val="2827617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Director’s Guide pg. 8</a:t>
            </a:r>
          </a:p>
        </p:txBody>
      </p:sp>
      <p:sp>
        <p:nvSpPr>
          <p:cNvPr id="4" name="Slide Number Placeholder 3"/>
          <p:cNvSpPr>
            <a:spLocks noGrp="1"/>
          </p:cNvSpPr>
          <p:nvPr>
            <p:ph type="sldNum" sz="quarter" idx="5"/>
          </p:nvPr>
        </p:nvSpPr>
        <p:spPr/>
        <p:txBody>
          <a:bodyPr/>
          <a:lstStyle/>
          <a:p>
            <a:fld id="{85D304C1-9971-48EA-BFB6-743FCBEB271C}" type="slidenum">
              <a:rPr lang="en-US" smtClean="0"/>
              <a:t>9</a:t>
            </a:fld>
            <a:endParaRPr lang="en-US"/>
          </a:p>
        </p:txBody>
      </p:sp>
    </p:spTree>
    <p:extLst>
      <p:ext uri="{BB962C8B-B14F-4D97-AF65-F5344CB8AC3E}">
        <p14:creationId xmlns:p14="http://schemas.microsoft.com/office/powerpoint/2010/main" val="167023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8268-F1FF-4714-A0F3-1137426214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8CC5B3-9F08-4FBA-A457-8E77CD2A61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B6CAC5-EECB-4D1F-B799-C9942C75358C}"/>
              </a:ext>
            </a:extLst>
          </p:cNvPr>
          <p:cNvSpPr>
            <a:spLocks noGrp="1"/>
          </p:cNvSpPr>
          <p:nvPr>
            <p:ph type="dt" sz="half" idx="10"/>
          </p:nvPr>
        </p:nvSpPr>
        <p:spPr/>
        <p:txBody>
          <a:bodyPr/>
          <a:lstStyle/>
          <a:p>
            <a:fld id="{30AB7E1E-EE58-4D15-B490-E3453CD84CA7}" type="datetimeFigureOut">
              <a:rPr lang="en-US" smtClean="0"/>
              <a:t>2/6/23</a:t>
            </a:fld>
            <a:endParaRPr lang="en-US"/>
          </a:p>
        </p:txBody>
      </p:sp>
      <p:sp>
        <p:nvSpPr>
          <p:cNvPr id="5" name="Footer Placeholder 4">
            <a:extLst>
              <a:ext uri="{FF2B5EF4-FFF2-40B4-BE49-F238E27FC236}">
                <a16:creationId xmlns:a16="http://schemas.microsoft.com/office/drawing/2014/main" id="{C02B8305-3AF1-45D8-A497-2B3B0475B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782F2-1560-44D5-9810-08A97EBB064A}"/>
              </a:ext>
            </a:extLst>
          </p:cNvPr>
          <p:cNvSpPr>
            <a:spLocks noGrp="1"/>
          </p:cNvSpPr>
          <p:nvPr>
            <p:ph type="sldNum" sz="quarter" idx="12"/>
          </p:nvPr>
        </p:nvSpPr>
        <p:spPr/>
        <p:txBody>
          <a:bodyPr/>
          <a:lstStyle/>
          <a:p>
            <a:fld id="{DB281695-1C8F-4F75-9C59-18B28A472334}" type="slidenum">
              <a:rPr lang="en-US" smtClean="0"/>
              <a:t>‹#›</a:t>
            </a:fld>
            <a:endParaRPr lang="en-US"/>
          </a:p>
        </p:txBody>
      </p:sp>
    </p:spTree>
    <p:extLst>
      <p:ext uri="{BB962C8B-B14F-4D97-AF65-F5344CB8AC3E}">
        <p14:creationId xmlns:p14="http://schemas.microsoft.com/office/powerpoint/2010/main" val="170124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C29E-382D-4363-A00A-6E1786AFB7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B1D4B-72C0-4329-9173-4851594EC5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C2622-8D91-4C9D-8553-D061E8C5086E}"/>
              </a:ext>
            </a:extLst>
          </p:cNvPr>
          <p:cNvSpPr>
            <a:spLocks noGrp="1"/>
          </p:cNvSpPr>
          <p:nvPr>
            <p:ph type="dt" sz="half" idx="10"/>
          </p:nvPr>
        </p:nvSpPr>
        <p:spPr/>
        <p:txBody>
          <a:bodyPr/>
          <a:lstStyle/>
          <a:p>
            <a:fld id="{30AB7E1E-EE58-4D15-B490-E3453CD84CA7}" type="datetimeFigureOut">
              <a:rPr lang="en-US" smtClean="0"/>
              <a:t>2/6/23</a:t>
            </a:fld>
            <a:endParaRPr lang="en-US"/>
          </a:p>
        </p:txBody>
      </p:sp>
      <p:sp>
        <p:nvSpPr>
          <p:cNvPr id="5" name="Footer Placeholder 4">
            <a:extLst>
              <a:ext uri="{FF2B5EF4-FFF2-40B4-BE49-F238E27FC236}">
                <a16:creationId xmlns:a16="http://schemas.microsoft.com/office/drawing/2014/main" id="{563C18E3-36C5-4127-8917-994FE642B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DE9A9-6013-4889-AC04-7A31840C3451}"/>
              </a:ext>
            </a:extLst>
          </p:cNvPr>
          <p:cNvSpPr>
            <a:spLocks noGrp="1"/>
          </p:cNvSpPr>
          <p:nvPr>
            <p:ph type="sldNum" sz="quarter" idx="12"/>
          </p:nvPr>
        </p:nvSpPr>
        <p:spPr/>
        <p:txBody>
          <a:bodyPr/>
          <a:lstStyle/>
          <a:p>
            <a:fld id="{DB281695-1C8F-4F75-9C59-18B28A472334}" type="slidenum">
              <a:rPr lang="en-US" smtClean="0"/>
              <a:t>‹#›</a:t>
            </a:fld>
            <a:endParaRPr lang="en-US"/>
          </a:p>
        </p:txBody>
      </p:sp>
    </p:spTree>
    <p:extLst>
      <p:ext uri="{BB962C8B-B14F-4D97-AF65-F5344CB8AC3E}">
        <p14:creationId xmlns:p14="http://schemas.microsoft.com/office/powerpoint/2010/main" val="199117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95BF0-7FC2-4F2A-A77A-9EA3B87D2A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28D05E-AFB8-4FF9-AE2B-1F647B1926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378B6-D9FD-442A-A2F2-434BC10190A9}"/>
              </a:ext>
            </a:extLst>
          </p:cNvPr>
          <p:cNvSpPr>
            <a:spLocks noGrp="1"/>
          </p:cNvSpPr>
          <p:nvPr>
            <p:ph type="dt" sz="half" idx="10"/>
          </p:nvPr>
        </p:nvSpPr>
        <p:spPr/>
        <p:txBody>
          <a:bodyPr/>
          <a:lstStyle/>
          <a:p>
            <a:fld id="{30AB7E1E-EE58-4D15-B490-E3453CD84CA7}" type="datetimeFigureOut">
              <a:rPr lang="en-US" smtClean="0"/>
              <a:t>2/6/23</a:t>
            </a:fld>
            <a:endParaRPr lang="en-US"/>
          </a:p>
        </p:txBody>
      </p:sp>
      <p:sp>
        <p:nvSpPr>
          <p:cNvPr id="5" name="Footer Placeholder 4">
            <a:extLst>
              <a:ext uri="{FF2B5EF4-FFF2-40B4-BE49-F238E27FC236}">
                <a16:creationId xmlns:a16="http://schemas.microsoft.com/office/drawing/2014/main" id="{3E565A0D-ADD2-4833-A656-C5475B678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0E177-25A6-40B2-A57B-0F4CF64AC4E6}"/>
              </a:ext>
            </a:extLst>
          </p:cNvPr>
          <p:cNvSpPr>
            <a:spLocks noGrp="1"/>
          </p:cNvSpPr>
          <p:nvPr>
            <p:ph type="sldNum" sz="quarter" idx="12"/>
          </p:nvPr>
        </p:nvSpPr>
        <p:spPr/>
        <p:txBody>
          <a:bodyPr/>
          <a:lstStyle/>
          <a:p>
            <a:fld id="{DB281695-1C8F-4F75-9C59-18B28A472334}" type="slidenum">
              <a:rPr lang="en-US" smtClean="0"/>
              <a:t>‹#›</a:t>
            </a:fld>
            <a:endParaRPr lang="en-US"/>
          </a:p>
        </p:txBody>
      </p:sp>
    </p:spTree>
    <p:extLst>
      <p:ext uri="{BB962C8B-B14F-4D97-AF65-F5344CB8AC3E}">
        <p14:creationId xmlns:p14="http://schemas.microsoft.com/office/powerpoint/2010/main" val="280112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746D-C5F8-466C-8F39-2B9CA11B2E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94BB7D-E2CE-47B5-8FC1-9C29C5F94D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CB2D9-7D56-44D1-B7BE-B6C95D1AB06F}"/>
              </a:ext>
            </a:extLst>
          </p:cNvPr>
          <p:cNvSpPr>
            <a:spLocks noGrp="1"/>
          </p:cNvSpPr>
          <p:nvPr>
            <p:ph type="dt" sz="half" idx="10"/>
          </p:nvPr>
        </p:nvSpPr>
        <p:spPr/>
        <p:txBody>
          <a:bodyPr/>
          <a:lstStyle/>
          <a:p>
            <a:fld id="{30AB7E1E-EE58-4D15-B490-E3453CD84CA7}" type="datetimeFigureOut">
              <a:rPr lang="en-US" smtClean="0"/>
              <a:t>2/6/23</a:t>
            </a:fld>
            <a:endParaRPr lang="en-US"/>
          </a:p>
        </p:txBody>
      </p:sp>
      <p:sp>
        <p:nvSpPr>
          <p:cNvPr id="5" name="Footer Placeholder 4">
            <a:extLst>
              <a:ext uri="{FF2B5EF4-FFF2-40B4-BE49-F238E27FC236}">
                <a16:creationId xmlns:a16="http://schemas.microsoft.com/office/drawing/2014/main" id="{BA7E018B-35AC-4EC0-9761-441D6CFE8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18B4F-7ED7-4C65-9C04-7427513E3234}"/>
              </a:ext>
            </a:extLst>
          </p:cNvPr>
          <p:cNvSpPr>
            <a:spLocks noGrp="1"/>
          </p:cNvSpPr>
          <p:nvPr>
            <p:ph type="sldNum" sz="quarter" idx="12"/>
          </p:nvPr>
        </p:nvSpPr>
        <p:spPr/>
        <p:txBody>
          <a:bodyPr/>
          <a:lstStyle/>
          <a:p>
            <a:fld id="{DB281695-1C8F-4F75-9C59-18B28A472334}" type="slidenum">
              <a:rPr lang="en-US" smtClean="0"/>
              <a:t>‹#›</a:t>
            </a:fld>
            <a:endParaRPr lang="en-US"/>
          </a:p>
        </p:txBody>
      </p:sp>
    </p:spTree>
    <p:extLst>
      <p:ext uri="{BB962C8B-B14F-4D97-AF65-F5344CB8AC3E}">
        <p14:creationId xmlns:p14="http://schemas.microsoft.com/office/powerpoint/2010/main" val="31821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DB65-FC9F-4B75-AB73-BD00763659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73E73E-4EE1-4A20-BE09-0A72AC7427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40B23-0510-4CCA-A7DF-EC366F8B4045}"/>
              </a:ext>
            </a:extLst>
          </p:cNvPr>
          <p:cNvSpPr>
            <a:spLocks noGrp="1"/>
          </p:cNvSpPr>
          <p:nvPr>
            <p:ph type="dt" sz="half" idx="10"/>
          </p:nvPr>
        </p:nvSpPr>
        <p:spPr/>
        <p:txBody>
          <a:bodyPr/>
          <a:lstStyle/>
          <a:p>
            <a:fld id="{30AB7E1E-EE58-4D15-B490-E3453CD84CA7}" type="datetimeFigureOut">
              <a:rPr lang="en-US" smtClean="0"/>
              <a:t>2/6/23</a:t>
            </a:fld>
            <a:endParaRPr lang="en-US"/>
          </a:p>
        </p:txBody>
      </p:sp>
      <p:sp>
        <p:nvSpPr>
          <p:cNvPr id="5" name="Footer Placeholder 4">
            <a:extLst>
              <a:ext uri="{FF2B5EF4-FFF2-40B4-BE49-F238E27FC236}">
                <a16:creationId xmlns:a16="http://schemas.microsoft.com/office/drawing/2014/main" id="{EA862983-ADE0-4E1D-B43A-A72B9FCB1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29D80-B9E3-4B31-A777-82CD77FE6061}"/>
              </a:ext>
            </a:extLst>
          </p:cNvPr>
          <p:cNvSpPr>
            <a:spLocks noGrp="1"/>
          </p:cNvSpPr>
          <p:nvPr>
            <p:ph type="sldNum" sz="quarter" idx="12"/>
          </p:nvPr>
        </p:nvSpPr>
        <p:spPr/>
        <p:txBody>
          <a:bodyPr/>
          <a:lstStyle/>
          <a:p>
            <a:fld id="{DB281695-1C8F-4F75-9C59-18B28A472334}" type="slidenum">
              <a:rPr lang="en-US" smtClean="0"/>
              <a:t>‹#›</a:t>
            </a:fld>
            <a:endParaRPr lang="en-US"/>
          </a:p>
        </p:txBody>
      </p:sp>
    </p:spTree>
    <p:extLst>
      <p:ext uri="{BB962C8B-B14F-4D97-AF65-F5344CB8AC3E}">
        <p14:creationId xmlns:p14="http://schemas.microsoft.com/office/powerpoint/2010/main" val="166589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E5566-F283-4298-A388-AECD14DD1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E646B-6BA2-4177-8A2D-C3C737BC03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E8FE79-BBB3-4B38-8982-178EE08CAF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2D72B5-8B0E-49E4-BC2E-F20F5AF5154E}"/>
              </a:ext>
            </a:extLst>
          </p:cNvPr>
          <p:cNvSpPr>
            <a:spLocks noGrp="1"/>
          </p:cNvSpPr>
          <p:nvPr>
            <p:ph type="dt" sz="half" idx="10"/>
          </p:nvPr>
        </p:nvSpPr>
        <p:spPr/>
        <p:txBody>
          <a:bodyPr/>
          <a:lstStyle/>
          <a:p>
            <a:fld id="{30AB7E1E-EE58-4D15-B490-E3453CD84CA7}" type="datetimeFigureOut">
              <a:rPr lang="en-US" smtClean="0"/>
              <a:t>2/6/23</a:t>
            </a:fld>
            <a:endParaRPr lang="en-US"/>
          </a:p>
        </p:txBody>
      </p:sp>
      <p:sp>
        <p:nvSpPr>
          <p:cNvPr id="6" name="Footer Placeholder 5">
            <a:extLst>
              <a:ext uri="{FF2B5EF4-FFF2-40B4-BE49-F238E27FC236}">
                <a16:creationId xmlns:a16="http://schemas.microsoft.com/office/drawing/2014/main" id="{9536E8B1-8CE8-4162-B6B1-FE86BF6AF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6E265-027D-43C9-A0C5-546531E6CA4B}"/>
              </a:ext>
            </a:extLst>
          </p:cNvPr>
          <p:cNvSpPr>
            <a:spLocks noGrp="1"/>
          </p:cNvSpPr>
          <p:nvPr>
            <p:ph type="sldNum" sz="quarter" idx="12"/>
          </p:nvPr>
        </p:nvSpPr>
        <p:spPr/>
        <p:txBody>
          <a:bodyPr/>
          <a:lstStyle/>
          <a:p>
            <a:fld id="{DB281695-1C8F-4F75-9C59-18B28A472334}" type="slidenum">
              <a:rPr lang="en-US" smtClean="0"/>
              <a:t>‹#›</a:t>
            </a:fld>
            <a:endParaRPr lang="en-US"/>
          </a:p>
        </p:txBody>
      </p:sp>
    </p:spTree>
    <p:extLst>
      <p:ext uri="{BB962C8B-B14F-4D97-AF65-F5344CB8AC3E}">
        <p14:creationId xmlns:p14="http://schemas.microsoft.com/office/powerpoint/2010/main" val="155032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2939-A8BC-479C-8386-879AD36612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B32377-3A15-4A2A-9663-2E5231CF51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58A3B-1176-468F-B567-65A7288A78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EBB99B-A009-4B6F-A678-147AAB3357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10665-DB4E-417A-A456-3AC7FDF0C8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EDA576-3A28-4AD8-B109-5401932E7CB2}"/>
              </a:ext>
            </a:extLst>
          </p:cNvPr>
          <p:cNvSpPr>
            <a:spLocks noGrp="1"/>
          </p:cNvSpPr>
          <p:nvPr>
            <p:ph type="dt" sz="half" idx="10"/>
          </p:nvPr>
        </p:nvSpPr>
        <p:spPr/>
        <p:txBody>
          <a:bodyPr/>
          <a:lstStyle/>
          <a:p>
            <a:fld id="{30AB7E1E-EE58-4D15-B490-E3453CD84CA7}" type="datetimeFigureOut">
              <a:rPr lang="en-US" smtClean="0"/>
              <a:t>2/6/23</a:t>
            </a:fld>
            <a:endParaRPr lang="en-US"/>
          </a:p>
        </p:txBody>
      </p:sp>
      <p:sp>
        <p:nvSpPr>
          <p:cNvPr id="8" name="Footer Placeholder 7">
            <a:extLst>
              <a:ext uri="{FF2B5EF4-FFF2-40B4-BE49-F238E27FC236}">
                <a16:creationId xmlns:a16="http://schemas.microsoft.com/office/drawing/2014/main" id="{DBB3C04E-85C0-4102-A1BD-1CCBBDB27A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AC281F-3BF2-4C46-8B70-1887D99DC859}"/>
              </a:ext>
            </a:extLst>
          </p:cNvPr>
          <p:cNvSpPr>
            <a:spLocks noGrp="1"/>
          </p:cNvSpPr>
          <p:nvPr>
            <p:ph type="sldNum" sz="quarter" idx="12"/>
          </p:nvPr>
        </p:nvSpPr>
        <p:spPr/>
        <p:txBody>
          <a:bodyPr/>
          <a:lstStyle/>
          <a:p>
            <a:fld id="{DB281695-1C8F-4F75-9C59-18B28A472334}" type="slidenum">
              <a:rPr lang="en-US" smtClean="0"/>
              <a:t>‹#›</a:t>
            </a:fld>
            <a:endParaRPr lang="en-US"/>
          </a:p>
        </p:txBody>
      </p:sp>
    </p:spTree>
    <p:extLst>
      <p:ext uri="{BB962C8B-B14F-4D97-AF65-F5344CB8AC3E}">
        <p14:creationId xmlns:p14="http://schemas.microsoft.com/office/powerpoint/2010/main" val="288691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5F74-013B-46E9-950D-0C1360E13A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676827-92A0-4C27-98FD-4C135FDC197B}"/>
              </a:ext>
            </a:extLst>
          </p:cNvPr>
          <p:cNvSpPr>
            <a:spLocks noGrp="1"/>
          </p:cNvSpPr>
          <p:nvPr>
            <p:ph type="dt" sz="half" idx="10"/>
          </p:nvPr>
        </p:nvSpPr>
        <p:spPr/>
        <p:txBody>
          <a:bodyPr/>
          <a:lstStyle/>
          <a:p>
            <a:fld id="{30AB7E1E-EE58-4D15-B490-E3453CD84CA7}" type="datetimeFigureOut">
              <a:rPr lang="en-US" smtClean="0"/>
              <a:t>2/6/23</a:t>
            </a:fld>
            <a:endParaRPr lang="en-US"/>
          </a:p>
        </p:txBody>
      </p:sp>
      <p:sp>
        <p:nvSpPr>
          <p:cNvPr id="4" name="Footer Placeholder 3">
            <a:extLst>
              <a:ext uri="{FF2B5EF4-FFF2-40B4-BE49-F238E27FC236}">
                <a16:creationId xmlns:a16="http://schemas.microsoft.com/office/drawing/2014/main" id="{1697D298-2AB6-4FCB-A48E-3760D75085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775426-99E4-4960-B273-663FAFE14239}"/>
              </a:ext>
            </a:extLst>
          </p:cNvPr>
          <p:cNvSpPr>
            <a:spLocks noGrp="1"/>
          </p:cNvSpPr>
          <p:nvPr>
            <p:ph type="sldNum" sz="quarter" idx="12"/>
          </p:nvPr>
        </p:nvSpPr>
        <p:spPr/>
        <p:txBody>
          <a:bodyPr/>
          <a:lstStyle/>
          <a:p>
            <a:fld id="{DB281695-1C8F-4F75-9C59-18B28A472334}" type="slidenum">
              <a:rPr lang="en-US" smtClean="0"/>
              <a:t>‹#›</a:t>
            </a:fld>
            <a:endParaRPr lang="en-US"/>
          </a:p>
        </p:txBody>
      </p:sp>
    </p:spTree>
    <p:extLst>
      <p:ext uri="{BB962C8B-B14F-4D97-AF65-F5344CB8AC3E}">
        <p14:creationId xmlns:p14="http://schemas.microsoft.com/office/powerpoint/2010/main" val="150876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6A620-5B34-4B13-9D24-769CEF5A56B7}"/>
              </a:ext>
            </a:extLst>
          </p:cNvPr>
          <p:cNvSpPr>
            <a:spLocks noGrp="1"/>
          </p:cNvSpPr>
          <p:nvPr>
            <p:ph type="dt" sz="half" idx="10"/>
          </p:nvPr>
        </p:nvSpPr>
        <p:spPr/>
        <p:txBody>
          <a:bodyPr/>
          <a:lstStyle/>
          <a:p>
            <a:fld id="{30AB7E1E-EE58-4D15-B490-E3453CD84CA7}" type="datetimeFigureOut">
              <a:rPr lang="en-US" smtClean="0"/>
              <a:t>2/6/23</a:t>
            </a:fld>
            <a:endParaRPr lang="en-US"/>
          </a:p>
        </p:txBody>
      </p:sp>
      <p:sp>
        <p:nvSpPr>
          <p:cNvPr id="3" name="Footer Placeholder 2">
            <a:extLst>
              <a:ext uri="{FF2B5EF4-FFF2-40B4-BE49-F238E27FC236}">
                <a16:creationId xmlns:a16="http://schemas.microsoft.com/office/drawing/2014/main" id="{7E4FFAAA-5072-4109-B67F-FC695D61F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AAC2-04C3-40F7-BCE1-D3CA89C2894C}"/>
              </a:ext>
            </a:extLst>
          </p:cNvPr>
          <p:cNvSpPr>
            <a:spLocks noGrp="1"/>
          </p:cNvSpPr>
          <p:nvPr>
            <p:ph type="sldNum" sz="quarter" idx="12"/>
          </p:nvPr>
        </p:nvSpPr>
        <p:spPr/>
        <p:txBody>
          <a:bodyPr/>
          <a:lstStyle/>
          <a:p>
            <a:fld id="{DB281695-1C8F-4F75-9C59-18B28A472334}" type="slidenum">
              <a:rPr lang="en-US" smtClean="0"/>
              <a:t>‹#›</a:t>
            </a:fld>
            <a:endParaRPr lang="en-US"/>
          </a:p>
        </p:txBody>
      </p:sp>
    </p:spTree>
    <p:extLst>
      <p:ext uri="{BB962C8B-B14F-4D97-AF65-F5344CB8AC3E}">
        <p14:creationId xmlns:p14="http://schemas.microsoft.com/office/powerpoint/2010/main" val="288494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DC37-29F1-43A8-BCEE-4F792F51F6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CAECFB-0CCF-40C3-975E-389AB98C0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FC55D8-0D50-4D2F-B749-E336AA104B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849BC-1553-4318-8101-5AAA172C22FE}"/>
              </a:ext>
            </a:extLst>
          </p:cNvPr>
          <p:cNvSpPr>
            <a:spLocks noGrp="1"/>
          </p:cNvSpPr>
          <p:nvPr>
            <p:ph type="dt" sz="half" idx="10"/>
          </p:nvPr>
        </p:nvSpPr>
        <p:spPr/>
        <p:txBody>
          <a:bodyPr/>
          <a:lstStyle/>
          <a:p>
            <a:fld id="{30AB7E1E-EE58-4D15-B490-E3453CD84CA7}" type="datetimeFigureOut">
              <a:rPr lang="en-US" smtClean="0"/>
              <a:t>2/6/23</a:t>
            </a:fld>
            <a:endParaRPr lang="en-US"/>
          </a:p>
        </p:txBody>
      </p:sp>
      <p:sp>
        <p:nvSpPr>
          <p:cNvPr id="6" name="Footer Placeholder 5">
            <a:extLst>
              <a:ext uri="{FF2B5EF4-FFF2-40B4-BE49-F238E27FC236}">
                <a16:creationId xmlns:a16="http://schemas.microsoft.com/office/drawing/2014/main" id="{EBBE67F9-ABF7-450A-A667-432D32060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859C89-0C70-4F6F-BE4B-11188F37469D}"/>
              </a:ext>
            </a:extLst>
          </p:cNvPr>
          <p:cNvSpPr>
            <a:spLocks noGrp="1"/>
          </p:cNvSpPr>
          <p:nvPr>
            <p:ph type="sldNum" sz="quarter" idx="12"/>
          </p:nvPr>
        </p:nvSpPr>
        <p:spPr/>
        <p:txBody>
          <a:bodyPr/>
          <a:lstStyle/>
          <a:p>
            <a:fld id="{DB281695-1C8F-4F75-9C59-18B28A472334}" type="slidenum">
              <a:rPr lang="en-US" smtClean="0"/>
              <a:t>‹#›</a:t>
            </a:fld>
            <a:endParaRPr lang="en-US"/>
          </a:p>
        </p:txBody>
      </p:sp>
    </p:spTree>
    <p:extLst>
      <p:ext uri="{BB962C8B-B14F-4D97-AF65-F5344CB8AC3E}">
        <p14:creationId xmlns:p14="http://schemas.microsoft.com/office/powerpoint/2010/main" val="346542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E13C-46DE-421A-8650-8D231C261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939823-CA61-49AF-AB75-0ED67637E7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1FD413-5C18-43A3-B560-C6A88533C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93A74E-0C15-47B7-9745-5D022B72FAA6}"/>
              </a:ext>
            </a:extLst>
          </p:cNvPr>
          <p:cNvSpPr>
            <a:spLocks noGrp="1"/>
          </p:cNvSpPr>
          <p:nvPr>
            <p:ph type="dt" sz="half" idx="10"/>
          </p:nvPr>
        </p:nvSpPr>
        <p:spPr/>
        <p:txBody>
          <a:bodyPr/>
          <a:lstStyle/>
          <a:p>
            <a:fld id="{30AB7E1E-EE58-4D15-B490-E3453CD84CA7}" type="datetimeFigureOut">
              <a:rPr lang="en-US" smtClean="0"/>
              <a:t>2/6/23</a:t>
            </a:fld>
            <a:endParaRPr lang="en-US"/>
          </a:p>
        </p:txBody>
      </p:sp>
      <p:sp>
        <p:nvSpPr>
          <p:cNvPr id="6" name="Footer Placeholder 5">
            <a:extLst>
              <a:ext uri="{FF2B5EF4-FFF2-40B4-BE49-F238E27FC236}">
                <a16:creationId xmlns:a16="http://schemas.microsoft.com/office/drawing/2014/main" id="{9A7E3F43-81B1-4B0B-B2D0-56337629C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C13E4-DB17-4C02-B6FA-64FF9930E342}"/>
              </a:ext>
            </a:extLst>
          </p:cNvPr>
          <p:cNvSpPr>
            <a:spLocks noGrp="1"/>
          </p:cNvSpPr>
          <p:nvPr>
            <p:ph type="sldNum" sz="quarter" idx="12"/>
          </p:nvPr>
        </p:nvSpPr>
        <p:spPr/>
        <p:txBody>
          <a:bodyPr/>
          <a:lstStyle/>
          <a:p>
            <a:fld id="{DB281695-1C8F-4F75-9C59-18B28A472334}" type="slidenum">
              <a:rPr lang="en-US" smtClean="0"/>
              <a:t>‹#›</a:t>
            </a:fld>
            <a:endParaRPr lang="en-US"/>
          </a:p>
        </p:txBody>
      </p:sp>
    </p:spTree>
    <p:extLst>
      <p:ext uri="{BB962C8B-B14F-4D97-AF65-F5344CB8AC3E}">
        <p14:creationId xmlns:p14="http://schemas.microsoft.com/office/powerpoint/2010/main" val="3347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F35B4E-CE90-45AF-9ED0-4361E5EBE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3175B-4B23-4F1B-AB4C-4C367EE808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BAE0F-F0B8-462C-A9B4-CC3036C32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B7E1E-EE58-4D15-B490-E3453CD84CA7}" type="datetimeFigureOut">
              <a:rPr lang="en-US" smtClean="0"/>
              <a:t>2/6/23</a:t>
            </a:fld>
            <a:endParaRPr lang="en-US"/>
          </a:p>
        </p:txBody>
      </p:sp>
      <p:sp>
        <p:nvSpPr>
          <p:cNvPr id="5" name="Footer Placeholder 4">
            <a:extLst>
              <a:ext uri="{FF2B5EF4-FFF2-40B4-BE49-F238E27FC236}">
                <a16:creationId xmlns:a16="http://schemas.microsoft.com/office/drawing/2014/main" id="{0D29A7B6-3F20-47D1-97D3-C26DDE023A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4042AD-6D3A-41B9-B910-0F483371B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81695-1C8F-4F75-9C59-18B28A472334}" type="slidenum">
              <a:rPr lang="en-US" smtClean="0"/>
              <a:t>‹#›</a:t>
            </a:fld>
            <a:endParaRPr lang="en-US"/>
          </a:p>
        </p:txBody>
      </p:sp>
    </p:spTree>
    <p:extLst>
      <p:ext uri="{BB962C8B-B14F-4D97-AF65-F5344CB8AC3E}">
        <p14:creationId xmlns:p14="http://schemas.microsoft.com/office/powerpoint/2010/main" val="1824698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nursingeditors.com/conferences/hosting-an-inane-conferen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freefoto.com/preview/05-25-4/Congregation--Stockton-Baptist-Tabernacle-Churc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de.wikipedia.org/wiki/Datei:Group_of_volunteers_of_different_colours.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s://creativecommons.org/licenses/by-nc/3.0/" TargetMode="External"/><Relationship Id="rId4" Type="http://schemas.openxmlformats.org/officeDocument/2006/relationships/diagramLayout" Target="../diagrams/layout3.xml"/><Relationship Id="rId9" Type="http://schemas.openxmlformats.org/officeDocument/2006/relationships/hyperlink" Target="http://www.pngall.com/team-work-png"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bakeyourday.net/wednesday-ramblings-3/"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3.png"/><Relationship Id="rId7" Type="http://schemas.openxmlformats.org/officeDocument/2006/relationships/hyperlink" Target="http://cute-pictures.blogspot.com/2013/02/baby-kids-similing-playing-with-pet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s://owl.excelsior.edu/writing-process/introductions-and-conclusions/"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42.sv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pixabay.com/en/meeting-businessmen-personal-1219533/"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image" Target="../media/image54.jpg"/><Relationship Id="rId7" Type="http://schemas.openxmlformats.org/officeDocument/2006/relationships/hyperlink" Target="https://creativecommons.org/licenses/by-sa/3.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boundless.com/sociology/textbooks/boundless-sociology-textbook/family-12/family-91/family-structures-521-10352/" TargetMode="External"/><Relationship Id="rId5" Type="http://schemas.openxmlformats.org/officeDocument/2006/relationships/image" Target="../media/image55.jpg"/><Relationship Id="rId4" Type="http://schemas.openxmlformats.org/officeDocument/2006/relationships/hyperlink" Target="http://theconversation.com/children-exercising-is-a-necessity-for-development-but-there-are-limits-4468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pxhere.com/en/photo/1445897"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cookingdivamanjusha.com/2014/10/writing-over-weekenddate-with-god.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creativecommons.org/licenses/by-nc/3.0/" TargetMode="External"/><Relationship Id="rId4" Type="http://schemas.openxmlformats.org/officeDocument/2006/relationships/diagramLayout" Target="../diagrams/layout1.xml"/><Relationship Id="rId9" Type="http://schemas.openxmlformats.org/officeDocument/2006/relationships/hyperlink" Target="http://www.pngall.com/church-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30" name="Rectangle 412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132" name="Straight Connector 4131">
            <a:extLst>
              <a:ext uri="{FF2B5EF4-FFF2-40B4-BE49-F238E27FC236}">
                <a16:creationId xmlns:a16="http://schemas.microsoft.com/office/drawing/2014/main" id="{A58B1B64-31F5-4A02-8CDF-89C2A37BF4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98036" y="4801011"/>
            <a:ext cx="0" cy="146304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Adventurers | Oregon Conference of Seventh-day Adventists, Gladstone OR">
            <a:extLst>
              <a:ext uri="{FF2B5EF4-FFF2-40B4-BE49-F238E27FC236}">
                <a16:creationId xmlns:a16="http://schemas.microsoft.com/office/drawing/2014/main" id="{E8706935-6BF6-433F-9341-6E569E006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147763"/>
            <a:ext cx="1885950" cy="2312988"/>
          </a:xfrm>
          <a:prstGeom prst="rect">
            <a:avLst/>
          </a:prstGeom>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a16="http://schemas.microsoft.com/office/drawing/2014/main" id="{F7B80827-E08D-BCAD-9558-F186CF49D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2825" y="1147763"/>
            <a:ext cx="9532938" cy="2312988"/>
          </a:xfrm>
          <a:prstGeom prst="rect">
            <a:avLst/>
          </a:prstGeom>
        </p:spPr>
      </p:pic>
      <p:sp>
        <p:nvSpPr>
          <p:cNvPr id="2" name="Title 1">
            <a:extLst>
              <a:ext uri="{FF2B5EF4-FFF2-40B4-BE49-F238E27FC236}">
                <a16:creationId xmlns:a16="http://schemas.microsoft.com/office/drawing/2014/main" id="{C023467C-C200-499A-A7B0-8F9BBFC384D2}"/>
              </a:ext>
            </a:extLst>
          </p:cNvPr>
          <p:cNvSpPr>
            <a:spLocks noGrp="1"/>
          </p:cNvSpPr>
          <p:nvPr>
            <p:ph type="ctrTitle"/>
          </p:nvPr>
        </p:nvSpPr>
        <p:spPr>
          <a:xfrm>
            <a:off x="4370832" y="4791456"/>
            <a:ext cx="7178040" cy="1508760"/>
          </a:xfrm>
        </p:spPr>
        <p:txBody>
          <a:bodyPr anchor="ctr">
            <a:normAutofit/>
          </a:bodyPr>
          <a:lstStyle/>
          <a:p>
            <a:r>
              <a:rPr lang="en-US" sz="3400" b="1" dirty="0">
                <a:solidFill>
                  <a:schemeClr val="bg1"/>
                </a:solidFill>
                <a:latin typeface="Baskerville Old Face" panose="02020602080505020303" pitchFamily="18" charset="0"/>
              </a:rPr>
              <a:t>Adventurer Club Organization </a:t>
            </a:r>
            <a:br>
              <a:rPr lang="en-US" sz="3400" b="1" dirty="0">
                <a:solidFill>
                  <a:schemeClr val="bg1"/>
                </a:solidFill>
                <a:latin typeface="Baskerville Old Face" panose="02020602080505020303" pitchFamily="18" charset="0"/>
              </a:rPr>
            </a:br>
            <a:r>
              <a:rPr lang="en-US" sz="3400" b="1" dirty="0">
                <a:solidFill>
                  <a:schemeClr val="bg1"/>
                </a:solidFill>
                <a:latin typeface="Baskerville Old Face" panose="02020602080505020303" pitchFamily="18" charset="0"/>
              </a:rPr>
              <a:t>&amp; Programming</a:t>
            </a:r>
          </a:p>
        </p:txBody>
      </p:sp>
      <p:sp>
        <p:nvSpPr>
          <p:cNvPr id="3" name="Subtitle 2">
            <a:extLst>
              <a:ext uri="{FF2B5EF4-FFF2-40B4-BE49-F238E27FC236}">
                <a16:creationId xmlns:a16="http://schemas.microsoft.com/office/drawing/2014/main" id="{A39160AC-82CB-4160-AD86-2688C94B8BBC}"/>
              </a:ext>
            </a:extLst>
          </p:cNvPr>
          <p:cNvSpPr>
            <a:spLocks noGrp="1"/>
          </p:cNvSpPr>
          <p:nvPr>
            <p:ph type="subTitle" idx="1"/>
          </p:nvPr>
        </p:nvSpPr>
        <p:spPr>
          <a:xfrm>
            <a:off x="630936" y="5056094"/>
            <a:ext cx="3191256" cy="1243396"/>
          </a:xfrm>
        </p:spPr>
        <p:txBody>
          <a:bodyPr anchor="ctr">
            <a:normAutofit/>
          </a:bodyPr>
          <a:lstStyle/>
          <a:p>
            <a:pPr algn="l"/>
            <a:r>
              <a:rPr lang="en-US" dirty="0">
                <a:solidFill>
                  <a:srgbClr val="FAAF40"/>
                </a:solidFill>
                <a:latin typeface="Bell MT" panose="02020503060305020303" pitchFamily="18" charset="0"/>
              </a:rPr>
              <a:t>Presenter: Jackie </a:t>
            </a:r>
            <a:r>
              <a:rPr lang="en-US" dirty="0" err="1">
                <a:solidFill>
                  <a:srgbClr val="FAAF40"/>
                </a:solidFill>
                <a:latin typeface="Bell MT" panose="02020503060305020303" pitchFamily="18" charset="0"/>
              </a:rPr>
              <a:t>Forss</a:t>
            </a:r>
            <a:endParaRPr lang="en-US" dirty="0">
              <a:solidFill>
                <a:srgbClr val="FAAF40"/>
              </a:solidFill>
              <a:latin typeface="Bell MT" panose="02020503060305020303" pitchFamily="18" charset="0"/>
            </a:endParaRPr>
          </a:p>
          <a:p>
            <a:pPr algn="l"/>
            <a:r>
              <a:rPr lang="en-US" dirty="0">
                <a:solidFill>
                  <a:srgbClr val="FAAF40"/>
                </a:solidFill>
                <a:latin typeface="Bell MT" panose="02020503060305020303" pitchFamily="18" charset="0"/>
              </a:rPr>
              <a:t>New Jersey Conference</a:t>
            </a:r>
          </a:p>
          <a:p>
            <a:pPr algn="r"/>
            <a:endParaRPr lang="en-US" sz="2000" dirty="0">
              <a:solidFill>
                <a:srgbClr val="FAAF40"/>
              </a:solidFill>
            </a:endParaRPr>
          </a:p>
        </p:txBody>
      </p:sp>
    </p:spTree>
    <p:extLst>
      <p:ext uri="{BB962C8B-B14F-4D97-AF65-F5344CB8AC3E}">
        <p14:creationId xmlns:p14="http://schemas.microsoft.com/office/powerpoint/2010/main" val="169390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alpha val="34000"/>
          </a:schemeClr>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226252-A035-4A44-A25F-3C4540DAC47A}"/>
              </a:ext>
            </a:extLst>
          </p:cNvPr>
          <p:cNvSpPr>
            <a:spLocks noGrp="1"/>
          </p:cNvSpPr>
          <p:nvPr>
            <p:ph type="title"/>
          </p:nvPr>
        </p:nvSpPr>
        <p:spPr>
          <a:xfrm>
            <a:off x="572493" y="238539"/>
            <a:ext cx="11018520" cy="1434415"/>
          </a:xfrm>
        </p:spPr>
        <p:txBody>
          <a:bodyPr anchor="b">
            <a:normAutofit/>
          </a:bodyPr>
          <a:lstStyle/>
          <a:p>
            <a:pPr algn="ctr"/>
            <a:r>
              <a:rPr lang="en-US" sz="4600" b="1" dirty="0">
                <a:latin typeface="Britannic Bold" panose="020B0903060703020204" pitchFamily="34" charset="0"/>
              </a:rPr>
              <a:t>Form an Adventurer Club </a:t>
            </a:r>
            <a:br>
              <a:rPr lang="en-US" sz="4600" b="1" dirty="0">
                <a:latin typeface="Britannic Bold" panose="020B0903060703020204" pitchFamily="34" charset="0"/>
              </a:rPr>
            </a:br>
            <a:r>
              <a:rPr lang="en-US" sz="4600" b="1" u="sng" dirty="0">
                <a:latin typeface="Britannic Bold" panose="020B0903060703020204" pitchFamily="34" charset="0"/>
              </a:rPr>
              <a:t>Executive Committee</a:t>
            </a:r>
          </a:p>
        </p:txBody>
      </p:sp>
      <p:sp>
        <p:nvSpPr>
          <p:cNvPr id="6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C0A6EA-8E0B-4CB7-86BB-0288663B5FFA}"/>
              </a:ext>
            </a:extLst>
          </p:cNvPr>
          <p:cNvSpPr>
            <a:spLocks noGrp="1"/>
          </p:cNvSpPr>
          <p:nvPr>
            <p:ph idx="1"/>
          </p:nvPr>
        </p:nvSpPr>
        <p:spPr>
          <a:xfrm>
            <a:off x="572493" y="2071316"/>
            <a:ext cx="6713552" cy="4119172"/>
          </a:xfrm>
        </p:spPr>
        <p:txBody>
          <a:bodyPr anchor="t">
            <a:normAutofit/>
          </a:bodyPr>
          <a:lstStyle/>
          <a:p>
            <a:r>
              <a:rPr lang="en-US" sz="2200" b="1" dirty="0">
                <a:latin typeface="Cambria" panose="02040503050406030204" pitchFamily="18" charset="0"/>
                <a:ea typeface="Cambria" panose="02040503050406030204" pitchFamily="18" charset="0"/>
              </a:rPr>
              <a:t>In a large church, the committee may be helpful.                                   Involve the Adventurer Club leadership, Pastor, Kindergarten/ Primary Sabbath School Leader, Church School Teacher(s) of Adventurer age children, Adventurer parents. The Adventurer Director is chairperson.</a:t>
            </a:r>
          </a:p>
          <a:p>
            <a:pPr marL="0" indent="0">
              <a:buNone/>
            </a:pPr>
            <a:endParaRPr lang="en-US" sz="2200" b="1" dirty="0">
              <a:latin typeface="Cambria" panose="02040503050406030204" pitchFamily="18" charset="0"/>
              <a:ea typeface="Cambria" panose="02040503050406030204" pitchFamily="18" charset="0"/>
            </a:endParaRPr>
          </a:p>
          <a:p>
            <a:r>
              <a:rPr lang="en-US" sz="2200" b="1" dirty="0">
                <a:latin typeface="Cambria" panose="02040503050406030204" pitchFamily="18" charset="0"/>
                <a:ea typeface="Cambria" panose="02040503050406030204" pitchFamily="18" charset="0"/>
              </a:rPr>
              <a:t>This group sets major policies for operation, goals, objectives, and coordinates the club calendar with church calendar. This committee can give direction on the selection of additional staff.</a:t>
            </a:r>
          </a:p>
        </p:txBody>
      </p:sp>
      <p:pic>
        <p:nvPicPr>
          <p:cNvPr id="5" name="Picture 4" descr="A picture containing text, clipart&#10;&#10;Description automatically generated">
            <a:extLst>
              <a:ext uri="{FF2B5EF4-FFF2-40B4-BE49-F238E27FC236}">
                <a16:creationId xmlns:a16="http://schemas.microsoft.com/office/drawing/2014/main" id="{612C828F-4EBC-4BEA-8671-DB2EB18D9D8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13" r="-2" b="-2"/>
          <a:stretch/>
        </p:blipFill>
        <p:spPr>
          <a:xfrm>
            <a:off x="7675658" y="1929781"/>
            <a:ext cx="3941064" cy="4260707"/>
          </a:xfrm>
          <a:prstGeom prst="rect">
            <a:avLst/>
          </a:prstGeom>
        </p:spPr>
      </p:pic>
      <p:sp>
        <p:nvSpPr>
          <p:cNvPr id="6" name="TextBox 5">
            <a:extLst>
              <a:ext uri="{FF2B5EF4-FFF2-40B4-BE49-F238E27FC236}">
                <a16:creationId xmlns:a16="http://schemas.microsoft.com/office/drawing/2014/main" id="{A02E2762-9420-4076-911D-3EA764F16952}"/>
              </a:ext>
            </a:extLst>
          </p:cNvPr>
          <p:cNvSpPr txBox="1"/>
          <p:nvPr/>
        </p:nvSpPr>
        <p:spPr>
          <a:xfrm>
            <a:off x="9176631" y="5990433"/>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nursingeditors.com/conferences/hosting-an-inane-conferenc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162874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alpha val="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4B1D74-23E8-4EA9-950F-1CB603EEEE05}"/>
              </a:ext>
            </a:extLst>
          </p:cNvPr>
          <p:cNvSpPr>
            <a:spLocks noGrp="1"/>
          </p:cNvSpPr>
          <p:nvPr>
            <p:ph type="title"/>
          </p:nvPr>
        </p:nvSpPr>
        <p:spPr>
          <a:xfrm>
            <a:off x="7531611" y="365125"/>
            <a:ext cx="4525272" cy="1899912"/>
          </a:xfrm>
        </p:spPr>
        <p:txBody>
          <a:bodyPr>
            <a:normAutofit/>
          </a:bodyPr>
          <a:lstStyle/>
          <a:p>
            <a:pPr algn="ctr"/>
            <a:r>
              <a:rPr lang="en-US" sz="4000" b="1">
                <a:latin typeface="Elephant" panose="02020904090505020303" pitchFamily="18" charset="0"/>
              </a:rPr>
              <a:t>Church Board Authorization</a:t>
            </a:r>
            <a:endParaRPr lang="en-US" sz="4000" b="1" dirty="0">
              <a:latin typeface="Elephant" panose="02020904090505020303" pitchFamily="18" charset="0"/>
            </a:endParaRPr>
          </a:p>
        </p:txBody>
      </p:sp>
      <p:sp>
        <p:nvSpPr>
          <p:cNvPr id="3" name="Content Placeholder 2">
            <a:extLst>
              <a:ext uri="{FF2B5EF4-FFF2-40B4-BE49-F238E27FC236}">
                <a16:creationId xmlns:a16="http://schemas.microsoft.com/office/drawing/2014/main" id="{827E7D2B-19FD-40CC-A4FB-A8B49A64179C}"/>
              </a:ext>
            </a:extLst>
          </p:cNvPr>
          <p:cNvSpPr>
            <a:spLocks noGrp="1"/>
          </p:cNvSpPr>
          <p:nvPr>
            <p:ph idx="1"/>
          </p:nvPr>
        </p:nvSpPr>
        <p:spPr>
          <a:xfrm>
            <a:off x="7531610" y="2434201"/>
            <a:ext cx="4336736" cy="3742762"/>
          </a:xfrm>
        </p:spPr>
        <p:txBody>
          <a:bodyPr>
            <a:normAutofit/>
          </a:bodyPr>
          <a:lstStyle/>
          <a:p>
            <a:pPr algn="ctr"/>
            <a:r>
              <a:rPr lang="en-US" sz="2400" dirty="0">
                <a:latin typeface="Cambria" panose="02040503050406030204" pitchFamily="18" charset="0"/>
                <a:ea typeface="Cambria" panose="02040503050406030204" pitchFamily="18" charset="0"/>
              </a:rPr>
              <a:t>Submit your plans to the Church Board for authorization to organize an Adventurer Club.</a:t>
            </a:r>
          </a:p>
          <a:p>
            <a:pPr marL="0" indent="0" algn="ctr">
              <a:buNone/>
            </a:pPr>
            <a:endParaRPr lang="en-US" sz="2400" dirty="0">
              <a:latin typeface="Cambria" panose="02040503050406030204" pitchFamily="18" charset="0"/>
              <a:ea typeface="Cambria" panose="02040503050406030204" pitchFamily="18" charset="0"/>
            </a:endParaRPr>
          </a:p>
          <a:p>
            <a:pPr algn="ctr"/>
            <a:r>
              <a:rPr lang="en-US" sz="2400" dirty="0">
                <a:latin typeface="Cambria" panose="02040503050406030204" pitchFamily="18" charset="0"/>
                <a:ea typeface="Cambria" panose="02040503050406030204" pitchFamily="18" charset="0"/>
              </a:rPr>
              <a:t>This is very important because this vote allows for you to let the Conference know that your club is official.</a:t>
            </a:r>
          </a:p>
          <a:p>
            <a:endParaRPr lang="en-US" sz="2000" dirty="0"/>
          </a:p>
        </p:txBody>
      </p:sp>
      <p:pic>
        <p:nvPicPr>
          <p:cNvPr id="9" name="Picture 8" descr="Coworkers discussing at conference table">
            <a:extLst>
              <a:ext uri="{FF2B5EF4-FFF2-40B4-BE49-F238E27FC236}">
                <a16:creationId xmlns:a16="http://schemas.microsoft.com/office/drawing/2014/main" id="{E06EA9B1-0820-47B2-2FA2-574061759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528563" cy="6858000"/>
          </a:xfrm>
          <a:prstGeom prst="rect">
            <a:avLst/>
          </a:prstGeom>
        </p:spPr>
      </p:pic>
    </p:spTree>
    <p:extLst>
      <p:ext uri="{BB962C8B-B14F-4D97-AF65-F5344CB8AC3E}">
        <p14:creationId xmlns:p14="http://schemas.microsoft.com/office/powerpoint/2010/main" val="215828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1441145-575C-3163-4CD2-BCE9F9EE53FC}"/>
              </a:ext>
            </a:extLst>
          </p:cNvPr>
          <p:cNvPicPr>
            <a:picLocks noChangeAspect="1"/>
          </p:cNvPicPr>
          <p:nvPr/>
        </p:nvPicPr>
        <p:blipFill>
          <a:blip r:embed="rId3"/>
          <a:stretch>
            <a:fillRect/>
          </a:stretch>
        </p:blipFill>
        <p:spPr>
          <a:xfrm>
            <a:off x="2152650" y="457200"/>
            <a:ext cx="8077200" cy="5943600"/>
          </a:xfrm>
          <a:prstGeom prst="rect">
            <a:avLst/>
          </a:prstGeom>
        </p:spPr>
      </p:pic>
    </p:spTree>
    <p:extLst>
      <p:ext uri="{BB962C8B-B14F-4D97-AF65-F5344CB8AC3E}">
        <p14:creationId xmlns:p14="http://schemas.microsoft.com/office/powerpoint/2010/main" val="748214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B9C7C4-254F-4850-9D2F-443AD6FC783C}"/>
              </a:ext>
            </a:extLst>
          </p:cNvPr>
          <p:cNvSpPr>
            <a:spLocks noGrp="1"/>
          </p:cNvSpPr>
          <p:nvPr>
            <p:ph type="title"/>
          </p:nvPr>
        </p:nvSpPr>
        <p:spPr>
          <a:xfrm>
            <a:off x="1371597" y="348865"/>
            <a:ext cx="10044023" cy="877729"/>
          </a:xfrm>
        </p:spPr>
        <p:txBody>
          <a:bodyPr anchor="ctr">
            <a:normAutofit/>
          </a:bodyPr>
          <a:lstStyle/>
          <a:p>
            <a:pPr algn="ctr"/>
            <a:r>
              <a:rPr lang="en-US" sz="5400" b="1" u="sng" dirty="0">
                <a:solidFill>
                  <a:srgbClr val="FFFFFF"/>
                </a:solidFill>
                <a:latin typeface="Britannic Bold" panose="020B0903060703020204" pitchFamily="34" charset="0"/>
              </a:rPr>
              <a:t>Bringing it Home</a:t>
            </a:r>
          </a:p>
        </p:txBody>
      </p:sp>
      <p:graphicFrame>
        <p:nvGraphicFramePr>
          <p:cNvPr id="41" name="Content Placeholder 2">
            <a:extLst>
              <a:ext uri="{FF2B5EF4-FFF2-40B4-BE49-F238E27FC236}">
                <a16:creationId xmlns:a16="http://schemas.microsoft.com/office/drawing/2014/main" id="{60D058B8-C865-4386-97C2-9B17864E7CFE}"/>
              </a:ext>
            </a:extLst>
          </p:cNvPr>
          <p:cNvGraphicFramePr>
            <a:graphicFrameLocks noGrp="1"/>
          </p:cNvGraphicFramePr>
          <p:nvPr>
            <p:ph idx="1"/>
            <p:extLst>
              <p:ext uri="{D42A27DB-BD31-4B8C-83A1-F6EECF244321}">
                <p14:modId xmlns:p14="http://schemas.microsoft.com/office/powerpoint/2010/main" val="65847823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45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person, indoor, people, crowd&#10;&#10;Description automatically generated">
            <a:extLst>
              <a:ext uri="{FF2B5EF4-FFF2-40B4-BE49-F238E27FC236}">
                <a16:creationId xmlns:a16="http://schemas.microsoft.com/office/drawing/2014/main" id="{DB5C94B0-5E88-4210-9BB8-0AE979D49B5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36" r="3146" b="-1"/>
          <a:stretch/>
        </p:blipFill>
        <p:spPr>
          <a:xfrm>
            <a:off x="1" y="10"/>
            <a:ext cx="9669642" cy="6857990"/>
          </a:xfrm>
          <a:prstGeom prst="rect">
            <a:avLst/>
          </a:prstGeom>
        </p:spPr>
      </p:pic>
      <p:sp>
        <p:nvSpPr>
          <p:cNvPr id="59" name="Rectangle 5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28530-417C-4A28-9883-50BDFC48037D}"/>
              </a:ext>
            </a:extLst>
          </p:cNvPr>
          <p:cNvSpPr>
            <a:spLocks noGrp="1"/>
          </p:cNvSpPr>
          <p:nvPr>
            <p:ph type="title"/>
          </p:nvPr>
        </p:nvSpPr>
        <p:spPr>
          <a:xfrm>
            <a:off x="8116072" y="293798"/>
            <a:ext cx="3822189" cy="1899912"/>
          </a:xfrm>
        </p:spPr>
        <p:txBody>
          <a:bodyPr>
            <a:normAutofit/>
          </a:bodyPr>
          <a:lstStyle/>
          <a:p>
            <a:pPr algn="ctr"/>
            <a:r>
              <a:rPr lang="en-US" sz="4000" b="1" dirty="0">
                <a:latin typeface="Amasis MT Pro Black" panose="02040A04050005020304" pitchFamily="18" charset="0"/>
              </a:rPr>
              <a:t>Inform the Congregation</a:t>
            </a:r>
          </a:p>
        </p:txBody>
      </p:sp>
      <p:sp>
        <p:nvSpPr>
          <p:cNvPr id="3" name="Content Placeholder 2">
            <a:extLst>
              <a:ext uri="{FF2B5EF4-FFF2-40B4-BE49-F238E27FC236}">
                <a16:creationId xmlns:a16="http://schemas.microsoft.com/office/drawing/2014/main" id="{E49E2727-B01D-486D-9E0B-B2788244AD29}"/>
              </a:ext>
            </a:extLst>
          </p:cNvPr>
          <p:cNvSpPr>
            <a:spLocks noGrp="1"/>
          </p:cNvSpPr>
          <p:nvPr>
            <p:ph idx="1"/>
          </p:nvPr>
        </p:nvSpPr>
        <p:spPr>
          <a:xfrm>
            <a:off x="8139089" y="2487498"/>
            <a:ext cx="3822189" cy="3742762"/>
          </a:xfrm>
        </p:spPr>
        <p:txBody>
          <a:bodyPr>
            <a:normAutofit/>
          </a:bodyPr>
          <a:lstStyle/>
          <a:p>
            <a:pPr marL="0" indent="0" algn="ctr">
              <a:buNone/>
            </a:pPr>
            <a:r>
              <a:rPr lang="en-US" sz="3500" dirty="0">
                <a:latin typeface="Cambria" panose="02040503050406030204" pitchFamily="18" charset="0"/>
                <a:ea typeface="Cambria" panose="02040503050406030204" pitchFamily="18" charset="0"/>
              </a:rPr>
              <a:t>Let the church know about the club and how it’s going to minister to families in church and the community.</a:t>
            </a:r>
          </a:p>
        </p:txBody>
      </p:sp>
      <p:sp>
        <p:nvSpPr>
          <p:cNvPr id="15" name="TextBox 14">
            <a:extLst>
              <a:ext uri="{FF2B5EF4-FFF2-40B4-BE49-F238E27FC236}">
                <a16:creationId xmlns:a16="http://schemas.microsoft.com/office/drawing/2014/main" id="{09A92AAE-D0E6-425C-B627-9A086244029E}"/>
              </a:ext>
            </a:extLst>
          </p:cNvPr>
          <p:cNvSpPr txBox="1"/>
          <p:nvPr/>
        </p:nvSpPr>
        <p:spPr>
          <a:xfrm>
            <a:off x="7210316"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freefoto.com/preview/05-25-4/Congregation--Stockton-Baptist-Tabernacle-Church">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226925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3300">
            <a:alpha val="5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25DC-B452-4297-905D-21C49C21C1FE}"/>
              </a:ext>
            </a:extLst>
          </p:cNvPr>
          <p:cNvSpPr>
            <a:spLocks noGrp="1"/>
          </p:cNvSpPr>
          <p:nvPr>
            <p:ph type="title"/>
          </p:nvPr>
        </p:nvSpPr>
        <p:spPr/>
        <p:txBody>
          <a:bodyPr>
            <a:normAutofit/>
          </a:bodyPr>
          <a:lstStyle/>
          <a:p>
            <a:pPr algn="ctr"/>
            <a:r>
              <a:rPr lang="en-US" sz="5400" b="1" u="sng" dirty="0">
                <a:solidFill>
                  <a:schemeClr val="accent1">
                    <a:lumMod val="50000"/>
                  </a:schemeClr>
                </a:solidFill>
                <a:latin typeface="Elephant" panose="02020904090505020303" pitchFamily="18" charset="0"/>
              </a:rPr>
              <a:t>Recruit Volunteers</a:t>
            </a:r>
          </a:p>
        </p:txBody>
      </p:sp>
      <p:sp>
        <p:nvSpPr>
          <p:cNvPr id="3" name="Content Placeholder 2">
            <a:extLst>
              <a:ext uri="{FF2B5EF4-FFF2-40B4-BE49-F238E27FC236}">
                <a16:creationId xmlns:a16="http://schemas.microsoft.com/office/drawing/2014/main" id="{D76FF65B-6948-4631-A41E-8305BC974919}"/>
              </a:ext>
            </a:extLst>
          </p:cNvPr>
          <p:cNvSpPr>
            <a:spLocks noGrp="1"/>
          </p:cNvSpPr>
          <p:nvPr>
            <p:ph sz="half" idx="1"/>
          </p:nvPr>
        </p:nvSpPr>
        <p:spPr>
          <a:xfrm>
            <a:off x="254524" y="1825625"/>
            <a:ext cx="5765276" cy="4351338"/>
          </a:xfrm>
        </p:spPr>
        <p:txBody>
          <a:bodyPr>
            <a:normAutofit fontScale="92500"/>
          </a:bodyPr>
          <a:lstStyle/>
          <a:p>
            <a:pPr marL="0" indent="0">
              <a:buNone/>
            </a:pPr>
            <a:endParaRPr lang="en-US" sz="2400" b="1" dirty="0"/>
          </a:p>
          <a:p>
            <a:pPr marL="0" indent="0">
              <a:buNone/>
            </a:pPr>
            <a:r>
              <a:rPr lang="en-US" sz="4000" b="1" dirty="0">
                <a:solidFill>
                  <a:schemeClr val="accent1">
                    <a:lumMod val="50000"/>
                  </a:schemeClr>
                </a:solidFill>
                <a:latin typeface="Californian FB" panose="0207040306080B030204" pitchFamily="18" charset="0"/>
              </a:rPr>
              <a:t>1. Identify adults who love children and are willing to commit to the club.</a:t>
            </a:r>
          </a:p>
          <a:p>
            <a:pPr marL="0" indent="0">
              <a:buNone/>
            </a:pPr>
            <a:endParaRPr lang="en-US" sz="4000" b="1" dirty="0">
              <a:solidFill>
                <a:schemeClr val="accent1">
                  <a:lumMod val="50000"/>
                </a:schemeClr>
              </a:solidFill>
              <a:latin typeface="Californian FB" panose="0207040306080B030204" pitchFamily="18" charset="0"/>
            </a:endParaRPr>
          </a:p>
          <a:p>
            <a:pPr marL="0" indent="0">
              <a:buNone/>
            </a:pPr>
            <a:r>
              <a:rPr lang="en-US" sz="4000" b="1" dirty="0">
                <a:solidFill>
                  <a:schemeClr val="accent1">
                    <a:lumMod val="50000"/>
                  </a:schemeClr>
                </a:solidFill>
                <a:latin typeface="Californian FB" panose="0207040306080B030204" pitchFamily="18" charset="0"/>
              </a:rPr>
              <a:t>2. Members of the Adventurer Team need to be excited about kids.</a:t>
            </a:r>
          </a:p>
        </p:txBody>
      </p:sp>
      <p:sp>
        <p:nvSpPr>
          <p:cNvPr id="7" name="Content Placeholder 6">
            <a:extLst>
              <a:ext uri="{FF2B5EF4-FFF2-40B4-BE49-F238E27FC236}">
                <a16:creationId xmlns:a16="http://schemas.microsoft.com/office/drawing/2014/main" id="{A15D1772-654C-4065-BAEF-9FD7297515B8}"/>
              </a:ext>
            </a:extLst>
          </p:cNvPr>
          <p:cNvSpPr>
            <a:spLocks noGrp="1"/>
          </p:cNvSpPr>
          <p:nvPr>
            <p:ph sz="half" idx="2"/>
          </p:nvPr>
        </p:nvSpPr>
        <p:spPr/>
        <p:txBody>
          <a:bodyPr>
            <a:normAutofit fontScale="92500"/>
          </a:bodyPr>
          <a:lstStyle/>
          <a:p>
            <a:endParaRPr lang="en-US" dirty="0"/>
          </a:p>
        </p:txBody>
      </p:sp>
      <p:pic>
        <p:nvPicPr>
          <p:cNvPr id="5" name="Picture 4">
            <a:extLst>
              <a:ext uri="{FF2B5EF4-FFF2-40B4-BE49-F238E27FC236}">
                <a16:creationId xmlns:a16="http://schemas.microsoft.com/office/drawing/2014/main" id="{E94E26E6-623C-4B5E-A666-63142B584D3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199" y="1690688"/>
            <a:ext cx="5657127" cy="4717107"/>
          </a:xfrm>
          <a:prstGeom prst="rect">
            <a:avLst/>
          </a:prstGeom>
        </p:spPr>
      </p:pic>
      <p:sp>
        <p:nvSpPr>
          <p:cNvPr id="6" name="TextBox 5">
            <a:extLst>
              <a:ext uri="{FF2B5EF4-FFF2-40B4-BE49-F238E27FC236}">
                <a16:creationId xmlns:a16="http://schemas.microsoft.com/office/drawing/2014/main" id="{9003C00B-0769-4C9E-95B5-9293E56CFD2A}"/>
              </a:ext>
            </a:extLst>
          </p:cNvPr>
          <p:cNvSpPr txBox="1"/>
          <p:nvPr/>
        </p:nvSpPr>
        <p:spPr>
          <a:xfrm>
            <a:off x="7402882" y="6176963"/>
            <a:ext cx="3278875" cy="230832"/>
          </a:xfrm>
          <a:prstGeom prst="rect">
            <a:avLst/>
          </a:prstGeom>
          <a:noFill/>
        </p:spPr>
        <p:txBody>
          <a:bodyPr wrap="square" rtlCol="0">
            <a:spAutoFit/>
          </a:bodyPr>
          <a:lstStyle/>
          <a:p>
            <a:r>
              <a:rPr lang="en-US" sz="900" dirty="0">
                <a:hlinkClick r:id="rId4" tooltip="https://de.wikipedia.org/wiki/Datei:Group_of_volunteers_of_different_colours.jpg"/>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206311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E019379-BB2C-4354-ABA8-1FE42A18B5D3}"/>
              </a:ext>
            </a:extLst>
          </p:cNvPr>
          <p:cNvPicPr>
            <a:picLocks noChangeAspect="1"/>
          </p:cNvPicPr>
          <p:nvPr/>
        </p:nvPicPr>
        <p:blipFill rotWithShape="1">
          <a:blip r:embed="rId3"/>
          <a:srcRect l="28113" r="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A02766-46D2-4A27-8574-8C25F3B363A7}"/>
              </a:ext>
            </a:extLst>
          </p:cNvPr>
          <p:cNvSpPr>
            <a:spLocks noGrp="1"/>
          </p:cNvSpPr>
          <p:nvPr>
            <p:ph type="title"/>
          </p:nvPr>
        </p:nvSpPr>
        <p:spPr>
          <a:xfrm>
            <a:off x="481029" y="2101612"/>
            <a:ext cx="4023360" cy="2116120"/>
          </a:xfrm>
        </p:spPr>
        <p:txBody>
          <a:bodyPr vert="horz" lIns="91440" tIns="45720" rIns="91440" bIns="45720" rtlCol="0" anchor="b">
            <a:normAutofit/>
          </a:bodyPr>
          <a:lstStyle/>
          <a:p>
            <a:pPr algn="ctr"/>
            <a:r>
              <a:rPr lang="en-US" sz="4800" b="1" dirty="0">
                <a:latin typeface="Algerian" panose="04020705040A02060702" pitchFamily="82" charset="0"/>
              </a:rPr>
              <a:t>QUESTIONS</a:t>
            </a:r>
            <a:br>
              <a:rPr lang="en-US" sz="4800" b="1" dirty="0">
                <a:latin typeface="Algerian" panose="04020705040A02060702" pitchFamily="82" charset="0"/>
              </a:rPr>
            </a:br>
            <a:r>
              <a:rPr lang="en-US" sz="4800" b="1" dirty="0">
                <a:latin typeface="Algerian" panose="04020705040A02060702" pitchFamily="82" charset="0"/>
              </a:rPr>
              <a:t> &amp; </a:t>
            </a:r>
            <a:br>
              <a:rPr lang="en-US" sz="4800" b="1" dirty="0">
                <a:latin typeface="Algerian" panose="04020705040A02060702" pitchFamily="82" charset="0"/>
              </a:rPr>
            </a:br>
            <a:r>
              <a:rPr lang="en-US" sz="4800" b="1" dirty="0">
                <a:latin typeface="Algerian" panose="04020705040A02060702" pitchFamily="82" charset="0"/>
              </a:rPr>
              <a:t>COMMENTS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766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A2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8F8243-D483-49AD-82A4-565469EDC24B}"/>
              </a:ext>
            </a:extLst>
          </p:cNvPr>
          <p:cNvSpPr>
            <a:spLocks noGrp="1"/>
          </p:cNvSpPr>
          <p:nvPr>
            <p:ph type="title"/>
          </p:nvPr>
        </p:nvSpPr>
        <p:spPr>
          <a:xfrm>
            <a:off x="871220" y="463463"/>
            <a:ext cx="6006192" cy="977030"/>
          </a:xfrm>
        </p:spPr>
        <p:txBody>
          <a:bodyPr>
            <a:normAutofit fontScale="90000"/>
          </a:bodyPr>
          <a:lstStyle/>
          <a:p>
            <a:pPr algn="ctr"/>
            <a:r>
              <a:rPr lang="en-US" b="1" u="sng" dirty="0">
                <a:solidFill>
                  <a:srgbClr val="9A2451"/>
                </a:solidFill>
                <a:latin typeface="Baskerville Old Face" panose="02020602080505020303" pitchFamily="18" charset="0"/>
              </a:rPr>
              <a:t>Adventurer Club Team:</a:t>
            </a:r>
            <a:br>
              <a:rPr lang="en-US" b="1" u="sng" dirty="0">
                <a:solidFill>
                  <a:srgbClr val="9A2451"/>
                </a:solidFill>
                <a:latin typeface="Baskerville Old Face" panose="02020602080505020303" pitchFamily="18" charset="0"/>
              </a:rPr>
            </a:br>
            <a:r>
              <a:rPr lang="en-US" b="1" u="sng" dirty="0">
                <a:solidFill>
                  <a:srgbClr val="9A2451"/>
                </a:solidFill>
                <a:latin typeface="Baskerville Old Face" panose="02020602080505020303" pitchFamily="18" charset="0"/>
              </a:rPr>
              <a:t>Include the Parents!</a:t>
            </a:r>
          </a:p>
        </p:txBody>
      </p:sp>
      <p:graphicFrame>
        <p:nvGraphicFramePr>
          <p:cNvPr id="91" name="Content Placeholder 2">
            <a:extLst>
              <a:ext uri="{FF2B5EF4-FFF2-40B4-BE49-F238E27FC236}">
                <a16:creationId xmlns:a16="http://schemas.microsoft.com/office/drawing/2014/main" id="{B8799075-815F-AEF8-57AA-6AF5EFBA7B43}"/>
              </a:ext>
            </a:extLst>
          </p:cNvPr>
          <p:cNvGraphicFramePr>
            <a:graphicFrameLocks noGrp="1"/>
          </p:cNvGraphicFramePr>
          <p:nvPr>
            <p:ph idx="1"/>
          </p:nvPr>
        </p:nvGraphicFramePr>
        <p:xfrm>
          <a:off x="537328" y="1571264"/>
          <a:ext cx="6340084" cy="4823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9" name="Rectangle 88">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9A2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descr="Icon&#10;&#10;Description automatically generated">
            <a:extLst>
              <a:ext uri="{FF2B5EF4-FFF2-40B4-BE49-F238E27FC236}">
                <a16:creationId xmlns:a16="http://schemas.microsoft.com/office/drawing/2014/main" id="{876C8E57-6CFF-4F06-92EE-BFDC73313ED8}"/>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20104" r="23549"/>
          <a:stretch/>
        </p:blipFill>
        <p:spPr>
          <a:xfrm>
            <a:off x="7523826" y="862763"/>
            <a:ext cx="3788081" cy="5151142"/>
          </a:xfrm>
          <a:prstGeom prst="rect">
            <a:avLst/>
          </a:prstGeom>
        </p:spPr>
      </p:pic>
      <p:sp>
        <p:nvSpPr>
          <p:cNvPr id="80" name="TextBox 79">
            <a:extLst>
              <a:ext uri="{FF2B5EF4-FFF2-40B4-BE49-F238E27FC236}">
                <a16:creationId xmlns:a16="http://schemas.microsoft.com/office/drawing/2014/main" id="{3F4F0C0C-653B-469C-B939-67BC7994FD82}"/>
              </a:ext>
            </a:extLst>
          </p:cNvPr>
          <p:cNvSpPr txBox="1"/>
          <p:nvPr/>
        </p:nvSpPr>
        <p:spPr>
          <a:xfrm>
            <a:off x="8992041" y="5813850"/>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9" tooltip="http://www.pngall.com/team-work-p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691656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71E7">
            <a:alpha val="45000"/>
          </a:srgbClr>
        </a:solidFill>
        <a:effectLst/>
      </p:bgPr>
    </p:bg>
    <p:spTree>
      <p:nvGrpSpPr>
        <p:cNvPr id="1" name=""/>
        <p:cNvGrpSpPr/>
        <p:nvPr/>
      </p:nvGrpSpPr>
      <p:grpSpPr>
        <a:xfrm>
          <a:off x="0" y="0"/>
          <a:ext cx="0" cy="0"/>
          <a:chOff x="0" y="0"/>
          <a:chExt cx="0" cy="0"/>
        </a:xfrm>
      </p:grpSpPr>
      <p:sp useBgFill="1">
        <p:nvSpPr>
          <p:cNvPr id="47"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4CFF6-67EE-4EF8-B693-0B7F23B2F0A8}"/>
              </a:ext>
            </a:extLst>
          </p:cNvPr>
          <p:cNvSpPr>
            <a:spLocks noGrp="1"/>
          </p:cNvSpPr>
          <p:nvPr>
            <p:ph type="title"/>
          </p:nvPr>
        </p:nvSpPr>
        <p:spPr>
          <a:xfrm>
            <a:off x="841247" y="256032"/>
            <a:ext cx="10607541" cy="1096024"/>
          </a:xfrm>
        </p:spPr>
        <p:txBody>
          <a:bodyPr anchor="b">
            <a:normAutofit fontScale="90000"/>
          </a:bodyPr>
          <a:lstStyle/>
          <a:p>
            <a:pPr algn="ctr"/>
            <a:r>
              <a:rPr lang="en-US" sz="4000" b="1" u="sng" dirty="0">
                <a:solidFill>
                  <a:srgbClr val="002060"/>
                </a:solidFill>
                <a:latin typeface="Elephant" panose="02020904090505020303" pitchFamily="18" charset="0"/>
              </a:rPr>
              <a:t>Participate in </a:t>
            </a:r>
            <a:br>
              <a:rPr lang="en-US" sz="4000" b="1" u="sng" dirty="0">
                <a:solidFill>
                  <a:srgbClr val="002060"/>
                </a:solidFill>
                <a:latin typeface="Elephant" panose="02020904090505020303" pitchFamily="18" charset="0"/>
              </a:rPr>
            </a:br>
            <a:r>
              <a:rPr lang="en-US" sz="4000" b="1" u="sng" dirty="0">
                <a:solidFill>
                  <a:srgbClr val="002060"/>
                </a:solidFill>
                <a:latin typeface="Elephant" panose="02020904090505020303" pitchFamily="18" charset="0"/>
              </a:rPr>
              <a:t>Adventurer Club Ministry Training</a:t>
            </a:r>
          </a:p>
        </p:txBody>
      </p:sp>
      <p:sp>
        <p:nvSpPr>
          <p:cNvPr id="48"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0" name="Content Placeholder 2">
            <a:extLst>
              <a:ext uri="{FF2B5EF4-FFF2-40B4-BE49-F238E27FC236}">
                <a16:creationId xmlns:a16="http://schemas.microsoft.com/office/drawing/2014/main" id="{94DD6CEC-F3AF-4CA1-A0EF-B96C3390304C}"/>
              </a:ext>
            </a:extLst>
          </p:cNvPr>
          <p:cNvGraphicFramePr>
            <a:graphicFrameLocks noGrp="1"/>
          </p:cNvGraphicFramePr>
          <p:nvPr>
            <p:ph idx="1"/>
            <p:extLst>
              <p:ext uri="{D42A27DB-BD31-4B8C-83A1-F6EECF244321}">
                <p14:modId xmlns:p14="http://schemas.microsoft.com/office/powerpoint/2010/main" val="2595878565"/>
              </p:ext>
            </p:extLst>
          </p:nvPr>
        </p:nvGraphicFramePr>
        <p:xfrm>
          <a:off x="838200" y="1744316"/>
          <a:ext cx="10968990" cy="4923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663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7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38CFFA9-C23E-40BD-8E28-CE1184CBA277}"/>
              </a:ext>
            </a:extLst>
          </p:cNvPr>
          <p:cNvSpPr>
            <a:spLocks noGrp="1"/>
          </p:cNvSpPr>
          <p:nvPr>
            <p:ph type="title"/>
          </p:nvPr>
        </p:nvSpPr>
        <p:spPr>
          <a:xfrm>
            <a:off x="871220" y="860029"/>
            <a:ext cx="6006192" cy="780236"/>
          </a:xfrm>
        </p:spPr>
        <p:txBody>
          <a:bodyPr>
            <a:normAutofit fontScale="90000"/>
          </a:bodyPr>
          <a:lstStyle/>
          <a:p>
            <a:pPr algn="ctr"/>
            <a:r>
              <a:rPr lang="en-US" sz="6600" b="1" u="sng" dirty="0">
                <a:solidFill>
                  <a:srgbClr val="53724E"/>
                </a:solidFill>
                <a:latin typeface="Britannic Bold" panose="020B0903060703020204" pitchFamily="34" charset="0"/>
              </a:rPr>
              <a:t>Pray</a:t>
            </a:r>
          </a:p>
        </p:txBody>
      </p:sp>
      <p:sp>
        <p:nvSpPr>
          <p:cNvPr id="3" name="Content Placeholder 2">
            <a:extLst>
              <a:ext uri="{FF2B5EF4-FFF2-40B4-BE49-F238E27FC236}">
                <a16:creationId xmlns:a16="http://schemas.microsoft.com/office/drawing/2014/main" id="{B30FD141-36F7-4C4B-B691-20D468EDA068}"/>
              </a:ext>
            </a:extLst>
          </p:cNvPr>
          <p:cNvSpPr>
            <a:spLocks noGrp="1"/>
          </p:cNvSpPr>
          <p:nvPr>
            <p:ph idx="1"/>
          </p:nvPr>
        </p:nvSpPr>
        <p:spPr>
          <a:xfrm>
            <a:off x="871220" y="2159050"/>
            <a:ext cx="6006192" cy="3928139"/>
          </a:xfrm>
        </p:spPr>
        <p:txBody>
          <a:bodyPr>
            <a:normAutofit lnSpcReduction="10000"/>
          </a:bodyPr>
          <a:lstStyle/>
          <a:p>
            <a:r>
              <a:rPr lang="en-US" sz="3600" dirty="0">
                <a:solidFill>
                  <a:srgbClr val="53724E"/>
                </a:solidFill>
                <a:latin typeface="Britannic Bold" panose="020B0903060703020204" pitchFamily="34" charset="0"/>
              </a:rPr>
              <a:t>Pray for leaders.</a:t>
            </a:r>
          </a:p>
          <a:p>
            <a:pPr marL="0" indent="0">
              <a:buNone/>
            </a:pPr>
            <a:endParaRPr lang="en-US" sz="3600" dirty="0">
              <a:solidFill>
                <a:srgbClr val="53724E"/>
              </a:solidFill>
              <a:latin typeface="Britannic Bold" panose="020B0903060703020204" pitchFamily="34" charset="0"/>
            </a:endParaRPr>
          </a:p>
          <a:p>
            <a:r>
              <a:rPr lang="en-US" sz="3600" dirty="0">
                <a:solidFill>
                  <a:srgbClr val="53724E"/>
                </a:solidFill>
                <a:latin typeface="Britannic Bold" panose="020B0903060703020204" pitchFamily="34" charset="0"/>
              </a:rPr>
              <a:t>Pray for families.</a:t>
            </a:r>
          </a:p>
          <a:p>
            <a:pPr marL="0" indent="0">
              <a:buNone/>
            </a:pPr>
            <a:endParaRPr lang="en-US" sz="3600" dirty="0">
              <a:solidFill>
                <a:srgbClr val="53724E"/>
              </a:solidFill>
              <a:latin typeface="Britannic Bold" panose="020B0903060703020204" pitchFamily="34" charset="0"/>
            </a:endParaRPr>
          </a:p>
          <a:p>
            <a:r>
              <a:rPr lang="en-US" sz="3600" dirty="0">
                <a:solidFill>
                  <a:srgbClr val="53724E"/>
                </a:solidFill>
                <a:latin typeface="Britannic Bold" panose="020B0903060703020204" pitchFamily="34" charset="0"/>
              </a:rPr>
              <a:t>Pray that God will send the right people to join your Adventurer Club Team.</a:t>
            </a:r>
          </a:p>
        </p:txBody>
      </p:sp>
      <p:sp>
        <p:nvSpPr>
          <p:cNvPr id="15" name="Rectangle 14">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537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alendar&#10;&#10;Description automatically generated">
            <a:extLst>
              <a:ext uri="{FF2B5EF4-FFF2-40B4-BE49-F238E27FC236}">
                <a16:creationId xmlns:a16="http://schemas.microsoft.com/office/drawing/2014/main" id="{AA38281C-67E4-4F25-9896-EC5592F9158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669" r="5195" b="1"/>
          <a:stretch/>
        </p:blipFill>
        <p:spPr>
          <a:xfrm>
            <a:off x="7514952" y="862763"/>
            <a:ext cx="3805828" cy="5151142"/>
          </a:xfrm>
          <a:prstGeom prst="rect">
            <a:avLst/>
          </a:prstGeom>
        </p:spPr>
      </p:pic>
      <p:sp>
        <p:nvSpPr>
          <p:cNvPr id="6" name="TextBox 5">
            <a:extLst>
              <a:ext uri="{FF2B5EF4-FFF2-40B4-BE49-F238E27FC236}">
                <a16:creationId xmlns:a16="http://schemas.microsoft.com/office/drawing/2014/main" id="{D2C95B8B-4EC1-4FCF-AFC0-57A764AC09B3}"/>
              </a:ext>
            </a:extLst>
          </p:cNvPr>
          <p:cNvSpPr txBox="1"/>
          <p:nvPr/>
        </p:nvSpPr>
        <p:spPr>
          <a:xfrm>
            <a:off x="8871816" y="5813850"/>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bakeyourday.net/wednesday-ramblings-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823130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090F4F69-C30D-4256-88A2-9ED4BD11BA00}"/>
              </a:ext>
            </a:extLst>
          </p:cNvPr>
          <p:cNvSpPr>
            <a:spLocks noGrp="1"/>
          </p:cNvSpPr>
          <p:nvPr>
            <p:ph type="title"/>
          </p:nvPr>
        </p:nvSpPr>
        <p:spPr>
          <a:xfrm>
            <a:off x="461913" y="802955"/>
            <a:ext cx="5885363" cy="2119222"/>
          </a:xfrm>
        </p:spPr>
        <p:txBody>
          <a:bodyPr>
            <a:normAutofit fontScale="90000"/>
          </a:bodyPr>
          <a:lstStyle/>
          <a:p>
            <a:pPr algn="ctr"/>
            <a:r>
              <a:rPr lang="en-US" dirty="0">
                <a:solidFill>
                  <a:srgbClr val="000000"/>
                </a:solidFill>
                <a:latin typeface="Californian FB" panose="0207040306080B030204" pitchFamily="18" charset="0"/>
              </a:rPr>
              <a:t> </a:t>
            </a:r>
            <a:r>
              <a:rPr lang="en-US" sz="5400" b="1" dirty="0">
                <a:solidFill>
                  <a:schemeClr val="accent1">
                    <a:lumMod val="75000"/>
                  </a:schemeClr>
                </a:solidFill>
                <a:latin typeface="Californian FB" panose="0207040306080B030204" pitchFamily="18" charset="0"/>
              </a:rPr>
              <a:t>Introduction </a:t>
            </a:r>
            <a:br>
              <a:rPr lang="en-US" sz="5400" b="1" dirty="0">
                <a:solidFill>
                  <a:schemeClr val="accent1">
                    <a:lumMod val="75000"/>
                  </a:schemeClr>
                </a:solidFill>
                <a:latin typeface="Californian FB" panose="0207040306080B030204" pitchFamily="18" charset="0"/>
              </a:rPr>
            </a:br>
            <a:r>
              <a:rPr lang="en-US" sz="5400" b="1" dirty="0">
                <a:solidFill>
                  <a:schemeClr val="accent1">
                    <a:lumMod val="75000"/>
                  </a:schemeClr>
                </a:solidFill>
                <a:latin typeface="Californian FB" panose="0207040306080B030204" pitchFamily="18" charset="0"/>
              </a:rPr>
              <a:t>&amp;</a:t>
            </a:r>
            <a:br>
              <a:rPr lang="en-US" sz="5400" b="1" dirty="0">
                <a:solidFill>
                  <a:schemeClr val="accent1">
                    <a:lumMod val="75000"/>
                  </a:schemeClr>
                </a:solidFill>
                <a:latin typeface="Californian FB" panose="0207040306080B030204" pitchFamily="18" charset="0"/>
              </a:rPr>
            </a:br>
            <a:r>
              <a:rPr lang="en-US" sz="5400" b="1" dirty="0">
                <a:solidFill>
                  <a:schemeClr val="accent1">
                    <a:lumMod val="75000"/>
                  </a:schemeClr>
                </a:solidFill>
                <a:latin typeface="Californian FB" panose="0207040306080B030204" pitchFamily="18" charset="0"/>
              </a:rPr>
              <a:t> Opening Prayer</a:t>
            </a:r>
          </a:p>
        </p:txBody>
      </p:sp>
      <p:sp>
        <p:nvSpPr>
          <p:cNvPr id="24"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shape&#10;&#10;Description automatically generated">
            <a:extLst>
              <a:ext uri="{FF2B5EF4-FFF2-40B4-BE49-F238E27FC236}">
                <a16:creationId xmlns:a16="http://schemas.microsoft.com/office/drawing/2014/main" id="{8F690A07-73D6-49B5-95DF-196FD2CFA8AD}"/>
              </a:ext>
            </a:extLst>
          </p:cNvPr>
          <p:cNvPicPr>
            <a:picLocks noChangeAspect="1"/>
          </p:cNvPicPr>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6098" r="1" b="9275"/>
          <a:stretch/>
        </p:blipFill>
        <p:spPr>
          <a:xfrm>
            <a:off x="663271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Content Placeholder 2">
            <a:extLst>
              <a:ext uri="{FF2B5EF4-FFF2-40B4-BE49-F238E27FC236}">
                <a16:creationId xmlns:a16="http://schemas.microsoft.com/office/drawing/2014/main" id="{7846E1B6-1463-437D-BA40-A6EC52FAC997}"/>
              </a:ext>
            </a:extLst>
          </p:cNvPr>
          <p:cNvSpPr>
            <a:spLocks noGrp="1"/>
          </p:cNvSpPr>
          <p:nvPr>
            <p:ph idx="1"/>
          </p:nvPr>
        </p:nvSpPr>
        <p:spPr>
          <a:xfrm>
            <a:off x="804671" y="3721406"/>
            <a:ext cx="5688427" cy="1598740"/>
          </a:xfrm>
        </p:spPr>
        <p:txBody>
          <a:bodyPr anchor="ctr">
            <a:normAutofit lnSpcReduction="10000"/>
          </a:bodyPr>
          <a:lstStyle/>
          <a:p>
            <a:pPr marL="0" indent="0" algn="ctr">
              <a:lnSpc>
                <a:spcPct val="100000"/>
              </a:lnSpc>
              <a:buNone/>
            </a:pPr>
            <a:r>
              <a:rPr lang="en-US" b="1" dirty="0">
                <a:solidFill>
                  <a:schemeClr val="accent1">
                    <a:lumMod val="50000"/>
                  </a:schemeClr>
                </a:solidFill>
                <a:latin typeface="Californian FB" panose="0207040306080B030204" pitchFamily="18" charset="0"/>
              </a:rPr>
              <a:t>Jackie Forss</a:t>
            </a:r>
          </a:p>
          <a:p>
            <a:pPr marL="0" indent="0" algn="ctr">
              <a:lnSpc>
                <a:spcPct val="100000"/>
              </a:lnSpc>
              <a:buNone/>
            </a:pPr>
            <a:r>
              <a:rPr lang="en-US" b="1" dirty="0">
                <a:solidFill>
                  <a:schemeClr val="accent1">
                    <a:lumMod val="50000"/>
                  </a:schemeClr>
                </a:solidFill>
                <a:latin typeface="Californian FB" panose="0207040306080B030204" pitchFamily="18" charset="0"/>
              </a:rPr>
              <a:t>Coordinator for Southeast Area</a:t>
            </a:r>
          </a:p>
          <a:p>
            <a:pPr marL="0" indent="0" algn="ctr">
              <a:lnSpc>
                <a:spcPct val="100000"/>
              </a:lnSpc>
              <a:buNone/>
            </a:pPr>
            <a:r>
              <a:rPr lang="en-US" b="1" dirty="0">
                <a:solidFill>
                  <a:schemeClr val="accent1">
                    <a:lumMod val="50000"/>
                  </a:schemeClr>
                </a:solidFill>
                <a:latin typeface="Californian FB" panose="0207040306080B030204" pitchFamily="18" charset="0"/>
              </a:rPr>
              <a:t>Parkway South Church</a:t>
            </a:r>
            <a:endParaRPr lang="en-US" b="1" dirty="0">
              <a:solidFill>
                <a:srgbClr val="002060"/>
              </a:solidFill>
              <a:latin typeface="Californian FB" panose="0207040306080B030204" pitchFamily="18" charset="0"/>
            </a:endParaRPr>
          </a:p>
        </p:txBody>
      </p:sp>
      <p:sp>
        <p:nvSpPr>
          <p:cNvPr id="26"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B3E36D56-98B6-4D72-9ACF-BF91ECB22AC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883" r="7883"/>
          <a:stretch/>
        </p:blipFill>
        <p:spPr>
          <a:xfrm>
            <a:off x="7399326" y="3086207"/>
            <a:ext cx="4792674" cy="3781268"/>
          </a:xfrm>
          <a:custGeom>
            <a:avLst/>
            <a:gdLst/>
            <a:ahLst/>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
        <p:nvSpPr>
          <p:cNvPr id="6" name="TextBox 5">
            <a:extLst>
              <a:ext uri="{FF2B5EF4-FFF2-40B4-BE49-F238E27FC236}">
                <a16:creationId xmlns:a16="http://schemas.microsoft.com/office/drawing/2014/main" id="{E6DC7577-13E5-4163-ACAA-E9223CCC02E6}"/>
              </a:ext>
            </a:extLst>
          </p:cNvPr>
          <p:cNvSpPr txBox="1"/>
          <p:nvPr/>
        </p:nvSpPr>
        <p:spPr>
          <a:xfrm>
            <a:off x="10005183" y="6870700"/>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owl.excelsior.edu/writing-process/introductions-and-conclusion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9" name="TextBox 8">
            <a:extLst>
              <a:ext uri="{FF2B5EF4-FFF2-40B4-BE49-F238E27FC236}">
                <a16:creationId xmlns:a16="http://schemas.microsoft.com/office/drawing/2014/main" id="{C93A40AD-DEC7-4A93-8164-67A71D48E9FB}"/>
              </a:ext>
            </a:extLst>
          </p:cNvPr>
          <p:cNvSpPr txBox="1"/>
          <p:nvPr/>
        </p:nvSpPr>
        <p:spPr>
          <a:xfrm>
            <a:off x="7399326" y="6867475"/>
            <a:ext cx="2757486" cy="230832"/>
          </a:xfrm>
          <a:prstGeom prst="rect">
            <a:avLst/>
          </a:prstGeom>
          <a:solidFill>
            <a:srgbClr val="000000"/>
          </a:solidFill>
        </p:spPr>
        <p:txBody>
          <a:bodyPr wrap="none" rtlCol="0">
            <a:spAutoFit/>
          </a:bodyPr>
          <a:lstStyle/>
          <a:p>
            <a:r>
              <a:rPr lang="en-US" sz="900">
                <a:hlinkClick r:id="rId7" tooltip="http://cute-pictures.blogspot.com/2013/02/baby-kids-similing-playing-with-pets.html"/>
              </a:rPr>
              <a:t>This Photo</a:t>
            </a:r>
            <a:r>
              <a:rPr lang="en-US" sz="900"/>
              <a:t> by Unknown Author is licensed under </a:t>
            </a:r>
            <a:r>
              <a:rPr lang="en-US" sz="900">
                <a:hlinkClick r:id="rId8" tooltip="https://creativecommons.org/licenses/by/3.0/"/>
              </a:rPr>
              <a:t>CC BY</a:t>
            </a:r>
            <a:endParaRPr lang="en-US" sz="900"/>
          </a:p>
        </p:txBody>
      </p:sp>
    </p:spTree>
    <p:extLst>
      <p:ext uri="{BB962C8B-B14F-4D97-AF65-F5344CB8AC3E}">
        <p14:creationId xmlns:p14="http://schemas.microsoft.com/office/powerpoint/2010/main" val="2016103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662A6E9-8A42-4F7D-92EA-817171A191E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dirty="0">
                <a:solidFill>
                  <a:srgbClr val="FFFFFF"/>
                </a:solidFill>
                <a:latin typeface="+mj-lt"/>
                <a:ea typeface="+mj-ea"/>
                <a:cs typeface="+mj-cs"/>
              </a:rPr>
              <a:t>Forms to be</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Kept in the</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Club Files</a:t>
            </a:r>
          </a:p>
        </p:txBody>
      </p:sp>
      <p:sp>
        <p:nvSpPr>
          <p:cNvPr id="4" name="Rectangle 3" descr="Schoolhouse">
            <a:extLst>
              <a:ext uri="{FF2B5EF4-FFF2-40B4-BE49-F238E27FC236}">
                <a16:creationId xmlns:a16="http://schemas.microsoft.com/office/drawing/2014/main" id="{44A3F369-1569-5073-B003-2520F0E73D43}"/>
              </a:ext>
            </a:extLst>
          </p:cNvPr>
          <p:cNvSpPr/>
          <p:nvPr/>
        </p:nvSpPr>
        <p:spPr>
          <a:xfrm>
            <a:off x="5154741" y="675818"/>
            <a:ext cx="1970190" cy="1571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190B31A2-489A-715F-A8C5-529A324F14A0}"/>
              </a:ext>
            </a:extLst>
          </p:cNvPr>
          <p:cNvSpPr/>
          <p:nvPr/>
        </p:nvSpPr>
        <p:spPr>
          <a:xfrm>
            <a:off x="4974086" y="2089967"/>
            <a:ext cx="2352638" cy="677139"/>
          </a:xfrm>
          <a:custGeom>
            <a:avLst/>
            <a:gdLst>
              <a:gd name="connsiteX0" fmla="*/ 0 w 1963468"/>
              <a:gd name="connsiteY0" fmla="*/ 0 h 677139"/>
              <a:gd name="connsiteX1" fmla="*/ 1963468 w 1963468"/>
              <a:gd name="connsiteY1" fmla="*/ 0 h 677139"/>
              <a:gd name="connsiteX2" fmla="*/ 1963468 w 1963468"/>
              <a:gd name="connsiteY2" fmla="*/ 677139 h 677139"/>
              <a:gd name="connsiteX3" fmla="*/ 0 w 1963468"/>
              <a:gd name="connsiteY3" fmla="*/ 677139 h 677139"/>
              <a:gd name="connsiteX4" fmla="*/ 0 w 1963468"/>
              <a:gd name="connsiteY4" fmla="*/ 0 h 677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677139">
                <a:moveTo>
                  <a:pt x="0" y="0"/>
                </a:moveTo>
                <a:lnTo>
                  <a:pt x="1963468" y="0"/>
                </a:lnTo>
                <a:lnTo>
                  <a:pt x="1963468" y="677139"/>
                </a:lnTo>
                <a:lnTo>
                  <a:pt x="0" y="6771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2400" b="1" kern="1200" dirty="0">
                <a:latin typeface="Californian FB" panose="0207040306080B030204" pitchFamily="18" charset="0"/>
              </a:rPr>
              <a:t>Resources njcyouth.com/ adventurers</a:t>
            </a:r>
            <a:endParaRPr lang="en-US" sz="2400" kern="1200" dirty="0">
              <a:latin typeface="Californian FB" panose="0207040306080B030204" pitchFamily="18" charset="0"/>
            </a:endParaRPr>
          </a:p>
        </p:txBody>
      </p:sp>
      <p:sp>
        <p:nvSpPr>
          <p:cNvPr id="6" name="Rectangle 5" descr="Laptop">
            <a:extLst>
              <a:ext uri="{FF2B5EF4-FFF2-40B4-BE49-F238E27FC236}">
                <a16:creationId xmlns:a16="http://schemas.microsoft.com/office/drawing/2014/main" id="{BCC1F438-7C76-23EC-6B5F-A0D49D490D47}"/>
              </a:ext>
            </a:extLst>
          </p:cNvPr>
          <p:cNvSpPr/>
          <p:nvPr/>
        </p:nvSpPr>
        <p:spPr>
          <a:xfrm>
            <a:off x="7608296" y="732547"/>
            <a:ext cx="1711006" cy="136708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BACF5C3C-C3A2-E2C7-7EE3-355B5CF572BD}"/>
              </a:ext>
            </a:extLst>
          </p:cNvPr>
          <p:cNvSpPr/>
          <p:nvPr/>
        </p:nvSpPr>
        <p:spPr>
          <a:xfrm>
            <a:off x="7431960" y="2077212"/>
            <a:ext cx="1963468" cy="818689"/>
          </a:xfrm>
          <a:custGeom>
            <a:avLst/>
            <a:gdLst>
              <a:gd name="connsiteX0" fmla="*/ 0 w 1963468"/>
              <a:gd name="connsiteY0" fmla="*/ 0 h 582245"/>
              <a:gd name="connsiteX1" fmla="*/ 1963468 w 1963468"/>
              <a:gd name="connsiteY1" fmla="*/ 0 h 582245"/>
              <a:gd name="connsiteX2" fmla="*/ 1963468 w 1963468"/>
              <a:gd name="connsiteY2" fmla="*/ 582245 h 582245"/>
              <a:gd name="connsiteX3" fmla="*/ 0 w 1963468"/>
              <a:gd name="connsiteY3" fmla="*/ 582245 h 582245"/>
              <a:gd name="connsiteX4" fmla="*/ 0 w 1963468"/>
              <a:gd name="connsiteY4" fmla="*/ 0 h 58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582245">
                <a:moveTo>
                  <a:pt x="0" y="0"/>
                </a:moveTo>
                <a:lnTo>
                  <a:pt x="1963468" y="0"/>
                </a:lnTo>
                <a:lnTo>
                  <a:pt x="1963468" y="582245"/>
                </a:lnTo>
                <a:lnTo>
                  <a:pt x="0" y="582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2400" b="1" kern="1200" dirty="0">
                <a:latin typeface="Californian FB" panose="0207040306080B030204" pitchFamily="18" charset="0"/>
              </a:rPr>
              <a:t>Club Yearly Registration</a:t>
            </a:r>
          </a:p>
          <a:p>
            <a:pPr marL="0" lvl="0" indent="0" algn="ctr" defTabSz="711200">
              <a:lnSpc>
                <a:spcPct val="100000"/>
              </a:lnSpc>
              <a:spcBef>
                <a:spcPct val="0"/>
              </a:spcBef>
              <a:spcAft>
                <a:spcPct val="35000"/>
              </a:spcAft>
              <a:buNone/>
            </a:pPr>
            <a:r>
              <a:rPr lang="en-US" sz="2400" b="1" kern="1200" dirty="0">
                <a:latin typeface="Californian FB" panose="0207040306080B030204" pitchFamily="18" charset="0"/>
              </a:rPr>
              <a:t>On-line only</a:t>
            </a:r>
            <a:endParaRPr lang="en-US" sz="2400" kern="1200" dirty="0">
              <a:latin typeface="Californian FB" panose="0207040306080B030204" pitchFamily="18" charset="0"/>
            </a:endParaRPr>
          </a:p>
        </p:txBody>
      </p:sp>
      <p:sp>
        <p:nvSpPr>
          <p:cNvPr id="8" name="Rectangle 7" descr="Hike">
            <a:extLst>
              <a:ext uri="{FF2B5EF4-FFF2-40B4-BE49-F238E27FC236}">
                <a16:creationId xmlns:a16="http://schemas.microsoft.com/office/drawing/2014/main" id="{7DEC83D6-EB20-9402-E879-B5BA628E8758}"/>
              </a:ext>
            </a:extLst>
          </p:cNvPr>
          <p:cNvSpPr/>
          <p:nvPr/>
        </p:nvSpPr>
        <p:spPr>
          <a:xfrm>
            <a:off x="10093828" y="582788"/>
            <a:ext cx="1342429" cy="144827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B23B353B-44A7-F709-F20F-4B9F3CEE84C7}"/>
              </a:ext>
            </a:extLst>
          </p:cNvPr>
          <p:cNvSpPr/>
          <p:nvPr/>
        </p:nvSpPr>
        <p:spPr>
          <a:xfrm>
            <a:off x="9719044" y="2190714"/>
            <a:ext cx="1963468" cy="677139"/>
          </a:xfrm>
          <a:custGeom>
            <a:avLst/>
            <a:gdLst>
              <a:gd name="connsiteX0" fmla="*/ 0 w 1963468"/>
              <a:gd name="connsiteY0" fmla="*/ 0 h 677139"/>
              <a:gd name="connsiteX1" fmla="*/ 1963468 w 1963468"/>
              <a:gd name="connsiteY1" fmla="*/ 0 h 677139"/>
              <a:gd name="connsiteX2" fmla="*/ 1963468 w 1963468"/>
              <a:gd name="connsiteY2" fmla="*/ 677139 h 677139"/>
              <a:gd name="connsiteX3" fmla="*/ 0 w 1963468"/>
              <a:gd name="connsiteY3" fmla="*/ 677139 h 677139"/>
              <a:gd name="connsiteX4" fmla="*/ 0 w 1963468"/>
              <a:gd name="connsiteY4" fmla="*/ 0 h 677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677139">
                <a:moveTo>
                  <a:pt x="0" y="0"/>
                </a:moveTo>
                <a:lnTo>
                  <a:pt x="1963468" y="0"/>
                </a:lnTo>
                <a:lnTo>
                  <a:pt x="1963468" y="677139"/>
                </a:lnTo>
                <a:lnTo>
                  <a:pt x="0" y="6771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2000" b="1" kern="1200" dirty="0">
                <a:latin typeface="Californian FB" panose="0207040306080B030204" pitchFamily="18" charset="0"/>
              </a:rPr>
              <a:t>Adventurer &amp; Staff</a:t>
            </a:r>
          </a:p>
          <a:p>
            <a:pPr marL="0" lvl="0" indent="0" algn="ctr" defTabSz="666750">
              <a:lnSpc>
                <a:spcPct val="100000"/>
              </a:lnSpc>
              <a:spcBef>
                <a:spcPct val="0"/>
              </a:spcBef>
              <a:spcAft>
                <a:spcPct val="35000"/>
              </a:spcAft>
              <a:buNone/>
            </a:pPr>
            <a:r>
              <a:rPr lang="en-US" sz="2000" b="1" kern="1200" dirty="0">
                <a:latin typeface="Californian FB" panose="0207040306080B030204" pitchFamily="18" charset="0"/>
              </a:rPr>
              <a:t> Application Form</a:t>
            </a:r>
            <a:endParaRPr lang="en-US" sz="2000" kern="1200" dirty="0">
              <a:latin typeface="Californian FB" panose="0207040306080B030204" pitchFamily="18" charset="0"/>
            </a:endParaRPr>
          </a:p>
        </p:txBody>
      </p:sp>
      <p:grpSp>
        <p:nvGrpSpPr>
          <p:cNvPr id="17" name="Group 16">
            <a:extLst>
              <a:ext uri="{FF2B5EF4-FFF2-40B4-BE49-F238E27FC236}">
                <a16:creationId xmlns:a16="http://schemas.microsoft.com/office/drawing/2014/main" id="{7DCC1553-2A89-7574-3CEA-EEE1DC85499C}"/>
              </a:ext>
            </a:extLst>
          </p:cNvPr>
          <p:cNvGrpSpPr/>
          <p:nvPr/>
        </p:nvGrpSpPr>
        <p:grpSpPr>
          <a:xfrm>
            <a:off x="6137100" y="3664127"/>
            <a:ext cx="4385260" cy="2367573"/>
            <a:chOff x="4990177" y="3652730"/>
            <a:chExt cx="4385260" cy="2367573"/>
          </a:xfrm>
        </p:grpSpPr>
        <p:sp>
          <p:nvSpPr>
            <p:cNvPr id="11" name="Rectangle 10" descr="Stethoscope">
              <a:extLst>
                <a:ext uri="{FF2B5EF4-FFF2-40B4-BE49-F238E27FC236}">
                  <a16:creationId xmlns:a16="http://schemas.microsoft.com/office/drawing/2014/main" id="{775D1096-6ECC-484B-A248-562EE995BC27}"/>
                </a:ext>
              </a:extLst>
            </p:cNvPr>
            <p:cNvSpPr/>
            <p:nvPr/>
          </p:nvSpPr>
          <p:spPr>
            <a:xfrm>
              <a:off x="5442949" y="3715677"/>
              <a:ext cx="1097903" cy="144574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10D52264-45FC-3FFA-8CCA-B7283892EC4C}"/>
                </a:ext>
              </a:extLst>
            </p:cNvPr>
            <p:cNvSpPr/>
            <p:nvPr/>
          </p:nvSpPr>
          <p:spPr>
            <a:xfrm>
              <a:off x="4990177" y="5343164"/>
              <a:ext cx="1963468" cy="677139"/>
            </a:xfrm>
            <a:custGeom>
              <a:avLst/>
              <a:gdLst>
                <a:gd name="connsiteX0" fmla="*/ 0 w 1963468"/>
                <a:gd name="connsiteY0" fmla="*/ 0 h 677139"/>
                <a:gd name="connsiteX1" fmla="*/ 1963468 w 1963468"/>
                <a:gd name="connsiteY1" fmla="*/ 0 h 677139"/>
                <a:gd name="connsiteX2" fmla="*/ 1963468 w 1963468"/>
                <a:gd name="connsiteY2" fmla="*/ 677139 h 677139"/>
                <a:gd name="connsiteX3" fmla="*/ 0 w 1963468"/>
                <a:gd name="connsiteY3" fmla="*/ 677139 h 677139"/>
                <a:gd name="connsiteX4" fmla="*/ 0 w 1963468"/>
                <a:gd name="connsiteY4" fmla="*/ 0 h 677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677139">
                  <a:moveTo>
                    <a:pt x="0" y="0"/>
                  </a:moveTo>
                  <a:lnTo>
                    <a:pt x="1963468" y="0"/>
                  </a:lnTo>
                  <a:lnTo>
                    <a:pt x="1963468" y="677139"/>
                  </a:lnTo>
                  <a:lnTo>
                    <a:pt x="0" y="6771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2000" b="1" kern="1200" dirty="0">
                  <a:latin typeface="Californian FB" panose="0207040306080B030204" pitchFamily="18" charset="0"/>
                </a:rPr>
                <a:t>Adventurer &amp; Staff </a:t>
              </a:r>
            </a:p>
            <a:p>
              <a:pPr marL="0" lvl="0" indent="0" algn="ctr" defTabSz="666750">
                <a:lnSpc>
                  <a:spcPct val="100000"/>
                </a:lnSpc>
                <a:spcBef>
                  <a:spcPct val="0"/>
                </a:spcBef>
                <a:spcAft>
                  <a:spcPct val="35000"/>
                </a:spcAft>
                <a:buNone/>
              </a:pPr>
              <a:r>
                <a:rPr lang="en-US" sz="2000" b="1" kern="1200" dirty="0">
                  <a:latin typeface="Californian FB" panose="0207040306080B030204" pitchFamily="18" charset="0"/>
                </a:rPr>
                <a:t>Medical Information</a:t>
              </a:r>
              <a:endParaRPr lang="en-US" sz="2000" kern="1200" dirty="0">
                <a:latin typeface="Californian FB" panose="0207040306080B030204" pitchFamily="18" charset="0"/>
              </a:endParaRPr>
            </a:p>
          </p:txBody>
        </p:sp>
        <p:sp>
          <p:nvSpPr>
            <p:cNvPr id="13" name="Rectangle 12" descr="Document">
              <a:extLst>
                <a:ext uri="{FF2B5EF4-FFF2-40B4-BE49-F238E27FC236}">
                  <a16:creationId xmlns:a16="http://schemas.microsoft.com/office/drawing/2014/main" id="{4EE2C43C-19F0-F157-FBD0-69812EFE078B}"/>
                </a:ext>
              </a:extLst>
            </p:cNvPr>
            <p:cNvSpPr/>
            <p:nvPr/>
          </p:nvSpPr>
          <p:spPr>
            <a:xfrm>
              <a:off x="7755198" y="3652730"/>
              <a:ext cx="1277010" cy="1419069"/>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C603C7BE-F7B7-6A5B-CF80-699950734F8E}"/>
                </a:ext>
              </a:extLst>
            </p:cNvPr>
            <p:cNvSpPr/>
            <p:nvPr/>
          </p:nvSpPr>
          <p:spPr>
            <a:xfrm>
              <a:off x="7411969" y="5324100"/>
              <a:ext cx="1963468" cy="677139"/>
            </a:xfrm>
            <a:custGeom>
              <a:avLst/>
              <a:gdLst>
                <a:gd name="connsiteX0" fmla="*/ 0 w 1963468"/>
                <a:gd name="connsiteY0" fmla="*/ 0 h 677139"/>
                <a:gd name="connsiteX1" fmla="*/ 1963468 w 1963468"/>
                <a:gd name="connsiteY1" fmla="*/ 0 h 677139"/>
                <a:gd name="connsiteX2" fmla="*/ 1963468 w 1963468"/>
                <a:gd name="connsiteY2" fmla="*/ 677139 h 677139"/>
                <a:gd name="connsiteX3" fmla="*/ 0 w 1963468"/>
                <a:gd name="connsiteY3" fmla="*/ 677139 h 677139"/>
                <a:gd name="connsiteX4" fmla="*/ 0 w 1963468"/>
                <a:gd name="connsiteY4" fmla="*/ 0 h 677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677139">
                  <a:moveTo>
                    <a:pt x="0" y="0"/>
                  </a:moveTo>
                  <a:lnTo>
                    <a:pt x="1963468" y="0"/>
                  </a:lnTo>
                  <a:lnTo>
                    <a:pt x="1963468" y="677139"/>
                  </a:lnTo>
                  <a:lnTo>
                    <a:pt x="0" y="6771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2000" b="1" kern="1200" dirty="0">
                  <a:latin typeface="Californian FB" panose="0207040306080B030204" pitchFamily="18" charset="0"/>
                </a:rPr>
                <a:t>Guidelines for Volunteers &amp; Caregivers</a:t>
              </a:r>
            </a:p>
          </p:txBody>
        </p:sp>
      </p:grpSp>
      <p:sp>
        <p:nvSpPr>
          <p:cNvPr id="16" name="Freeform: Shape 15">
            <a:extLst>
              <a:ext uri="{FF2B5EF4-FFF2-40B4-BE49-F238E27FC236}">
                <a16:creationId xmlns:a16="http://schemas.microsoft.com/office/drawing/2014/main" id="{04A5CF9D-DC7A-22D4-05E4-598C815E1F84}"/>
              </a:ext>
            </a:extLst>
          </p:cNvPr>
          <p:cNvSpPr/>
          <p:nvPr/>
        </p:nvSpPr>
        <p:spPr>
          <a:xfrm>
            <a:off x="9719044" y="5184428"/>
            <a:ext cx="1963468" cy="677139"/>
          </a:xfrm>
          <a:custGeom>
            <a:avLst/>
            <a:gdLst>
              <a:gd name="connsiteX0" fmla="*/ 0 w 1963468"/>
              <a:gd name="connsiteY0" fmla="*/ 0 h 677139"/>
              <a:gd name="connsiteX1" fmla="*/ 1963468 w 1963468"/>
              <a:gd name="connsiteY1" fmla="*/ 0 h 677139"/>
              <a:gd name="connsiteX2" fmla="*/ 1963468 w 1963468"/>
              <a:gd name="connsiteY2" fmla="*/ 677139 h 677139"/>
              <a:gd name="connsiteX3" fmla="*/ 0 w 1963468"/>
              <a:gd name="connsiteY3" fmla="*/ 677139 h 677139"/>
              <a:gd name="connsiteX4" fmla="*/ 0 w 1963468"/>
              <a:gd name="connsiteY4" fmla="*/ 0 h 677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677139">
                <a:moveTo>
                  <a:pt x="0" y="0"/>
                </a:moveTo>
                <a:lnTo>
                  <a:pt x="1963468" y="0"/>
                </a:lnTo>
                <a:lnTo>
                  <a:pt x="1963468" y="677139"/>
                </a:lnTo>
                <a:lnTo>
                  <a:pt x="0" y="6771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endParaRPr lang="en-US" sz="1500" kern="1200" dirty="0">
              <a:latin typeface="Californian FB" panose="0207040306080B030204" pitchFamily="18" charset="0"/>
            </a:endParaRPr>
          </a:p>
        </p:txBody>
      </p:sp>
    </p:spTree>
    <p:extLst>
      <p:ext uri="{BB962C8B-B14F-4D97-AF65-F5344CB8AC3E}">
        <p14:creationId xmlns:p14="http://schemas.microsoft.com/office/powerpoint/2010/main" val="3952541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662A6E9-8A42-4F7D-92EA-817171A191E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dirty="0">
                <a:solidFill>
                  <a:srgbClr val="FFFFFF"/>
                </a:solidFill>
                <a:latin typeface="+mj-lt"/>
                <a:ea typeface="+mj-ea"/>
                <a:cs typeface="+mj-cs"/>
              </a:rPr>
              <a:t>Evaluation</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&amp; Other</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Forms</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for the Club</a:t>
            </a:r>
          </a:p>
        </p:txBody>
      </p:sp>
      <p:sp>
        <p:nvSpPr>
          <p:cNvPr id="4" name="Rectangle 3">
            <a:extLst>
              <a:ext uri="{FF2B5EF4-FFF2-40B4-BE49-F238E27FC236}">
                <a16:creationId xmlns:a16="http://schemas.microsoft.com/office/drawing/2014/main" id="{45EFD7A1-C638-B878-50B0-E21682D29BFD}"/>
              </a:ext>
            </a:extLst>
          </p:cNvPr>
          <p:cNvSpPr/>
          <p:nvPr/>
        </p:nvSpPr>
        <p:spPr>
          <a:xfrm>
            <a:off x="4601043" y="657517"/>
            <a:ext cx="1855493" cy="1539385"/>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3000" b="-13000"/>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EC98F11C-673A-7344-B496-2E35DB7DECEB}"/>
              </a:ext>
            </a:extLst>
          </p:cNvPr>
          <p:cNvSpPr/>
          <p:nvPr/>
        </p:nvSpPr>
        <p:spPr>
          <a:xfrm>
            <a:off x="4604406" y="2351913"/>
            <a:ext cx="1849162" cy="705484"/>
          </a:xfrm>
          <a:custGeom>
            <a:avLst/>
            <a:gdLst>
              <a:gd name="connsiteX0" fmla="*/ 0 w 1963468"/>
              <a:gd name="connsiteY0" fmla="*/ 0 h 720000"/>
              <a:gd name="connsiteX1" fmla="*/ 1963468 w 1963468"/>
              <a:gd name="connsiteY1" fmla="*/ 0 h 720000"/>
              <a:gd name="connsiteX2" fmla="*/ 1963468 w 1963468"/>
              <a:gd name="connsiteY2" fmla="*/ 720000 h 720000"/>
              <a:gd name="connsiteX3" fmla="*/ 0 w 1963468"/>
              <a:gd name="connsiteY3" fmla="*/ 720000 h 720000"/>
              <a:gd name="connsiteX4" fmla="*/ 0 w 196346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720000">
                <a:moveTo>
                  <a:pt x="0" y="0"/>
                </a:moveTo>
                <a:lnTo>
                  <a:pt x="1963468" y="0"/>
                </a:lnTo>
                <a:lnTo>
                  <a:pt x="196346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2400" b="1" kern="1200" dirty="0">
                <a:latin typeface="Californian FB" panose="0207040306080B030204" pitchFamily="18" charset="0"/>
              </a:rPr>
              <a:t>Club Inspection</a:t>
            </a:r>
          </a:p>
        </p:txBody>
      </p:sp>
      <p:sp>
        <p:nvSpPr>
          <p:cNvPr id="7" name="Freeform: Shape 6">
            <a:extLst>
              <a:ext uri="{FF2B5EF4-FFF2-40B4-BE49-F238E27FC236}">
                <a16:creationId xmlns:a16="http://schemas.microsoft.com/office/drawing/2014/main" id="{ADC1AC68-C2FD-3AF0-B615-8395A6B76437}"/>
              </a:ext>
            </a:extLst>
          </p:cNvPr>
          <p:cNvSpPr/>
          <p:nvPr/>
        </p:nvSpPr>
        <p:spPr>
          <a:xfrm>
            <a:off x="7007674" y="2387584"/>
            <a:ext cx="1849162" cy="430232"/>
          </a:xfrm>
          <a:custGeom>
            <a:avLst/>
            <a:gdLst>
              <a:gd name="connsiteX0" fmla="*/ 0 w 1963468"/>
              <a:gd name="connsiteY0" fmla="*/ 0 h 439084"/>
              <a:gd name="connsiteX1" fmla="*/ 1963468 w 1963468"/>
              <a:gd name="connsiteY1" fmla="*/ 0 h 439084"/>
              <a:gd name="connsiteX2" fmla="*/ 1963468 w 1963468"/>
              <a:gd name="connsiteY2" fmla="*/ 439084 h 439084"/>
              <a:gd name="connsiteX3" fmla="*/ 0 w 1963468"/>
              <a:gd name="connsiteY3" fmla="*/ 439084 h 439084"/>
              <a:gd name="connsiteX4" fmla="*/ 0 w 1963468"/>
              <a:gd name="connsiteY4" fmla="*/ 0 h 43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439084">
                <a:moveTo>
                  <a:pt x="0" y="0"/>
                </a:moveTo>
                <a:lnTo>
                  <a:pt x="1963468" y="0"/>
                </a:lnTo>
                <a:lnTo>
                  <a:pt x="1963468" y="439084"/>
                </a:lnTo>
                <a:lnTo>
                  <a:pt x="0" y="43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2400" b="1" kern="1200" dirty="0">
                <a:latin typeface="Californian FB" panose="0207040306080B030204" pitchFamily="18" charset="0"/>
              </a:rPr>
              <a:t>Adventurer Sabbath</a:t>
            </a:r>
            <a:endParaRPr lang="en-US" sz="2400" kern="1200" dirty="0">
              <a:latin typeface="Californian FB" panose="0207040306080B030204" pitchFamily="18" charset="0"/>
            </a:endParaRPr>
          </a:p>
        </p:txBody>
      </p:sp>
      <p:sp>
        <p:nvSpPr>
          <p:cNvPr id="10" name="Freeform: Shape 9">
            <a:extLst>
              <a:ext uri="{FF2B5EF4-FFF2-40B4-BE49-F238E27FC236}">
                <a16:creationId xmlns:a16="http://schemas.microsoft.com/office/drawing/2014/main" id="{625309C0-12DA-A6FA-0796-ECC2DB65A7E2}"/>
              </a:ext>
            </a:extLst>
          </p:cNvPr>
          <p:cNvSpPr/>
          <p:nvPr/>
        </p:nvSpPr>
        <p:spPr>
          <a:xfrm>
            <a:off x="9585235" y="2423715"/>
            <a:ext cx="1849162" cy="705484"/>
          </a:xfrm>
          <a:custGeom>
            <a:avLst/>
            <a:gdLst>
              <a:gd name="connsiteX0" fmla="*/ 0 w 1963468"/>
              <a:gd name="connsiteY0" fmla="*/ 0 h 720000"/>
              <a:gd name="connsiteX1" fmla="*/ 1963468 w 1963468"/>
              <a:gd name="connsiteY1" fmla="*/ 0 h 720000"/>
              <a:gd name="connsiteX2" fmla="*/ 1963468 w 1963468"/>
              <a:gd name="connsiteY2" fmla="*/ 720000 h 720000"/>
              <a:gd name="connsiteX3" fmla="*/ 0 w 1963468"/>
              <a:gd name="connsiteY3" fmla="*/ 720000 h 720000"/>
              <a:gd name="connsiteX4" fmla="*/ 0 w 196346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720000">
                <a:moveTo>
                  <a:pt x="0" y="0"/>
                </a:moveTo>
                <a:lnTo>
                  <a:pt x="1963468" y="0"/>
                </a:lnTo>
                <a:lnTo>
                  <a:pt x="196346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2400" b="1" kern="1200" dirty="0">
                <a:latin typeface="Californian FB" panose="0207040306080B030204" pitchFamily="18" charset="0"/>
              </a:rPr>
              <a:t>Induction</a:t>
            </a:r>
            <a:endParaRPr lang="en-US" sz="2400" kern="1200" dirty="0">
              <a:latin typeface="Californian FB" panose="0207040306080B030204" pitchFamily="18" charset="0"/>
            </a:endParaRPr>
          </a:p>
        </p:txBody>
      </p:sp>
      <p:grpSp>
        <p:nvGrpSpPr>
          <p:cNvPr id="21" name="Group 20">
            <a:extLst>
              <a:ext uri="{FF2B5EF4-FFF2-40B4-BE49-F238E27FC236}">
                <a16:creationId xmlns:a16="http://schemas.microsoft.com/office/drawing/2014/main" id="{AD82CAF7-F6D9-77A7-E675-C37C891A8889}"/>
              </a:ext>
            </a:extLst>
          </p:cNvPr>
          <p:cNvGrpSpPr/>
          <p:nvPr/>
        </p:nvGrpSpPr>
        <p:grpSpPr>
          <a:xfrm>
            <a:off x="5888776" y="3437910"/>
            <a:ext cx="4537808" cy="2915265"/>
            <a:chOff x="4616842" y="3616357"/>
            <a:chExt cx="4506727" cy="2724480"/>
          </a:xfrm>
        </p:grpSpPr>
        <p:sp>
          <p:nvSpPr>
            <p:cNvPr id="12" name="Freeform: Shape 11">
              <a:extLst>
                <a:ext uri="{FF2B5EF4-FFF2-40B4-BE49-F238E27FC236}">
                  <a16:creationId xmlns:a16="http://schemas.microsoft.com/office/drawing/2014/main" id="{AF97A027-5C3A-53F3-AABA-C2B112DCAE70}"/>
                </a:ext>
              </a:extLst>
            </p:cNvPr>
            <p:cNvSpPr/>
            <p:nvPr/>
          </p:nvSpPr>
          <p:spPr>
            <a:xfrm>
              <a:off x="4616842" y="5336566"/>
              <a:ext cx="1849162" cy="705484"/>
            </a:xfrm>
            <a:custGeom>
              <a:avLst/>
              <a:gdLst>
                <a:gd name="connsiteX0" fmla="*/ 0 w 1963468"/>
                <a:gd name="connsiteY0" fmla="*/ 0 h 720000"/>
                <a:gd name="connsiteX1" fmla="*/ 1963468 w 1963468"/>
                <a:gd name="connsiteY1" fmla="*/ 0 h 720000"/>
                <a:gd name="connsiteX2" fmla="*/ 1963468 w 1963468"/>
                <a:gd name="connsiteY2" fmla="*/ 720000 h 720000"/>
                <a:gd name="connsiteX3" fmla="*/ 0 w 1963468"/>
                <a:gd name="connsiteY3" fmla="*/ 720000 h 720000"/>
                <a:gd name="connsiteX4" fmla="*/ 0 w 196346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720000">
                  <a:moveTo>
                    <a:pt x="0" y="0"/>
                  </a:moveTo>
                  <a:lnTo>
                    <a:pt x="1963468" y="0"/>
                  </a:lnTo>
                  <a:lnTo>
                    <a:pt x="196346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2400" b="1" kern="1200" dirty="0">
                  <a:latin typeface="Californian FB" panose="0207040306080B030204" pitchFamily="18" charset="0"/>
                </a:rPr>
                <a:t>Investiture</a:t>
              </a:r>
              <a:endParaRPr lang="en-US" sz="2400" kern="1200" dirty="0">
                <a:latin typeface="Californian FB" panose="0207040306080B030204" pitchFamily="18" charset="0"/>
              </a:endParaRPr>
            </a:p>
          </p:txBody>
        </p:sp>
        <p:sp>
          <p:nvSpPr>
            <p:cNvPr id="13" name="Rectangle 12" descr="Document">
              <a:extLst>
                <a:ext uri="{FF2B5EF4-FFF2-40B4-BE49-F238E27FC236}">
                  <a16:creationId xmlns:a16="http://schemas.microsoft.com/office/drawing/2014/main" id="{9346882C-FE19-D8EF-7FCC-5A99E1E5D225}"/>
                </a:ext>
              </a:extLst>
            </p:cNvPr>
            <p:cNvSpPr/>
            <p:nvPr/>
          </p:nvSpPr>
          <p:spPr>
            <a:xfrm>
              <a:off x="7563292" y="3616357"/>
              <a:ext cx="1271392" cy="1324566"/>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DAF2B2BB-12D7-4902-751A-8041605A2E1C}"/>
                </a:ext>
              </a:extLst>
            </p:cNvPr>
            <p:cNvSpPr/>
            <p:nvPr/>
          </p:nvSpPr>
          <p:spPr>
            <a:xfrm>
              <a:off x="7274407" y="5148190"/>
              <a:ext cx="1849162" cy="1192647"/>
            </a:xfrm>
            <a:custGeom>
              <a:avLst/>
              <a:gdLst>
                <a:gd name="connsiteX0" fmla="*/ 0 w 1963468"/>
                <a:gd name="connsiteY0" fmla="*/ 0 h 720000"/>
                <a:gd name="connsiteX1" fmla="*/ 1963468 w 1963468"/>
                <a:gd name="connsiteY1" fmla="*/ 0 h 720000"/>
                <a:gd name="connsiteX2" fmla="*/ 1963468 w 1963468"/>
                <a:gd name="connsiteY2" fmla="*/ 720000 h 720000"/>
                <a:gd name="connsiteX3" fmla="*/ 0 w 1963468"/>
                <a:gd name="connsiteY3" fmla="*/ 720000 h 720000"/>
                <a:gd name="connsiteX4" fmla="*/ 0 w 196346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720000">
                  <a:moveTo>
                    <a:pt x="0" y="0"/>
                  </a:moveTo>
                  <a:lnTo>
                    <a:pt x="1963468" y="0"/>
                  </a:lnTo>
                  <a:lnTo>
                    <a:pt x="196346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2400" b="1" kern="1200" dirty="0">
                  <a:latin typeface="Californian FB" panose="0207040306080B030204" pitchFamily="18" charset="0"/>
                </a:rPr>
                <a:t>I Will Go</a:t>
              </a:r>
            </a:p>
            <a:p>
              <a:pPr marL="0" lvl="0" indent="0" algn="ctr" defTabSz="622300">
                <a:lnSpc>
                  <a:spcPct val="90000"/>
                </a:lnSpc>
                <a:spcBef>
                  <a:spcPct val="0"/>
                </a:spcBef>
                <a:spcAft>
                  <a:spcPct val="35000"/>
                </a:spcAft>
                <a:buNone/>
              </a:pPr>
              <a:r>
                <a:rPr lang="en-US" sz="2400" b="1" kern="1200" dirty="0">
                  <a:latin typeface="Californian FB" panose="0207040306080B030204" pitchFamily="18" charset="0"/>
                </a:rPr>
                <a:t>Projects</a:t>
              </a:r>
            </a:p>
            <a:p>
              <a:pPr marL="0" lvl="0" indent="0" algn="ctr" defTabSz="622300">
                <a:lnSpc>
                  <a:spcPct val="90000"/>
                </a:lnSpc>
                <a:spcBef>
                  <a:spcPct val="0"/>
                </a:spcBef>
                <a:spcAft>
                  <a:spcPct val="35000"/>
                </a:spcAft>
                <a:buNone/>
              </a:pPr>
              <a:r>
                <a:rPr lang="en-US" sz="2400" b="1" kern="1200" dirty="0">
                  <a:latin typeface="Californian FB" panose="0207040306080B030204" pitchFamily="18" charset="0"/>
                </a:rPr>
                <a:t>Due 3/31/23</a:t>
              </a:r>
            </a:p>
          </p:txBody>
        </p:sp>
      </p:grpSp>
      <p:sp>
        <p:nvSpPr>
          <p:cNvPr id="19" name="Freeform: Shape 18">
            <a:extLst>
              <a:ext uri="{FF2B5EF4-FFF2-40B4-BE49-F238E27FC236}">
                <a16:creationId xmlns:a16="http://schemas.microsoft.com/office/drawing/2014/main" id="{4C50D35C-3D8A-BB9C-540A-8F466086100B}"/>
              </a:ext>
            </a:extLst>
          </p:cNvPr>
          <p:cNvSpPr/>
          <p:nvPr/>
        </p:nvSpPr>
        <p:spPr>
          <a:xfrm>
            <a:off x="9217633" y="5126414"/>
            <a:ext cx="1849162" cy="705484"/>
          </a:xfrm>
          <a:custGeom>
            <a:avLst/>
            <a:gdLst>
              <a:gd name="connsiteX0" fmla="*/ 0 w 1963468"/>
              <a:gd name="connsiteY0" fmla="*/ 0 h 720000"/>
              <a:gd name="connsiteX1" fmla="*/ 1963468 w 1963468"/>
              <a:gd name="connsiteY1" fmla="*/ 0 h 720000"/>
              <a:gd name="connsiteX2" fmla="*/ 1963468 w 1963468"/>
              <a:gd name="connsiteY2" fmla="*/ 720000 h 720000"/>
              <a:gd name="connsiteX3" fmla="*/ 0 w 1963468"/>
              <a:gd name="connsiteY3" fmla="*/ 720000 h 720000"/>
              <a:gd name="connsiteX4" fmla="*/ 0 w 196346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720000">
                <a:moveTo>
                  <a:pt x="0" y="0"/>
                </a:moveTo>
                <a:lnTo>
                  <a:pt x="1963468" y="0"/>
                </a:lnTo>
                <a:lnTo>
                  <a:pt x="196346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endParaRPr lang="en-US" sz="1400" b="1" kern="1200" dirty="0">
              <a:latin typeface="Californian FB" panose="0207040306080B030204" pitchFamily="18" charset="0"/>
            </a:endParaRPr>
          </a:p>
        </p:txBody>
      </p:sp>
      <p:sp>
        <p:nvSpPr>
          <p:cNvPr id="23" name="Rectangle 22">
            <a:extLst>
              <a:ext uri="{FF2B5EF4-FFF2-40B4-BE49-F238E27FC236}">
                <a16:creationId xmlns:a16="http://schemas.microsoft.com/office/drawing/2014/main" id="{7926E083-BDED-8BEC-8598-0D71677773DC}"/>
              </a:ext>
            </a:extLst>
          </p:cNvPr>
          <p:cNvSpPr/>
          <p:nvPr/>
        </p:nvSpPr>
        <p:spPr>
          <a:xfrm>
            <a:off x="7001343" y="667465"/>
            <a:ext cx="1855493" cy="1539385"/>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3000" b="-13000"/>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Rectangle 23">
            <a:extLst>
              <a:ext uri="{FF2B5EF4-FFF2-40B4-BE49-F238E27FC236}">
                <a16:creationId xmlns:a16="http://schemas.microsoft.com/office/drawing/2014/main" id="{85246C8C-8F0E-82D6-88B9-42B4AD21D785}"/>
              </a:ext>
            </a:extLst>
          </p:cNvPr>
          <p:cNvSpPr/>
          <p:nvPr/>
        </p:nvSpPr>
        <p:spPr>
          <a:xfrm>
            <a:off x="9585235" y="674529"/>
            <a:ext cx="1855493" cy="1539385"/>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3000" b="-13000"/>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5" name="Rectangle 24">
            <a:extLst>
              <a:ext uri="{FF2B5EF4-FFF2-40B4-BE49-F238E27FC236}">
                <a16:creationId xmlns:a16="http://schemas.microsoft.com/office/drawing/2014/main" id="{6FA9BDBB-B880-0372-7F71-E022F51DCFAB}"/>
              </a:ext>
            </a:extLst>
          </p:cNvPr>
          <p:cNvSpPr/>
          <p:nvPr/>
        </p:nvSpPr>
        <p:spPr>
          <a:xfrm>
            <a:off x="5838802" y="3531498"/>
            <a:ext cx="1855493" cy="1539385"/>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3000" b="-13000"/>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709880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E019379-BB2C-4354-ABA8-1FE42A18B5D3}"/>
              </a:ext>
            </a:extLst>
          </p:cNvPr>
          <p:cNvPicPr>
            <a:picLocks noChangeAspect="1"/>
          </p:cNvPicPr>
          <p:nvPr/>
        </p:nvPicPr>
        <p:blipFill rotWithShape="1">
          <a:blip r:embed="rId3"/>
          <a:srcRect l="28113" r="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A02766-46D2-4A27-8574-8C25F3B363A7}"/>
              </a:ext>
            </a:extLst>
          </p:cNvPr>
          <p:cNvSpPr>
            <a:spLocks noGrp="1"/>
          </p:cNvSpPr>
          <p:nvPr>
            <p:ph type="title"/>
          </p:nvPr>
        </p:nvSpPr>
        <p:spPr>
          <a:xfrm>
            <a:off x="481029" y="2101612"/>
            <a:ext cx="4023360" cy="2116120"/>
          </a:xfrm>
        </p:spPr>
        <p:txBody>
          <a:bodyPr vert="horz" lIns="91440" tIns="45720" rIns="91440" bIns="45720" rtlCol="0" anchor="b">
            <a:normAutofit/>
          </a:bodyPr>
          <a:lstStyle/>
          <a:p>
            <a:pPr algn="ctr"/>
            <a:r>
              <a:rPr lang="en-US" sz="4800" b="1" dirty="0">
                <a:latin typeface="Algerian" panose="04020705040A02060702" pitchFamily="82" charset="0"/>
              </a:rPr>
              <a:t>QUESTIONS</a:t>
            </a:r>
            <a:br>
              <a:rPr lang="en-US" sz="4800" b="1" dirty="0">
                <a:latin typeface="Algerian" panose="04020705040A02060702" pitchFamily="82" charset="0"/>
              </a:rPr>
            </a:br>
            <a:r>
              <a:rPr lang="en-US" sz="4800" b="1" dirty="0">
                <a:latin typeface="Algerian" panose="04020705040A02060702" pitchFamily="82" charset="0"/>
              </a:rPr>
              <a:t> &amp; </a:t>
            </a:r>
            <a:br>
              <a:rPr lang="en-US" sz="4800" b="1" dirty="0">
                <a:latin typeface="Algerian" panose="04020705040A02060702" pitchFamily="82" charset="0"/>
              </a:rPr>
            </a:br>
            <a:r>
              <a:rPr lang="en-US" sz="4800" b="1" dirty="0">
                <a:latin typeface="Algerian" panose="04020705040A02060702" pitchFamily="82" charset="0"/>
              </a:rPr>
              <a:t>COMMENTS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82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87D21BA-68EF-4E76-8546-C678A59ECA8C}"/>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8000" b="1" u="sng" kern="1200" dirty="0">
                <a:solidFill>
                  <a:srgbClr val="0070C0"/>
                </a:solidFill>
                <a:latin typeface="Cambria" panose="02040503050406030204" pitchFamily="18" charset="0"/>
                <a:ea typeface="Cambria" panose="02040503050406030204" pitchFamily="18" charset="0"/>
              </a:rPr>
              <a:t>Programming</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797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30A0">
            <a:alpha val="61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945B-BE0E-4F98-A49B-75D5BEA7E960}"/>
              </a:ext>
            </a:extLst>
          </p:cNvPr>
          <p:cNvSpPr>
            <a:spLocks noGrp="1"/>
          </p:cNvSpPr>
          <p:nvPr>
            <p:ph type="title"/>
          </p:nvPr>
        </p:nvSpPr>
        <p:spPr>
          <a:xfrm>
            <a:off x="839787" y="365126"/>
            <a:ext cx="10810983" cy="982908"/>
          </a:xfrm>
        </p:spPr>
        <p:txBody>
          <a:bodyPr>
            <a:normAutofit/>
          </a:bodyPr>
          <a:lstStyle/>
          <a:p>
            <a:pPr algn="ctr"/>
            <a:r>
              <a:rPr lang="en-US" sz="6000" b="1" u="sng" dirty="0">
                <a:solidFill>
                  <a:schemeClr val="bg1"/>
                </a:solidFill>
                <a:latin typeface="Arial Black" panose="020B0A04020102020204" pitchFamily="34" charset="0"/>
              </a:rPr>
              <a:t>Adventurer Levels</a:t>
            </a:r>
          </a:p>
        </p:txBody>
      </p:sp>
      <p:sp>
        <p:nvSpPr>
          <p:cNvPr id="4" name="Text Placeholder 3">
            <a:extLst>
              <a:ext uri="{FF2B5EF4-FFF2-40B4-BE49-F238E27FC236}">
                <a16:creationId xmlns:a16="http://schemas.microsoft.com/office/drawing/2014/main" id="{10896819-2B68-430D-8EED-4BE0E43DBABE}"/>
              </a:ext>
            </a:extLst>
          </p:cNvPr>
          <p:cNvSpPr>
            <a:spLocks noGrp="1"/>
          </p:cNvSpPr>
          <p:nvPr>
            <p:ph type="body" idx="1"/>
          </p:nvPr>
        </p:nvSpPr>
        <p:spPr>
          <a:xfrm>
            <a:off x="3751263" y="629598"/>
            <a:ext cx="3191490" cy="594176"/>
          </a:xfrm>
        </p:spPr>
        <p:txBody>
          <a:bodyPr>
            <a:normAutofit/>
          </a:bodyPr>
          <a:lstStyle/>
          <a:p>
            <a:pPr algn="ctr"/>
            <a:r>
              <a:rPr lang="en-US" dirty="0">
                <a:solidFill>
                  <a:srgbClr val="0070C0"/>
                </a:solidFill>
              </a:rPr>
              <a:t> </a:t>
            </a:r>
          </a:p>
        </p:txBody>
      </p:sp>
      <p:sp>
        <p:nvSpPr>
          <p:cNvPr id="10" name="Text Placeholder 9">
            <a:extLst>
              <a:ext uri="{FF2B5EF4-FFF2-40B4-BE49-F238E27FC236}">
                <a16:creationId xmlns:a16="http://schemas.microsoft.com/office/drawing/2014/main" id="{3A65BA34-C3EF-4D4E-9CFB-9561559385FF}"/>
              </a:ext>
            </a:extLst>
          </p:cNvPr>
          <p:cNvSpPr>
            <a:spLocks noGrp="1"/>
          </p:cNvSpPr>
          <p:nvPr>
            <p:ph type="body" sz="quarter" idx="3"/>
          </p:nvPr>
        </p:nvSpPr>
        <p:spPr>
          <a:xfrm>
            <a:off x="8074554" y="3253034"/>
            <a:ext cx="3519719" cy="614653"/>
          </a:xfrm>
        </p:spPr>
        <p:txBody>
          <a:bodyPr>
            <a:noAutofit/>
          </a:bodyPr>
          <a:lstStyle/>
          <a:p>
            <a:pPr algn="ctr"/>
            <a:r>
              <a:rPr lang="en-US" sz="2000" dirty="0">
                <a:latin typeface="Arial Black" panose="020B0A04020102020204" pitchFamily="34" charset="0"/>
              </a:rPr>
              <a:t>1</a:t>
            </a:r>
            <a:r>
              <a:rPr lang="en-US" sz="2000" baseline="30000" dirty="0">
                <a:latin typeface="Arial Black" panose="020B0A04020102020204" pitchFamily="34" charset="0"/>
              </a:rPr>
              <a:t>st</a:t>
            </a:r>
            <a:r>
              <a:rPr lang="en-US" sz="2000" dirty="0">
                <a:latin typeface="Arial Black" panose="020B0A04020102020204" pitchFamily="34" charset="0"/>
              </a:rPr>
              <a:t> Grade</a:t>
            </a:r>
          </a:p>
        </p:txBody>
      </p:sp>
      <p:pic>
        <p:nvPicPr>
          <p:cNvPr id="1026" name="Picture 2">
            <a:extLst>
              <a:ext uri="{FF2B5EF4-FFF2-40B4-BE49-F238E27FC236}">
                <a16:creationId xmlns:a16="http://schemas.microsoft.com/office/drawing/2014/main" id="{F7456F13-EDE8-6225-068E-76FE9F21D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146012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82E8B9-CE9A-B3A5-BCF0-F2DE8BD53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5862" y="1421978"/>
            <a:ext cx="220027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9BA6A9C-3EBE-83B4-14C2-2D6BC60028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0977" y="1517227"/>
            <a:ext cx="166687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F55544F-A407-BA98-0C3C-09A4462DD3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4008306"/>
            <a:ext cx="180022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963CA7B-A7D0-2E39-C2AD-24EE935B19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5862" y="4224288"/>
            <a:ext cx="16573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12E9530-78A0-3E05-0035-4005B0161A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0977" y="4120887"/>
            <a:ext cx="17907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9F33E4C-37B9-BF99-DE89-B200103C86BF}"/>
              </a:ext>
            </a:extLst>
          </p:cNvPr>
          <p:cNvSpPr txBox="1"/>
          <p:nvPr/>
        </p:nvSpPr>
        <p:spPr>
          <a:xfrm>
            <a:off x="5019674" y="3460328"/>
            <a:ext cx="2030840" cy="400110"/>
          </a:xfrm>
          <a:prstGeom prst="rect">
            <a:avLst/>
          </a:prstGeom>
          <a:noFill/>
        </p:spPr>
        <p:txBody>
          <a:bodyPr wrap="square">
            <a:spAutoFit/>
          </a:bodyPr>
          <a:lstStyle/>
          <a:p>
            <a:pPr marL="0" indent="0">
              <a:buNone/>
            </a:pPr>
            <a:r>
              <a:rPr lang="en-US" sz="2000" dirty="0">
                <a:latin typeface="Arial Black" panose="020B0A04020102020204" pitchFamily="34" charset="0"/>
              </a:rPr>
              <a:t>Kindergarten</a:t>
            </a:r>
          </a:p>
        </p:txBody>
      </p:sp>
      <p:sp>
        <p:nvSpPr>
          <p:cNvPr id="12" name="TextBox 11">
            <a:extLst>
              <a:ext uri="{FF2B5EF4-FFF2-40B4-BE49-F238E27FC236}">
                <a16:creationId xmlns:a16="http://schemas.microsoft.com/office/drawing/2014/main" id="{4E3DE7B5-2B71-CF0D-9450-A425C0F9537F}"/>
              </a:ext>
            </a:extLst>
          </p:cNvPr>
          <p:cNvSpPr txBox="1"/>
          <p:nvPr/>
        </p:nvSpPr>
        <p:spPr>
          <a:xfrm>
            <a:off x="522597" y="3429000"/>
            <a:ext cx="2705246" cy="400110"/>
          </a:xfrm>
          <a:prstGeom prst="rect">
            <a:avLst/>
          </a:prstGeom>
          <a:noFill/>
        </p:spPr>
        <p:txBody>
          <a:bodyPr wrap="square">
            <a:spAutoFit/>
          </a:bodyPr>
          <a:lstStyle/>
          <a:p>
            <a:pPr marL="0" indent="0">
              <a:buNone/>
            </a:pPr>
            <a:r>
              <a:rPr lang="en-US" sz="2000" dirty="0">
                <a:latin typeface="Arial Black" panose="020B0A04020102020204" pitchFamily="34" charset="0"/>
              </a:rPr>
              <a:t>Pre- Kindergarten</a:t>
            </a:r>
          </a:p>
        </p:txBody>
      </p:sp>
      <p:sp>
        <p:nvSpPr>
          <p:cNvPr id="14" name="Text Placeholder 9">
            <a:extLst>
              <a:ext uri="{FF2B5EF4-FFF2-40B4-BE49-F238E27FC236}">
                <a16:creationId xmlns:a16="http://schemas.microsoft.com/office/drawing/2014/main" id="{A814EDF1-B736-56F7-7E1B-7F493A31524F}"/>
              </a:ext>
            </a:extLst>
          </p:cNvPr>
          <p:cNvSpPr txBox="1">
            <a:spLocks/>
          </p:cNvSpPr>
          <p:nvPr/>
        </p:nvSpPr>
        <p:spPr>
          <a:xfrm>
            <a:off x="3974190" y="5938651"/>
            <a:ext cx="3519719" cy="61465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dirty="0">
                <a:latin typeface="Arial Black" panose="020B0A04020102020204" pitchFamily="34" charset="0"/>
              </a:rPr>
              <a:t>3rd Grade</a:t>
            </a:r>
          </a:p>
        </p:txBody>
      </p:sp>
      <p:sp>
        <p:nvSpPr>
          <p:cNvPr id="15" name="Text Placeholder 9">
            <a:extLst>
              <a:ext uri="{FF2B5EF4-FFF2-40B4-BE49-F238E27FC236}">
                <a16:creationId xmlns:a16="http://schemas.microsoft.com/office/drawing/2014/main" id="{8378444E-D765-209C-B418-6663B948B2F6}"/>
              </a:ext>
            </a:extLst>
          </p:cNvPr>
          <p:cNvSpPr txBox="1">
            <a:spLocks/>
          </p:cNvSpPr>
          <p:nvPr/>
        </p:nvSpPr>
        <p:spPr>
          <a:xfrm>
            <a:off x="8241595" y="5932195"/>
            <a:ext cx="3519719" cy="61465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dirty="0">
                <a:latin typeface="Arial Black" panose="020B0A04020102020204" pitchFamily="34" charset="0"/>
              </a:rPr>
              <a:t>4th Grade</a:t>
            </a:r>
          </a:p>
        </p:txBody>
      </p:sp>
      <p:sp>
        <p:nvSpPr>
          <p:cNvPr id="16" name="Text Placeholder 9">
            <a:extLst>
              <a:ext uri="{FF2B5EF4-FFF2-40B4-BE49-F238E27FC236}">
                <a16:creationId xmlns:a16="http://schemas.microsoft.com/office/drawing/2014/main" id="{2FB68651-92D4-7A70-14DB-D001001E08E6}"/>
              </a:ext>
            </a:extLst>
          </p:cNvPr>
          <p:cNvSpPr txBox="1">
            <a:spLocks/>
          </p:cNvSpPr>
          <p:nvPr/>
        </p:nvSpPr>
        <p:spPr>
          <a:xfrm>
            <a:off x="183240" y="5937575"/>
            <a:ext cx="3519719" cy="61465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dirty="0">
                <a:latin typeface="Arial Black" panose="020B0A04020102020204" pitchFamily="34" charset="0"/>
              </a:rPr>
              <a:t>2nd Grade</a:t>
            </a:r>
          </a:p>
        </p:txBody>
      </p:sp>
    </p:spTree>
    <p:extLst>
      <p:ext uri="{BB962C8B-B14F-4D97-AF65-F5344CB8AC3E}">
        <p14:creationId xmlns:p14="http://schemas.microsoft.com/office/powerpoint/2010/main" val="448696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030A0">
            <a:alpha val="61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945B-BE0E-4F98-A49B-75D5BEA7E960}"/>
              </a:ext>
            </a:extLst>
          </p:cNvPr>
          <p:cNvSpPr>
            <a:spLocks noGrp="1"/>
          </p:cNvSpPr>
          <p:nvPr>
            <p:ph type="title"/>
          </p:nvPr>
        </p:nvSpPr>
        <p:spPr>
          <a:xfrm>
            <a:off x="839787" y="365126"/>
            <a:ext cx="10810983" cy="982908"/>
          </a:xfrm>
        </p:spPr>
        <p:txBody>
          <a:bodyPr>
            <a:normAutofit/>
          </a:bodyPr>
          <a:lstStyle/>
          <a:p>
            <a:pPr algn="ctr"/>
            <a:r>
              <a:rPr lang="en-US" sz="6000" b="1" u="sng" dirty="0">
                <a:solidFill>
                  <a:schemeClr val="bg1"/>
                </a:solidFill>
                <a:latin typeface="Arial Black" panose="020B0A04020102020204" pitchFamily="34" charset="0"/>
              </a:rPr>
              <a:t>Discovery Levels</a:t>
            </a:r>
          </a:p>
        </p:txBody>
      </p:sp>
      <p:sp>
        <p:nvSpPr>
          <p:cNvPr id="4" name="Text Placeholder 3">
            <a:extLst>
              <a:ext uri="{FF2B5EF4-FFF2-40B4-BE49-F238E27FC236}">
                <a16:creationId xmlns:a16="http://schemas.microsoft.com/office/drawing/2014/main" id="{10896819-2B68-430D-8EED-4BE0E43DBABE}"/>
              </a:ext>
            </a:extLst>
          </p:cNvPr>
          <p:cNvSpPr>
            <a:spLocks noGrp="1"/>
          </p:cNvSpPr>
          <p:nvPr>
            <p:ph type="body" idx="1"/>
          </p:nvPr>
        </p:nvSpPr>
        <p:spPr>
          <a:xfrm>
            <a:off x="3751263" y="629598"/>
            <a:ext cx="3191490" cy="594176"/>
          </a:xfrm>
        </p:spPr>
        <p:txBody>
          <a:bodyPr>
            <a:normAutofit/>
          </a:bodyPr>
          <a:lstStyle/>
          <a:p>
            <a:pPr algn="ctr"/>
            <a:r>
              <a:rPr lang="en-US" dirty="0">
                <a:solidFill>
                  <a:srgbClr val="0070C0"/>
                </a:solidFill>
              </a:rPr>
              <a:t> </a:t>
            </a:r>
          </a:p>
        </p:txBody>
      </p:sp>
      <p:sp>
        <p:nvSpPr>
          <p:cNvPr id="10" name="Text Placeholder 9">
            <a:extLst>
              <a:ext uri="{FF2B5EF4-FFF2-40B4-BE49-F238E27FC236}">
                <a16:creationId xmlns:a16="http://schemas.microsoft.com/office/drawing/2014/main" id="{3A65BA34-C3EF-4D4E-9CFB-9561559385FF}"/>
              </a:ext>
            </a:extLst>
          </p:cNvPr>
          <p:cNvSpPr>
            <a:spLocks noGrp="1"/>
          </p:cNvSpPr>
          <p:nvPr>
            <p:ph type="body" sz="quarter" idx="3"/>
          </p:nvPr>
        </p:nvSpPr>
        <p:spPr>
          <a:xfrm>
            <a:off x="8790772" y="4266184"/>
            <a:ext cx="3519719" cy="614653"/>
          </a:xfrm>
        </p:spPr>
        <p:txBody>
          <a:bodyPr>
            <a:noAutofit/>
          </a:bodyPr>
          <a:lstStyle/>
          <a:p>
            <a:pPr algn="ctr"/>
            <a:r>
              <a:rPr lang="en-US" sz="2000" dirty="0">
                <a:latin typeface="Arial Black" panose="020B0A04020102020204" pitchFamily="34" charset="0"/>
              </a:rPr>
              <a:t>5 y/o</a:t>
            </a:r>
          </a:p>
        </p:txBody>
      </p:sp>
      <p:pic>
        <p:nvPicPr>
          <p:cNvPr id="1026" name="Picture 2">
            <a:extLst>
              <a:ext uri="{FF2B5EF4-FFF2-40B4-BE49-F238E27FC236}">
                <a16:creationId xmlns:a16="http://schemas.microsoft.com/office/drawing/2014/main" id="{F7456F13-EDE8-6225-068E-76FE9F21D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809" y="199698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82E8B9-CE9A-B3A5-BCF0-F2DE8BD53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0495" y="1996989"/>
            <a:ext cx="220027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9F33E4C-37B9-BF99-DE89-B200103C86BF}"/>
              </a:ext>
            </a:extLst>
          </p:cNvPr>
          <p:cNvSpPr txBox="1"/>
          <p:nvPr/>
        </p:nvSpPr>
        <p:spPr>
          <a:xfrm>
            <a:off x="7087132" y="4500823"/>
            <a:ext cx="2030840" cy="400110"/>
          </a:xfrm>
          <a:prstGeom prst="rect">
            <a:avLst/>
          </a:prstGeom>
          <a:noFill/>
        </p:spPr>
        <p:txBody>
          <a:bodyPr wrap="square">
            <a:spAutoFit/>
          </a:bodyPr>
          <a:lstStyle/>
          <a:p>
            <a:pPr marL="0" indent="0">
              <a:buNone/>
            </a:pPr>
            <a:r>
              <a:rPr lang="en-US" sz="2000" dirty="0">
                <a:latin typeface="Arial Black" panose="020B0A04020102020204" pitchFamily="34" charset="0"/>
              </a:rPr>
              <a:t>4 y/o</a:t>
            </a:r>
          </a:p>
        </p:txBody>
      </p:sp>
      <p:sp>
        <p:nvSpPr>
          <p:cNvPr id="12" name="TextBox 11">
            <a:extLst>
              <a:ext uri="{FF2B5EF4-FFF2-40B4-BE49-F238E27FC236}">
                <a16:creationId xmlns:a16="http://schemas.microsoft.com/office/drawing/2014/main" id="{4E3DE7B5-2B71-CF0D-9450-A425C0F9537F}"/>
              </a:ext>
            </a:extLst>
          </p:cNvPr>
          <p:cNvSpPr txBox="1"/>
          <p:nvPr/>
        </p:nvSpPr>
        <p:spPr>
          <a:xfrm>
            <a:off x="1046017" y="4506300"/>
            <a:ext cx="2705246" cy="400110"/>
          </a:xfrm>
          <a:prstGeom prst="rect">
            <a:avLst/>
          </a:prstGeom>
          <a:noFill/>
        </p:spPr>
        <p:txBody>
          <a:bodyPr wrap="square">
            <a:spAutoFit/>
          </a:bodyPr>
          <a:lstStyle/>
          <a:p>
            <a:pPr marL="0" indent="0">
              <a:buNone/>
            </a:pPr>
            <a:r>
              <a:rPr lang="en-US" sz="2000" dirty="0">
                <a:latin typeface="Arial Black" panose="020B0A04020102020204" pitchFamily="34" charset="0"/>
              </a:rPr>
              <a:t>1-2 y/o</a:t>
            </a:r>
          </a:p>
        </p:txBody>
      </p:sp>
      <p:pic>
        <p:nvPicPr>
          <p:cNvPr id="3" name="Picture 2">
            <a:extLst>
              <a:ext uri="{FF2B5EF4-FFF2-40B4-BE49-F238E27FC236}">
                <a16:creationId xmlns:a16="http://schemas.microsoft.com/office/drawing/2014/main" id="{FEA73F47-D06C-7CCC-78C0-9E06D79124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787" y="1996989"/>
            <a:ext cx="193357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5AC51D-F426-09D3-8E74-3631F0B5A8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4639" y="1996989"/>
            <a:ext cx="1752600" cy="1962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F10638-DC22-BB96-E2AE-D3FCE40CEC75}"/>
              </a:ext>
            </a:extLst>
          </p:cNvPr>
          <p:cNvSpPr txBox="1"/>
          <p:nvPr/>
        </p:nvSpPr>
        <p:spPr>
          <a:xfrm>
            <a:off x="4233828" y="4500823"/>
            <a:ext cx="2030840" cy="400110"/>
          </a:xfrm>
          <a:prstGeom prst="rect">
            <a:avLst/>
          </a:prstGeom>
          <a:noFill/>
        </p:spPr>
        <p:txBody>
          <a:bodyPr wrap="square">
            <a:spAutoFit/>
          </a:bodyPr>
          <a:lstStyle/>
          <a:p>
            <a:pPr marL="0" indent="0">
              <a:buNone/>
            </a:pPr>
            <a:r>
              <a:rPr lang="en-US" sz="2000" dirty="0">
                <a:latin typeface="Arial Black" panose="020B0A04020102020204" pitchFamily="34" charset="0"/>
              </a:rPr>
              <a:t>3 y/o</a:t>
            </a:r>
          </a:p>
        </p:txBody>
      </p:sp>
    </p:spTree>
    <p:extLst>
      <p:ext uri="{BB962C8B-B14F-4D97-AF65-F5344CB8AC3E}">
        <p14:creationId xmlns:p14="http://schemas.microsoft.com/office/powerpoint/2010/main" val="3500741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8">
            <a:extLst>
              <a:ext uri="{FF2B5EF4-FFF2-40B4-BE49-F238E27FC236}">
                <a16:creationId xmlns:a16="http://schemas.microsoft.com/office/drawing/2014/main" id="{F4E34466-5FFF-46E4-90C7-29EDA1948DDD}"/>
              </a:ext>
            </a:extLst>
          </p:cNvPr>
          <p:cNvPicPr>
            <a:picLocks noChangeAspect="1"/>
          </p:cNvPicPr>
          <p:nvPr/>
        </p:nvPicPr>
        <p:blipFill rotWithShape="1">
          <a:blip r:embed="rId3"/>
          <a:srcRect t="7865" b="7865"/>
          <a:stretch/>
        </p:blipFill>
        <p:spPr>
          <a:xfrm>
            <a:off x="20" y="-22"/>
            <a:ext cx="12191977" cy="6858022"/>
          </a:xfrm>
          <a:prstGeom prst="rect">
            <a:avLst/>
          </a:prstGeom>
        </p:spPr>
      </p:pic>
      <p:sp>
        <p:nvSpPr>
          <p:cNvPr id="33" name="Rectangle 25">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D6A8FE0-FAF4-4570-9ADC-C7E8F66F1AB8}"/>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b="1" dirty="0">
                <a:solidFill>
                  <a:srgbClr val="FFFFFF"/>
                </a:solidFill>
                <a:latin typeface="Amasis MT Pro Black" panose="02040A04050005020304" pitchFamily="18" charset="0"/>
              </a:rPr>
              <a:t>Planning </a:t>
            </a:r>
            <a:br>
              <a:rPr lang="en-US" sz="5200" b="1" dirty="0">
                <a:solidFill>
                  <a:srgbClr val="FFFFFF"/>
                </a:solidFill>
                <a:latin typeface="Amasis MT Pro Black" panose="02040A04050005020304" pitchFamily="18" charset="0"/>
              </a:rPr>
            </a:br>
            <a:r>
              <a:rPr lang="en-US" sz="5200" b="1" dirty="0">
                <a:solidFill>
                  <a:srgbClr val="FFFFFF"/>
                </a:solidFill>
                <a:latin typeface="Amasis MT Pro Black" panose="02040A04050005020304" pitchFamily="18" charset="0"/>
              </a:rPr>
              <a:t>the </a:t>
            </a:r>
            <a:br>
              <a:rPr lang="en-US" sz="5200" b="1" dirty="0">
                <a:solidFill>
                  <a:srgbClr val="FFFFFF"/>
                </a:solidFill>
                <a:latin typeface="Amasis MT Pro Black" panose="02040A04050005020304" pitchFamily="18" charset="0"/>
              </a:rPr>
            </a:br>
            <a:r>
              <a:rPr lang="en-US" sz="5200" b="1" dirty="0">
                <a:solidFill>
                  <a:srgbClr val="FFFFFF"/>
                </a:solidFill>
                <a:latin typeface="Amasis MT Pro Black" panose="02040A04050005020304" pitchFamily="18" charset="0"/>
              </a:rPr>
              <a:t>Yearly Calendar</a:t>
            </a:r>
          </a:p>
        </p:txBody>
      </p:sp>
      <p:sp>
        <p:nvSpPr>
          <p:cNvPr id="34" name="Rectangle 27">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564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543D-37FC-F950-A610-9B9C878F613F}"/>
              </a:ext>
            </a:extLst>
          </p:cNvPr>
          <p:cNvSpPr>
            <a:spLocks noGrp="1"/>
          </p:cNvSpPr>
          <p:nvPr>
            <p:ph type="title"/>
          </p:nvPr>
        </p:nvSpPr>
        <p:spPr/>
        <p:txBody>
          <a:bodyPr/>
          <a:lstStyle/>
          <a:p>
            <a:pPr algn="ctr"/>
            <a:r>
              <a:rPr lang="en-US" dirty="0">
                <a:solidFill>
                  <a:schemeClr val="accent6">
                    <a:lumMod val="75000"/>
                  </a:schemeClr>
                </a:solidFill>
                <a:latin typeface="Amasis MT Pro Black" panose="02040A04050005020304" pitchFamily="18" charset="0"/>
              </a:rPr>
              <a:t>Creating a Budget</a:t>
            </a:r>
          </a:p>
        </p:txBody>
      </p:sp>
      <p:graphicFrame>
        <p:nvGraphicFramePr>
          <p:cNvPr id="4" name="Table 4">
            <a:extLst>
              <a:ext uri="{FF2B5EF4-FFF2-40B4-BE49-F238E27FC236}">
                <a16:creationId xmlns:a16="http://schemas.microsoft.com/office/drawing/2014/main" id="{A0C8C5D9-B2A3-637F-1C96-EC21D2093EE0}"/>
              </a:ext>
            </a:extLst>
          </p:cNvPr>
          <p:cNvGraphicFramePr>
            <a:graphicFrameLocks noGrp="1"/>
          </p:cNvGraphicFramePr>
          <p:nvPr>
            <p:extLst>
              <p:ext uri="{D42A27DB-BD31-4B8C-83A1-F6EECF244321}">
                <p14:modId xmlns:p14="http://schemas.microsoft.com/office/powerpoint/2010/main" val="553368906"/>
              </p:ext>
            </p:extLst>
          </p:nvPr>
        </p:nvGraphicFramePr>
        <p:xfrm>
          <a:off x="1025912" y="1505268"/>
          <a:ext cx="10069552" cy="4248762"/>
        </p:xfrm>
        <a:graphic>
          <a:graphicData uri="http://schemas.openxmlformats.org/drawingml/2006/table">
            <a:tbl>
              <a:tblPr firstRow="1" bandRow="1">
                <a:tableStyleId>{5C22544A-7EE6-4342-B048-85BDC9FD1C3A}</a:tableStyleId>
              </a:tblPr>
              <a:tblGrid>
                <a:gridCol w="4940920">
                  <a:extLst>
                    <a:ext uri="{9D8B030D-6E8A-4147-A177-3AD203B41FA5}">
                      <a16:colId xmlns:a16="http://schemas.microsoft.com/office/drawing/2014/main" val="566340434"/>
                    </a:ext>
                  </a:extLst>
                </a:gridCol>
                <a:gridCol w="5128632">
                  <a:extLst>
                    <a:ext uri="{9D8B030D-6E8A-4147-A177-3AD203B41FA5}">
                      <a16:colId xmlns:a16="http://schemas.microsoft.com/office/drawing/2014/main" val="145445206"/>
                    </a:ext>
                  </a:extLst>
                </a:gridCol>
              </a:tblGrid>
              <a:tr h="4248762">
                <a:tc>
                  <a:txBody>
                    <a:bodyPr/>
                    <a:lstStyle/>
                    <a:p>
                      <a:r>
                        <a:rPr lang="en-US" sz="3200" u="sng" dirty="0"/>
                        <a:t>Typical Income</a:t>
                      </a:r>
                    </a:p>
                    <a:p>
                      <a:endParaRPr lang="en-US" dirty="0"/>
                    </a:p>
                    <a:p>
                      <a:r>
                        <a:rPr lang="en-US" sz="2400" dirty="0"/>
                        <a:t>Club membership fees</a:t>
                      </a:r>
                    </a:p>
                    <a:p>
                      <a:r>
                        <a:rPr lang="en-US" sz="2400" dirty="0"/>
                        <a:t>Subsidy from the church</a:t>
                      </a:r>
                    </a:p>
                    <a:p>
                      <a:r>
                        <a:rPr lang="en-US" sz="2400" dirty="0"/>
                        <a:t>Fundraising</a:t>
                      </a:r>
                    </a:p>
                    <a:p>
                      <a:r>
                        <a:rPr lang="en-US" sz="2400" dirty="0"/>
                        <a:t>Donations</a:t>
                      </a:r>
                    </a:p>
                  </a:txBody>
                  <a:tcPr/>
                </a:tc>
                <a:tc>
                  <a:txBody>
                    <a:bodyPr/>
                    <a:lstStyle/>
                    <a:p>
                      <a:r>
                        <a:rPr lang="en-US" sz="3200" u="sng" dirty="0"/>
                        <a:t>Typical Expenses</a:t>
                      </a:r>
                    </a:p>
                    <a:p>
                      <a:endParaRPr lang="en-US" dirty="0"/>
                    </a:p>
                    <a:p>
                      <a:r>
                        <a:rPr lang="en-US" sz="2400" dirty="0"/>
                        <a:t>Uniform insignia</a:t>
                      </a:r>
                    </a:p>
                    <a:p>
                      <a:r>
                        <a:rPr lang="en-US" sz="2400" dirty="0"/>
                        <a:t>Stars, Chips, and Awards</a:t>
                      </a:r>
                    </a:p>
                    <a:p>
                      <a:r>
                        <a:rPr lang="en-US" sz="2400" dirty="0"/>
                        <a:t>Certificates</a:t>
                      </a:r>
                    </a:p>
                    <a:p>
                      <a:r>
                        <a:rPr lang="en-US" sz="2400" dirty="0"/>
                        <a:t>Refreshments</a:t>
                      </a:r>
                    </a:p>
                    <a:p>
                      <a:r>
                        <a:rPr lang="en-US" sz="2400" dirty="0"/>
                        <a:t>Craft supplies</a:t>
                      </a:r>
                    </a:p>
                    <a:p>
                      <a:r>
                        <a:rPr lang="en-US" sz="2400" dirty="0"/>
                        <a:t>Equipment</a:t>
                      </a:r>
                    </a:p>
                    <a:p>
                      <a:r>
                        <a:rPr lang="en-US" sz="2400" dirty="0"/>
                        <a:t>Outreach projects</a:t>
                      </a:r>
                    </a:p>
                    <a:p>
                      <a:r>
                        <a:rPr lang="en-US" sz="2400" dirty="0"/>
                        <a:t>Field trip costs</a:t>
                      </a:r>
                    </a:p>
                    <a:p>
                      <a:r>
                        <a:rPr lang="en-US" sz="2400" dirty="0"/>
                        <a:t>Others…..</a:t>
                      </a:r>
                    </a:p>
                  </a:txBody>
                  <a:tcPr/>
                </a:tc>
                <a:extLst>
                  <a:ext uri="{0D108BD9-81ED-4DB2-BD59-A6C34878D82A}">
                    <a16:rowId xmlns:a16="http://schemas.microsoft.com/office/drawing/2014/main" val="4123452070"/>
                  </a:ext>
                </a:extLst>
              </a:tr>
            </a:tbl>
          </a:graphicData>
        </a:graphic>
      </p:graphicFrame>
      <p:pic>
        <p:nvPicPr>
          <p:cNvPr id="6" name="Picture 5" descr="Different sizes of piggybanks in pastel colors">
            <a:extLst>
              <a:ext uri="{FF2B5EF4-FFF2-40B4-BE49-F238E27FC236}">
                <a16:creationId xmlns:a16="http://schemas.microsoft.com/office/drawing/2014/main" id="{C3BDE90B-9792-8D0B-0A0C-B1E7D9363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1041"/>
            <a:ext cx="4951141" cy="3033132"/>
          </a:xfrm>
          <a:prstGeom prst="rect">
            <a:avLst/>
          </a:prstGeom>
        </p:spPr>
      </p:pic>
    </p:spTree>
    <p:extLst>
      <p:ext uri="{BB962C8B-B14F-4D97-AF65-F5344CB8AC3E}">
        <p14:creationId xmlns:p14="http://schemas.microsoft.com/office/powerpoint/2010/main" val="2517099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1C0B2-2264-4594-98F8-ECE59D4483E3}"/>
              </a:ext>
            </a:extLst>
          </p:cNvPr>
          <p:cNvSpPr>
            <a:spLocks noGrp="1"/>
          </p:cNvSpPr>
          <p:nvPr>
            <p:ph type="title"/>
          </p:nvPr>
        </p:nvSpPr>
        <p:spPr>
          <a:xfrm>
            <a:off x="647308" y="462410"/>
            <a:ext cx="2197230" cy="888639"/>
          </a:xfrm>
        </p:spPr>
        <p:txBody>
          <a:bodyPr>
            <a:normAutofit/>
          </a:bodyPr>
          <a:lstStyle/>
          <a:p>
            <a:pPr algn="ctr"/>
            <a:r>
              <a:rPr lang="en-US" sz="5400" b="1" u="sng" dirty="0">
                <a:solidFill>
                  <a:schemeClr val="accent1">
                    <a:lumMod val="75000"/>
                  </a:schemeClr>
                </a:solidFill>
                <a:latin typeface="Bell MT" panose="02020503060305020303" pitchFamily="18" charset="0"/>
              </a:rPr>
              <a:t>Club</a:t>
            </a:r>
          </a:p>
        </p:txBody>
      </p:sp>
      <p:graphicFrame>
        <p:nvGraphicFramePr>
          <p:cNvPr id="14" name="Content Placeholder 4">
            <a:extLst>
              <a:ext uri="{FF2B5EF4-FFF2-40B4-BE49-F238E27FC236}">
                <a16:creationId xmlns:a16="http://schemas.microsoft.com/office/drawing/2014/main" id="{83289916-DFD1-431B-9DC7-901916266F40}"/>
              </a:ext>
            </a:extLst>
          </p:cNvPr>
          <p:cNvGraphicFramePr>
            <a:graphicFrameLocks noGrp="1"/>
          </p:cNvGraphicFramePr>
          <p:nvPr>
            <p:ph sz="half" idx="1"/>
            <p:extLst>
              <p:ext uri="{D42A27DB-BD31-4B8C-83A1-F6EECF244321}">
                <p14:modId xmlns:p14="http://schemas.microsoft.com/office/powerpoint/2010/main" val="192172463"/>
              </p:ext>
            </p:extLst>
          </p:nvPr>
        </p:nvGraphicFramePr>
        <p:xfrm>
          <a:off x="395927" y="1653747"/>
          <a:ext cx="5623874" cy="495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5DC160FE-BC7E-4808-BD45-B4CD784BA728}"/>
              </a:ext>
            </a:extLst>
          </p:cNvPr>
          <p:cNvSpPr>
            <a:spLocks noGrp="1"/>
          </p:cNvSpPr>
          <p:nvPr>
            <p:ph sz="half" idx="2"/>
          </p:nvPr>
        </p:nvSpPr>
        <p:spPr>
          <a:xfrm>
            <a:off x="6172200" y="1653746"/>
            <a:ext cx="5181600" cy="4954443"/>
          </a:xfrm>
        </p:spPr>
        <p:txBody>
          <a:bodyPr>
            <a:normAutofit fontScale="25000" lnSpcReduction="20000"/>
          </a:bodyPr>
          <a:lstStyle/>
          <a:p>
            <a:pPr marL="0" marR="0" indent="0">
              <a:lnSpc>
                <a:spcPct val="107000"/>
              </a:lnSpc>
              <a:spcBef>
                <a:spcPts val="0"/>
              </a:spcBef>
              <a:spcAft>
                <a:spcPts val="800"/>
              </a:spcAft>
              <a:buNone/>
            </a:pPr>
            <a:r>
              <a:rPr lang="en-US" sz="9600" b="1" dirty="0">
                <a:effectLst/>
                <a:latin typeface="Bell MT" panose="02020503060305020303" pitchFamily="18" charset="0"/>
                <a:ea typeface="Calibri" panose="020F0502020204030204" pitchFamily="34" charset="0"/>
                <a:cs typeface="Times New Roman" panose="02020603050405020304" pitchFamily="18" charset="0"/>
              </a:rPr>
              <a:t>Group Activity </a:t>
            </a:r>
            <a:r>
              <a:rPr lang="en-US" sz="9600" b="1" dirty="0">
                <a:latin typeface="Bell MT" panose="02020503060305020303" pitchFamily="18" charset="0"/>
                <a:ea typeface="Calibri" panose="020F0502020204030204" pitchFamily="34" charset="0"/>
                <a:cs typeface="Times New Roman" panose="02020603050405020304" pitchFamily="18" charset="0"/>
              </a:rPr>
              <a:t>                           </a:t>
            </a:r>
            <a:endParaRPr lang="en-US" sz="9600" dirty="0">
              <a:effectLst/>
              <a:latin typeface="Bell MT" panose="02020503060305020303"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9600" dirty="0">
                <a:effectLst/>
                <a:latin typeface="Bell MT" panose="02020503060305020303" pitchFamily="18" charset="0"/>
                <a:ea typeface="Calibri" panose="020F0502020204030204" pitchFamily="34" charset="0"/>
                <a:cs typeface="Times New Roman" panose="02020603050405020304" pitchFamily="18" charset="0"/>
              </a:rPr>
              <a:t>Choose one of the following:</a:t>
            </a:r>
          </a:p>
          <a:p>
            <a:pPr marL="342900" marR="0" lvl="0" indent="-342900">
              <a:lnSpc>
                <a:spcPct val="107000"/>
              </a:lnSpc>
              <a:spcBef>
                <a:spcPts val="0"/>
              </a:spcBef>
              <a:spcAft>
                <a:spcPts val="0"/>
              </a:spcAft>
              <a:buFont typeface="Symbol" panose="05050102010706020507" pitchFamily="18" charset="2"/>
              <a:buChar char=""/>
            </a:pPr>
            <a:r>
              <a:rPr lang="en-US" sz="9600" dirty="0">
                <a:effectLst/>
                <a:latin typeface="Bell MT" panose="02020503060305020303" pitchFamily="18" charset="0"/>
                <a:ea typeface="Calibri" panose="020F0502020204030204" pitchFamily="34" charset="0"/>
                <a:cs typeface="Times New Roman" panose="02020603050405020304" pitchFamily="18" charset="0"/>
              </a:rPr>
              <a:t>Start a new award</a:t>
            </a:r>
          </a:p>
          <a:p>
            <a:pPr marL="342900" marR="0" lvl="0" indent="-342900">
              <a:lnSpc>
                <a:spcPct val="107000"/>
              </a:lnSpc>
              <a:spcBef>
                <a:spcPts val="0"/>
              </a:spcBef>
              <a:spcAft>
                <a:spcPts val="0"/>
              </a:spcAft>
              <a:buFont typeface="Symbol" panose="05050102010706020507" pitchFamily="18" charset="2"/>
              <a:buChar char=""/>
            </a:pPr>
            <a:r>
              <a:rPr lang="en-US" sz="9600" dirty="0">
                <a:effectLst/>
                <a:latin typeface="Bell MT" panose="02020503060305020303" pitchFamily="18" charset="0"/>
                <a:ea typeface="Calibri" panose="020F0502020204030204" pitchFamily="34" charset="0"/>
                <a:cs typeface="Times New Roman" panose="02020603050405020304" pitchFamily="18" charset="0"/>
              </a:rPr>
              <a:t>Complete an award</a:t>
            </a:r>
          </a:p>
          <a:p>
            <a:pPr marL="342900" marR="0" lvl="0" indent="-342900">
              <a:lnSpc>
                <a:spcPct val="107000"/>
              </a:lnSpc>
              <a:spcBef>
                <a:spcPts val="0"/>
              </a:spcBef>
              <a:spcAft>
                <a:spcPts val="0"/>
              </a:spcAft>
              <a:buFont typeface="Symbol" panose="05050102010706020507" pitchFamily="18" charset="2"/>
              <a:buChar char=""/>
            </a:pPr>
            <a:r>
              <a:rPr lang="en-US" sz="9600" dirty="0">
                <a:effectLst/>
                <a:latin typeface="Bell MT" panose="02020503060305020303" pitchFamily="18" charset="0"/>
                <a:ea typeface="Calibri" panose="020F0502020204030204" pitchFamily="34" charset="0"/>
                <a:cs typeface="Times New Roman" panose="02020603050405020304" pitchFamily="18" charset="0"/>
              </a:rPr>
              <a:t>Play a fun game</a:t>
            </a:r>
          </a:p>
          <a:p>
            <a:pPr marL="342900" marR="0" lvl="0" indent="-342900">
              <a:lnSpc>
                <a:spcPct val="107000"/>
              </a:lnSpc>
              <a:spcBef>
                <a:spcPts val="0"/>
              </a:spcBef>
              <a:spcAft>
                <a:spcPts val="800"/>
              </a:spcAft>
              <a:buFont typeface="Symbol" panose="05050102010706020507" pitchFamily="18" charset="2"/>
              <a:buChar char=""/>
            </a:pPr>
            <a:r>
              <a:rPr lang="en-US" sz="9600" dirty="0">
                <a:effectLst/>
                <a:latin typeface="Bell MT" panose="02020503060305020303" pitchFamily="18" charset="0"/>
                <a:ea typeface="Calibri" panose="020F0502020204030204" pitchFamily="34" charset="0"/>
                <a:cs typeface="Times New Roman" panose="02020603050405020304" pitchFamily="18" charset="0"/>
              </a:rPr>
              <a:t>Craft</a:t>
            </a:r>
          </a:p>
          <a:p>
            <a:pPr marL="0" marR="0" indent="0">
              <a:lnSpc>
                <a:spcPct val="107000"/>
              </a:lnSpc>
              <a:spcBef>
                <a:spcPts val="0"/>
              </a:spcBef>
              <a:spcAft>
                <a:spcPts val="800"/>
              </a:spcAft>
              <a:buNone/>
            </a:pPr>
            <a:r>
              <a:rPr lang="en-US" sz="9600" b="1" dirty="0">
                <a:effectLst/>
                <a:latin typeface="Bell MT" panose="02020503060305020303" pitchFamily="18" charset="0"/>
                <a:ea typeface="Calibri" panose="020F0502020204030204" pitchFamily="34" charset="0"/>
                <a:cs typeface="Times New Roman" panose="02020603050405020304" pitchFamily="18" charset="0"/>
              </a:rPr>
              <a:t>Clean up</a:t>
            </a:r>
          </a:p>
          <a:p>
            <a:pPr marL="0" marR="0" indent="0">
              <a:lnSpc>
                <a:spcPct val="107000"/>
              </a:lnSpc>
              <a:spcBef>
                <a:spcPts val="0"/>
              </a:spcBef>
              <a:spcAft>
                <a:spcPts val="800"/>
              </a:spcAft>
              <a:buNone/>
            </a:pPr>
            <a:endParaRPr lang="en-US" sz="9600" dirty="0">
              <a:effectLst/>
              <a:latin typeface="Bell MT" panose="02020503060305020303"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9600" b="1" dirty="0">
                <a:effectLst/>
                <a:latin typeface="Bell MT" panose="02020503060305020303" pitchFamily="18" charset="0"/>
                <a:ea typeface="Calibri" panose="020F0502020204030204" pitchFamily="34" charset="0"/>
                <a:cs typeface="Times New Roman" panose="02020603050405020304" pitchFamily="18" charset="0"/>
              </a:rPr>
              <a:t>Closing</a:t>
            </a:r>
            <a:endParaRPr lang="en-US" sz="9600" dirty="0">
              <a:effectLst/>
              <a:latin typeface="Bell MT" panose="02020503060305020303"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600" dirty="0">
                <a:effectLst/>
                <a:latin typeface="Bell MT" panose="02020503060305020303" pitchFamily="18" charset="0"/>
                <a:ea typeface="Calibri" panose="020F0502020204030204" pitchFamily="34" charset="0"/>
                <a:cs typeface="Times New Roman" panose="02020603050405020304" pitchFamily="18" charset="0"/>
              </a:rPr>
              <a:t>Announcements</a:t>
            </a:r>
          </a:p>
          <a:p>
            <a:pPr marL="342900" marR="0" lvl="0" indent="-342900">
              <a:lnSpc>
                <a:spcPct val="107000"/>
              </a:lnSpc>
              <a:spcBef>
                <a:spcPts val="0"/>
              </a:spcBef>
              <a:spcAft>
                <a:spcPts val="0"/>
              </a:spcAft>
              <a:buFont typeface="Symbol" panose="05050102010706020507" pitchFamily="18" charset="2"/>
              <a:buChar char=""/>
            </a:pPr>
            <a:r>
              <a:rPr lang="en-US" sz="9600" dirty="0">
                <a:effectLst/>
                <a:latin typeface="Bell MT" panose="02020503060305020303" pitchFamily="18" charset="0"/>
                <a:ea typeface="Calibri" panose="020F0502020204030204" pitchFamily="34" charset="0"/>
                <a:cs typeface="Times New Roman" panose="02020603050405020304" pitchFamily="18" charset="0"/>
              </a:rPr>
              <a:t>Prayer</a:t>
            </a:r>
          </a:p>
          <a:p>
            <a:pPr marL="342900" marR="0" lvl="0" indent="-342900">
              <a:lnSpc>
                <a:spcPct val="107000"/>
              </a:lnSpc>
              <a:spcBef>
                <a:spcPts val="0"/>
              </a:spcBef>
              <a:spcAft>
                <a:spcPts val="800"/>
              </a:spcAft>
              <a:buFont typeface="Symbol" panose="05050102010706020507" pitchFamily="18" charset="2"/>
              <a:buChar char=""/>
            </a:pPr>
            <a:r>
              <a:rPr lang="en-US" sz="9600" dirty="0">
                <a:effectLst/>
                <a:latin typeface="Bell MT" panose="02020503060305020303" pitchFamily="18" charset="0"/>
                <a:ea typeface="Calibri" panose="020F0502020204030204" pitchFamily="34" charset="0"/>
                <a:cs typeface="Times New Roman" panose="02020603050405020304" pitchFamily="18" charset="0"/>
              </a:rPr>
              <a:t>Dismissal</a:t>
            </a:r>
          </a:p>
          <a:p>
            <a:endParaRPr lang="en-US" dirty="0"/>
          </a:p>
        </p:txBody>
      </p:sp>
      <p:pic>
        <p:nvPicPr>
          <p:cNvPr id="3" name="Picture 2">
            <a:extLst>
              <a:ext uri="{FF2B5EF4-FFF2-40B4-BE49-F238E27FC236}">
                <a16:creationId xmlns:a16="http://schemas.microsoft.com/office/drawing/2014/main" id="{5D0B0127-6DFC-4803-97A9-3382733CF1D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667786" y="-1"/>
            <a:ext cx="5495827" cy="1564849"/>
          </a:xfrm>
          <a:prstGeom prst="rect">
            <a:avLst/>
          </a:prstGeom>
        </p:spPr>
      </p:pic>
      <p:sp>
        <p:nvSpPr>
          <p:cNvPr id="12" name="TextBox 11">
            <a:extLst>
              <a:ext uri="{FF2B5EF4-FFF2-40B4-BE49-F238E27FC236}">
                <a16:creationId xmlns:a16="http://schemas.microsoft.com/office/drawing/2014/main" id="{9138D681-C991-403C-B0B8-32F2A467E68A}"/>
              </a:ext>
            </a:extLst>
          </p:cNvPr>
          <p:cNvSpPr txBox="1"/>
          <p:nvPr/>
        </p:nvSpPr>
        <p:spPr>
          <a:xfrm>
            <a:off x="8163613" y="462410"/>
            <a:ext cx="2875175" cy="923330"/>
          </a:xfrm>
          <a:prstGeom prst="rect">
            <a:avLst/>
          </a:prstGeom>
          <a:noFill/>
        </p:spPr>
        <p:txBody>
          <a:bodyPr wrap="square">
            <a:spAutoFit/>
          </a:bodyPr>
          <a:lstStyle/>
          <a:p>
            <a:r>
              <a:rPr kumimoji="0" lang="en-US" sz="5400" b="1" i="0" u="sng" strike="noStrike" kern="1200" cap="none" spc="0" normalizeH="0" baseline="0" noProof="0" dirty="0">
                <a:ln>
                  <a:noFill/>
                </a:ln>
                <a:solidFill>
                  <a:schemeClr val="accent1">
                    <a:lumMod val="75000"/>
                  </a:schemeClr>
                </a:solidFill>
                <a:effectLst/>
                <a:uLnTx/>
                <a:uFillTx/>
                <a:latin typeface="Bell MT" panose="02020503060305020303" pitchFamily="18" charset="0"/>
                <a:ea typeface="+mj-ea"/>
                <a:cs typeface="+mj-cs"/>
              </a:rPr>
              <a:t>Outline</a:t>
            </a:r>
            <a:endParaRPr lang="en-US" dirty="0">
              <a:solidFill>
                <a:schemeClr val="accent1">
                  <a:lumMod val="75000"/>
                </a:schemeClr>
              </a:solidFill>
            </a:endParaRPr>
          </a:p>
        </p:txBody>
      </p:sp>
    </p:spTree>
    <p:extLst>
      <p:ext uri="{BB962C8B-B14F-4D97-AF65-F5344CB8AC3E}">
        <p14:creationId xmlns:p14="http://schemas.microsoft.com/office/powerpoint/2010/main" val="2216676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9900">
            <a:alpha val="40000"/>
          </a:srgbClr>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9FADFB-054B-4175-9280-1D6335025A5B}"/>
              </a:ext>
            </a:extLst>
          </p:cNvPr>
          <p:cNvSpPr>
            <a:spLocks noGrp="1"/>
          </p:cNvSpPr>
          <p:nvPr>
            <p:ph type="title"/>
          </p:nvPr>
        </p:nvSpPr>
        <p:spPr>
          <a:xfrm>
            <a:off x="301659" y="365125"/>
            <a:ext cx="4352638" cy="1938076"/>
          </a:xfrm>
        </p:spPr>
        <p:txBody>
          <a:bodyPr>
            <a:normAutofit/>
          </a:bodyPr>
          <a:lstStyle/>
          <a:p>
            <a:pPr algn="ctr"/>
            <a:r>
              <a:rPr lang="en-US" b="1" dirty="0">
                <a:latin typeface="Chelsey Wide" panose="020B0500000000000000" pitchFamily="34" charset="0"/>
              </a:rPr>
              <a:t>FIRST CLUB </a:t>
            </a:r>
            <a:r>
              <a:rPr lang="en-US" b="1" u="sng" dirty="0">
                <a:latin typeface="Chelsey Wide" panose="020B0500000000000000" pitchFamily="34" charset="0"/>
              </a:rPr>
              <a:t>MEETING</a:t>
            </a:r>
          </a:p>
        </p:txBody>
      </p:sp>
      <p:sp>
        <p:nvSpPr>
          <p:cNvPr id="7" name="Content Placeholder 6">
            <a:extLst>
              <a:ext uri="{FF2B5EF4-FFF2-40B4-BE49-F238E27FC236}">
                <a16:creationId xmlns:a16="http://schemas.microsoft.com/office/drawing/2014/main" id="{2BDD9201-3AE4-4A67-9C5C-A26110DAA3A4}"/>
              </a:ext>
            </a:extLst>
          </p:cNvPr>
          <p:cNvSpPr>
            <a:spLocks noGrp="1"/>
          </p:cNvSpPr>
          <p:nvPr>
            <p:ph idx="1"/>
          </p:nvPr>
        </p:nvSpPr>
        <p:spPr>
          <a:xfrm>
            <a:off x="377072" y="2482589"/>
            <a:ext cx="4277225" cy="4210442"/>
          </a:xfrm>
        </p:spPr>
        <p:txBody>
          <a:bodyPr>
            <a:normAutofit/>
          </a:bodyPr>
          <a:lstStyle/>
          <a:p>
            <a:pPr marL="0" indent="0">
              <a:buNone/>
            </a:pPr>
            <a:endParaRPr lang="en-US" sz="2000" b="1" dirty="0"/>
          </a:p>
          <a:p>
            <a:pPr marL="0" indent="0" algn="ctr">
              <a:buNone/>
            </a:pPr>
            <a:r>
              <a:rPr lang="en-US" sz="2500" b="1" u="sng" dirty="0">
                <a:latin typeface="Elephant" panose="02020904090505020303" pitchFamily="18" charset="0"/>
              </a:rPr>
              <a:t>Full of FUN and EXCITEMENT!!!</a:t>
            </a:r>
          </a:p>
          <a:p>
            <a:pPr marL="0" indent="0" algn="ctr">
              <a:buNone/>
            </a:pPr>
            <a:endParaRPr lang="en-US" sz="2500" b="1" u="sng" dirty="0">
              <a:latin typeface="Elephant" panose="02020904090505020303" pitchFamily="18" charset="0"/>
            </a:endParaRPr>
          </a:p>
          <a:p>
            <a:pPr marL="0" indent="0" algn="ctr">
              <a:buNone/>
            </a:pPr>
            <a:r>
              <a:rPr lang="en-US" sz="2500" b="1" dirty="0">
                <a:latin typeface="Elephant" panose="02020904090505020303" pitchFamily="18" charset="0"/>
              </a:rPr>
              <a:t>Everyone should be involved in the Activities </a:t>
            </a:r>
          </a:p>
          <a:p>
            <a:pPr marL="0" indent="0" algn="ctr">
              <a:buNone/>
            </a:pPr>
            <a:endParaRPr lang="en-US" sz="2500" b="1" dirty="0">
              <a:latin typeface="Elephant" panose="02020904090505020303" pitchFamily="18" charset="0"/>
            </a:endParaRPr>
          </a:p>
          <a:p>
            <a:pPr marL="0" indent="0" algn="ctr">
              <a:buNone/>
            </a:pPr>
            <a:r>
              <a:rPr lang="en-US" sz="2500" b="1" dirty="0">
                <a:latin typeface="Elephant" panose="02020904090505020303" pitchFamily="18" charset="0"/>
              </a:rPr>
              <a:t>(Parents, Staff, and Children)</a:t>
            </a:r>
          </a:p>
          <a:p>
            <a:pPr marL="0" indent="0">
              <a:buNone/>
            </a:pPr>
            <a:endParaRPr lang="en-US" sz="2000" dirty="0"/>
          </a:p>
        </p:txBody>
      </p:sp>
      <p:pic>
        <p:nvPicPr>
          <p:cNvPr id="10" name="Picture 9">
            <a:extLst>
              <a:ext uri="{FF2B5EF4-FFF2-40B4-BE49-F238E27FC236}">
                <a16:creationId xmlns:a16="http://schemas.microsoft.com/office/drawing/2014/main" id="{4E20BAFF-0C09-4A1B-AD4D-BACB996F67C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63" r="1584" b="-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Picture 3">
            <a:extLst>
              <a:ext uri="{FF2B5EF4-FFF2-40B4-BE49-F238E27FC236}">
                <a16:creationId xmlns:a16="http://schemas.microsoft.com/office/drawing/2014/main" id="{FD76E028-0A43-4BF7-B4C7-78A972C0BA6B}"/>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9099" b="14422"/>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5" name="TextBox 4">
            <a:extLst>
              <a:ext uri="{FF2B5EF4-FFF2-40B4-BE49-F238E27FC236}">
                <a16:creationId xmlns:a16="http://schemas.microsoft.com/office/drawing/2014/main" id="{393CCB3C-D11E-4AD9-A721-83C9777362D2}"/>
              </a:ext>
            </a:extLst>
          </p:cNvPr>
          <p:cNvSpPr txBox="1"/>
          <p:nvPr/>
        </p:nvSpPr>
        <p:spPr>
          <a:xfrm>
            <a:off x="9884958" y="687070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www.boundless.com/sociology/textbooks/boundless-sociology-textbook/family-12/family-91/family-structures-521-1035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6" name="TextBox 5">
            <a:extLst>
              <a:ext uri="{FF2B5EF4-FFF2-40B4-BE49-F238E27FC236}">
                <a16:creationId xmlns:a16="http://schemas.microsoft.com/office/drawing/2014/main" id="{65601693-A5B5-4F40-96E9-51BFBAC05DE8}"/>
              </a:ext>
            </a:extLst>
          </p:cNvPr>
          <p:cNvSpPr txBox="1"/>
          <p:nvPr/>
        </p:nvSpPr>
        <p:spPr>
          <a:xfrm>
            <a:off x="7545980" y="6870700"/>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theconversation.com/children-exercising-is-a-necessity-for-development-but-there-are-limits-4468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359265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16" descr="White puzzle with one red piece">
            <a:extLst>
              <a:ext uri="{FF2B5EF4-FFF2-40B4-BE49-F238E27FC236}">
                <a16:creationId xmlns:a16="http://schemas.microsoft.com/office/drawing/2014/main" id="{BD7F0C0A-B34D-48E8-8625-58B7D2C4C16F}"/>
              </a:ext>
            </a:extLst>
          </p:cNvPr>
          <p:cNvPicPr>
            <a:picLocks noChangeAspect="1"/>
          </p:cNvPicPr>
          <p:nvPr/>
        </p:nvPicPr>
        <p:blipFill rotWithShape="1">
          <a:blip r:embed="rId3"/>
          <a:srcRect/>
          <a:stretch/>
        </p:blipFill>
        <p:spPr>
          <a:xfrm>
            <a:off x="20" y="10"/>
            <a:ext cx="12191980" cy="6857990"/>
          </a:xfrm>
          <a:prstGeom prst="rect">
            <a:avLst/>
          </a:prstGeom>
        </p:spPr>
      </p:pic>
      <p:sp>
        <p:nvSpPr>
          <p:cNvPr id="2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a:extLst>
              <a:ext uri="{FF2B5EF4-FFF2-40B4-BE49-F238E27FC236}">
                <a16:creationId xmlns:a16="http://schemas.microsoft.com/office/drawing/2014/main" id="{135539FE-2401-4A1E-A3AD-47695F53E21A}"/>
              </a:ext>
            </a:extLst>
          </p:cNvPr>
          <p:cNvSpPr>
            <a:spLocks noGrp="1"/>
          </p:cNvSpPr>
          <p:nvPr>
            <p:ph type="title"/>
          </p:nvPr>
        </p:nvSpPr>
        <p:spPr>
          <a:xfrm>
            <a:off x="7662441" y="3148317"/>
            <a:ext cx="4421529" cy="1917670"/>
          </a:xfrm>
        </p:spPr>
        <p:txBody>
          <a:bodyPr vert="horz" lIns="91440" tIns="45720" rIns="91440" bIns="45720" rtlCol="0" anchor="b">
            <a:normAutofit fontScale="90000"/>
          </a:bodyPr>
          <a:lstStyle/>
          <a:p>
            <a:pPr algn="ctr"/>
            <a:r>
              <a:rPr lang="en-US" sz="6700" b="1" u="sng" dirty="0">
                <a:latin typeface="Britannic Bold" panose="020B0903060703020204" pitchFamily="34" charset="0"/>
              </a:rPr>
              <a:t>Club </a:t>
            </a:r>
            <a:r>
              <a:rPr lang="en-US" sz="6000" b="1" u="sng" dirty="0">
                <a:latin typeface="Britannic Bold" panose="020B0903060703020204" pitchFamily="34" charset="0"/>
              </a:rPr>
              <a:t>Organization</a:t>
            </a:r>
          </a:p>
        </p:txBody>
      </p:sp>
      <p:cxnSp>
        <p:nvCxnSpPr>
          <p:cNvPr id="27" name="Straight Connector 2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70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E019379-BB2C-4354-ABA8-1FE42A18B5D3}"/>
              </a:ext>
            </a:extLst>
          </p:cNvPr>
          <p:cNvPicPr>
            <a:picLocks noChangeAspect="1"/>
          </p:cNvPicPr>
          <p:nvPr/>
        </p:nvPicPr>
        <p:blipFill rotWithShape="1">
          <a:blip r:embed="rId3"/>
          <a:srcRect l="28113" r="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A02766-46D2-4A27-8574-8C25F3B363A7}"/>
              </a:ext>
            </a:extLst>
          </p:cNvPr>
          <p:cNvSpPr>
            <a:spLocks noGrp="1"/>
          </p:cNvSpPr>
          <p:nvPr>
            <p:ph type="title"/>
          </p:nvPr>
        </p:nvSpPr>
        <p:spPr>
          <a:xfrm>
            <a:off x="481029" y="2101612"/>
            <a:ext cx="4023360" cy="2116120"/>
          </a:xfrm>
        </p:spPr>
        <p:txBody>
          <a:bodyPr vert="horz" lIns="91440" tIns="45720" rIns="91440" bIns="45720" rtlCol="0" anchor="b">
            <a:normAutofit/>
          </a:bodyPr>
          <a:lstStyle/>
          <a:p>
            <a:pPr algn="ctr"/>
            <a:r>
              <a:rPr lang="en-US" sz="4800" b="1" dirty="0">
                <a:latin typeface="Algerian" panose="04020705040A02060702" pitchFamily="82" charset="0"/>
              </a:rPr>
              <a:t>QUESTIONS</a:t>
            </a:r>
            <a:br>
              <a:rPr lang="en-US" sz="4800" b="1" dirty="0">
                <a:latin typeface="Algerian" panose="04020705040A02060702" pitchFamily="82" charset="0"/>
              </a:rPr>
            </a:br>
            <a:r>
              <a:rPr lang="en-US" sz="4800" b="1" dirty="0">
                <a:latin typeface="Algerian" panose="04020705040A02060702" pitchFamily="82" charset="0"/>
              </a:rPr>
              <a:t> &amp; </a:t>
            </a:r>
            <a:br>
              <a:rPr lang="en-US" sz="4800" b="1" dirty="0">
                <a:latin typeface="Algerian" panose="04020705040A02060702" pitchFamily="82" charset="0"/>
              </a:rPr>
            </a:br>
            <a:r>
              <a:rPr lang="en-US" sz="4800" b="1" dirty="0">
                <a:latin typeface="Algerian" panose="04020705040A02060702" pitchFamily="82" charset="0"/>
              </a:rPr>
              <a:t>COMMENTS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634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3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42B975A3-D063-FB8F-6C88-84031B7E4833}"/>
              </a:ext>
            </a:extLst>
          </p:cNvPr>
          <p:cNvSpPr txBox="1"/>
          <p:nvPr/>
        </p:nvSpPr>
        <p:spPr>
          <a:xfrm>
            <a:off x="1146879" y="998002"/>
            <a:ext cx="3182940" cy="147195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u="sng" kern="1200">
                <a:solidFill>
                  <a:srgbClr val="FFFFFF"/>
                </a:solidFill>
                <a:latin typeface="+mj-lt"/>
                <a:ea typeface="+mj-ea"/>
                <a:cs typeface="+mj-cs"/>
              </a:rPr>
              <a:t>Adventurer Uniform</a:t>
            </a:r>
            <a:endParaRPr lang="en-US" sz="3600" kern="1200">
              <a:solidFill>
                <a:srgbClr val="FFFFFF"/>
              </a:solidFill>
              <a:latin typeface="+mj-lt"/>
              <a:ea typeface="+mj-ea"/>
              <a:cs typeface="+mj-cs"/>
            </a:endParaRPr>
          </a:p>
        </p:txBody>
      </p:sp>
      <p:sp>
        <p:nvSpPr>
          <p:cNvPr id="5" name="Title 1">
            <a:extLst>
              <a:ext uri="{FF2B5EF4-FFF2-40B4-BE49-F238E27FC236}">
                <a16:creationId xmlns:a16="http://schemas.microsoft.com/office/drawing/2014/main" id="{A3907E10-71B0-9C17-2CED-DEFD46240F1A}"/>
              </a:ext>
            </a:extLst>
          </p:cNvPr>
          <p:cNvSpPr txBox="1">
            <a:spLocks/>
          </p:cNvSpPr>
          <p:nvPr/>
        </p:nvSpPr>
        <p:spPr>
          <a:xfrm>
            <a:off x="1139635" y="2546161"/>
            <a:ext cx="3200451" cy="29859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228600" fontAlgn="auto">
              <a:spcBef>
                <a:spcPts val="0"/>
              </a:spcBef>
              <a:spcAft>
                <a:spcPts val="1800"/>
              </a:spcAft>
              <a:buClrTx/>
              <a:buSzTx/>
              <a:buFont typeface="Arial" panose="020B0604020202020204" pitchFamily="34" charset="0"/>
              <a:buChar char="•"/>
              <a:tabLst/>
              <a:defRPr/>
            </a:pPr>
            <a:r>
              <a:rPr kumimoji="0" lang="en-US" sz="1900" b="1" i="1" u="none" strike="noStrike" cap="none" spc="0" normalizeH="0" baseline="0" noProof="0">
                <a:ln>
                  <a:noFill/>
                </a:ln>
                <a:solidFill>
                  <a:srgbClr val="FEFFFF"/>
                </a:solidFill>
                <a:effectLst/>
                <a:uLnTx/>
                <a:uFillTx/>
                <a:latin typeface="+mn-lt"/>
                <a:ea typeface="+mn-ea"/>
                <a:cs typeface="+mn-cs"/>
              </a:rPr>
              <a:t>The uniform makes the Adventurer Club real to its members, especially the children. The uniform becomes an emblem of a standard, builds loyalty to the club, and brings members into a sense of community. The uniform should always be neat, clean, and worn with pride.</a:t>
            </a:r>
          </a:p>
        </p:txBody>
      </p:sp>
      <p:pic>
        <p:nvPicPr>
          <p:cNvPr id="1026" name="Picture 2" descr="Image">
            <a:extLst>
              <a:ext uri="{FF2B5EF4-FFF2-40B4-BE49-F238E27FC236}">
                <a16:creationId xmlns:a16="http://schemas.microsoft.com/office/drawing/2014/main" id="{908924CA-975D-40AD-C9E6-ADDA5A0FCEF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150715" y="497061"/>
            <a:ext cx="6539075" cy="32695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F57C2F9-4CA1-3887-2D40-9D1022579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067" y="3766598"/>
            <a:ext cx="3947533" cy="309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966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Rectangle 2061">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FEC9A58-8CEB-D277-D13C-352C19C15807}"/>
              </a:ext>
            </a:extLst>
          </p:cNvPr>
          <p:cNvSpPr txBox="1"/>
          <p:nvPr/>
        </p:nvSpPr>
        <p:spPr>
          <a:xfrm>
            <a:off x="4105278" y="28575"/>
            <a:ext cx="4267200" cy="13514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i="0" kern="1200" dirty="0">
                <a:solidFill>
                  <a:srgbClr val="0070C0"/>
                </a:solidFill>
                <a:effectLst/>
                <a:latin typeface="Amasis MT Pro" panose="020B0604020202020204" pitchFamily="18" charset="0"/>
                <a:ea typeface="+mj-ea"/>
                <a:cs typeface="+mj-cs"/>
              </a:rPr>
              <a:t>Dress Uniform for the Adventurer</a:t>
            </a:r>
            <a:endParaRPr lang="en-US" sz="3200" b="0" i="0" kern="1200" dirty="0">
              <a:solidFill>
                <a:srgbClr val="0070C0"/>
              </a:solidFill>
              <a:effectLst/>
              <a:latin typeface="Amasis MT Pro" panose="020B0604020202020204" pitchFamily="18" charset="0"/>
              <a:ea typeface="+mj-ea"/>
              <a:cs typeface="+mj-cs"/>
            </a:endParaRPr>
          </a:p>
        </p:txBody>
      </p:sp>
      <p:pic>
        <p:nvPicPr>
          <p:cNvPr id="2050" name="Picture 2" descr="Adventurer Club Uniform Guidelines - Spencerville Discoverers">
            <a:extLst>
              <a:ext uri="{FF2B5EF4-FFF2-40B4-BE49-F238E27FC236}">
                <a16:creationId xmlns:a16="http://schemas.microsoft.com/office/drawing/2014/main" id="{F15CC090-15FD-6EFE-2253-BF25A2FE1F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063"/>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0241E6-F37A-062B-AFED-03E6B820B308}"/>
              </a:ext>
            </a:extLst>
          </p:cNvPr>
          <p:cNvSpPr txBox="1"/>
          <p:nvPr/>
        </p:nvSpPr>
        <p:spPr>
          <a:xfrm>
            <a:off x="4427566" y="1223433"/>
            <a:ext cx="3810000" cy="4101042"/>
          </a:xfrm>
          <a:prstGeom prst="rect">
            <a:avLst/>
          </a:prstGeom>
        </p:spPr>
        <p:txBody>
          <a:bodyPr vert="horz" lIns="91440" tIns="45720" rIns="91440" bIns="45720" rtlCol="0">
            <a:noAutofit/>
          </a:bodyPr>
          <a:lstStyle/>
          <a:p>
            <a:pPr>
              <a:lnSpc>
                <a:spcPct val="90000"/>
              </a:lnSpc>
              <a:spcAft>
                <a:spcPts val="600"/>
              </a:spcAft>
            </a:pPr>
            <a:r>
              <a:rPr lang="en-US" sz="1600" b="1" i="0" u="sng" dirty="0">
                <a:solidFill>
                  <a:schemeClr val="tx1">
                    <a:lumMod val="85000"/>
                    <a:lumOff val="15000"/>
                  </a:schemeClr>
                </a:solidFill>
                <a:effectLst/>
              </a:rPr>
              <a:t>Girls</a:t>
            </a:r>
            <a:endParaRPr lang="en-US" sz="1600" b="1" i="0" dirty="0">
              <a:solidFill>
                <a:schemeClr val="tx1">
                  <a:lumMod val="85000"/>
                  <a:lumOff val="15000"/>
                </a:schemeClr>
              </a:solidFill>
              <a:effectLst/>
            </a:endParaRPr>
          </a:p>
          <a:p>
            <a:pPr indent="-228600">
              <a:lnSpc>
                <a:spcPct val="90000"/>
              </a:lnSpc>
              <a:spcAft>
                <a:spcPts val="600"/>
              </a:spcAft>
              <a:buFont typeface="Arial" panose="020B0604020202020204" pitchFamily="34" charset="0"/>
              <a:buChar char="•"/>
            </a:pPr>
            <a:r>
              <a:rPr lang="en-US" sz="1400" b="0" i="0" dirty="0">
                <a:solidFill>
                  <a:schemeClr val="tx1">
                    <a:lumMod val="85000"/>
                    <a:lumOff val="15000"/>
                  </a:schemeClr>
                </a:solidFill>
                <a:effectLst/>
              </a:rPr>
              <a:t>Navy blue pleated jumper</a:t>
            </a:r>
          </a:p>
          <a:p>
            <a:pPr indent="-228600">
              <a:lnSpc>
                <a:spcPct val="90000"/>
              </a:lnSpc>
              <a:spcAft>
                <a:spcPts val="600"/>
              </a:spcAft>
              <a:buFont typeface="Arial" panose="020B0604020202020204" pitchFamily="34" charset="0"/>
              <a:buChar char="•"/>
            </a:pPr>
            <a:r>
              <a:rPr lang="en-US" sz="1400" b="0" i="0" dirty="0">
                <a:solidFill>
                  <a:schemeClr val="tx1">
                    <a:lumMod val="85000"/>
                    <a:lumOff val="15000"/>
                  </a:schemeClr>
                </a:solidFill>
                <a:effectLst/>
              </a:rPr>
              <a:t>Light blue or white blouse with Peter Pan/straight collar and short/long sleeves</a:t>
            </a:r>
          </a:p>
          <a:p>
            <a:pPr>
              <a:lnSpc>
                <a:spcPct val="90000"/>
              </a:lnSpc>
              <a:spcAft>
                <a:spcPts val="600"/>
              </a:spcAft>
            </a:pPr>
            <a:endParaRPr lang="en-US" sz="1400" b="0" i="0" u="sng" dirty="0">
              <a:solidFill>
                <a:schemeClr val="tx1">
                  <a:lumMod val="85000"/>
                  <a:lumOff val="15000"/>
                </a:schemeClr>
              </a:solidFill>
              <a:effectLst/>
            </a:endParaRPr>
          </a:p>
          <a:p>
            <a:pPr>
              <a:lnSpc>
                <a:spcPct val="90000"/>
              </a:lnSpc>
              <a:spcAft>
                <a:spcPts val="600"/>
              </a:spcAft>
            </a:pPr>
            <a:r>
              <a:rPr lang="en-US" sz="1600" b="1" i="0" u="sng" dirty="0">
                <a:solidFill>
                  <a:schemeClr val="tx1">
                    <a:lumMod val="85000"/>
                    <a:lumOff val="15000"/>
                  </a:schemeClr>
                </a:solidFill>
                <a:effectLst/>
              </a:rPr>
              <a:t>Boys</a:t>
            </a:r>
            <a:endParaRPr lang="en-US" sz="1600" b="1" i="0" dirty="0">
              <a:solidFill>
                <a:schemeClr val="tx1">
                  <a:lumMod val="85000"/>
                  <a:lumOff val="15000"/>
                </a:schemeClr>
              </a:solidFill>
              <a:effectLst/>
            </a:endParaRPr>
          </a:p>
          <a:p>
            <a:pPr indent="-228600">
              <a:lnSpc>
                <a:spcPct val="90000"/>
              </a:lnSpc>
              <a:spcAft>
                <a:spcPts val="600"/>
              </a:spcAft>
              <a:buFont typeface="Arial" panose="020B0604020202020204" pitchFamily="34" charset="0"/>
              <a:buChar char="•"/>
            </a:pPr>
            <a:r>
              <a:rPr lang="en-US" sz="1400" b="0" i="0" dirty="0">
                <a:solidFill>
                  <a:schemeClr val="tx1">
                    <a:lumMod val="85000"/>
                    <a:lumOff val="15000"/>
                  </a:schemeClr>
                </a:solidFill>
                <a:effectLst/>
              </a:rPr>
              <a:t>Navy blue pants</a:t>
            </a:r>
          </a:p>
          <a:p>
            <a:pPr indent="-228600">
              <a:lnSpc>
                <a:spcPct val="90000"/>
              </a:lnSpc>
              <a:spcAft>
                <a:spcPts val="600"/>
              </a:spcAft>
              <a:buFont typeface="Arial" panose="020B0604020202020204" pitchFamily="34" charset="0"/>
              <a:buChar char="•"/>
            </a:pPr>
            <a:r>
              <a:rPr lang="en-US" sz="1400" b="0" i="0" dirty="0">
                <a:solidFill>
                  <a:schemeClr val="tx1">
                    <a:lumMod val="85000"/>
                    <a:lumOff val="15000"/>
                  </a:schemeClr>
                </a:solidFill>
                <a:effectLst/>
              </a:rPr>
              <a:t>Light blue or white shirt with straight collar and short/long sleeves</a:t>
            </a:r>
          </a:p>
          <a:p>
            <a:pPr indent="-228600">
              <a:lnSpc>
                <a:spcPct val="90000"/>
              </a:lnSpc>
              <a:spcAft>
                <a:spcPts val="600"/>
              </a:spcAft>
              <a:buFont typeface="Arial" panose="020B0604020202020204" pitchFamily="34" charset="0"/>
              <a:buChar char="•"/>
            </a:pPr>
            <a:endParaRPr lang="en-US" sz="1400" b="0" i="0" u="sng" dirty="0">
              <a:solidFill>
                <a:schemeClr val="tx1">
                  <a:lumMod val="85000"/>
                  <a:lumOff val="15000"/>
                </a:schemeClr>
              </a:solidFill>
              <a:effectLst/>
            </a:endParaRPr>
          </a:p>
          <a:p>
            <a:pPr>
              <a:lnSpc>
                <a:spcPct val="90000"/>
              </a:lnSpc>
              <a:spcAft>
                <a:spcPts val="600"/>
              </a:spcAft>
            </a:pPr>
            <a:r>
              <a:rPr lang="en-US" sz="1600" b="1" i="0" u="sng" dirty="0">
                <a:solidFill>
                  <a:schemeClr val="tx1">
                    <a:lumMod val="85000"/>
                    <a:lumOff val="15000"/>
                  </a:schemeClr>
                </a:solidFill>
                <a:effectLst/>
              </a:rPr>
              <a:t>Boys and Girls</a:t>
            </a:r>
            <a:endParaRPr lang="en-US" sz="1600" b="1" i="0" dirty="0">
              <a:solidFill>
                <a:schemeClr val="tx1">
                  <a:lumMod val="85000"/>
                  <a:lumOff val="15000"/>
                </a:schemeClr>
              </a:solidFill>
              <a:effectLst/>
            </a:endParaRPr>
          </a:p>
          <a:p>
            <a:pPr indent="-228600">
              <a:lnSpc>
                <a:spcPct val="90000"/>
              </a:lnSpc>
              <a:spcAft>
                <a:spcPts val="600"/>
              </a:spcAft>
              <a:buFont typeface="Arial" panose="020B0604020202020204" pitchFamily="34" charset="0"/>
              <a:buChar char="•"/>
            </a:pPr>
            <a:r>
              <a:rPr lang="en-US" sz="1400" b="0" i="0" dirty="0">
                <a:solidFill>
                  <a:schemeClr val="tx1">
                    <a:lumMod val="85000"/>
                    <a:lumOff val="15000"/>
                  </a:schemeClr>
                </a:solidFill>
                <a:effectLst/>
              </a:rPr>
              <a:t>Black shoes (uniform within club)</a:t>
            </a:r>
          </a:p>
          <a:p>
            <a:pPr indent="-228600">
              <a:lnSpc>
                <a:spcPct val="90000"/>
              </a:lnSpc>
              <a:spcAft>
                <a:spcPts val="600"/>
              </a:spcAft>
              <a:buFont typeface="Arial" panose="020B0604020202020204" pitchFamily="34" charset="0"/>
              <a:buChar char="•"/>
            </a:pPr>
            <a:r>
              <a:rPr lang="en-US" sz="1400" b="0" i="0" dirty="0">
                <a:solidFill>
                  <a:schemeClr val="tx1">
                    <a:lumMod val="85000"/>
                    <a:lumOff val="15000"/>
                  </a:schemeClr>
                </a:solidFill>
                <a:effectLst/>
              </a:rPr>
              <a:t>Navy blue socks; if girls wear white blouses white socks may be worn (uniform within club)</a:t>
            </a:r>
          </a:p>
          <a:p>
            <a:pPr indent="-228600">
              <a:lnSpc>
                <a:spcPct val="90000"/>
              </a:lnSpc>
              <a:spcAft>
                <a:spcPts val="600"/>
              </a:spcAft>
              <a:buFont typeface="Arial" panose="020B0604020202020204" pitchFamily="34" charset="0"/>
              <a:buChar char="•"/>
            </a:pPr>
            <a:r>
              <a:rPr lang="en-US" sz="1400" b="0" i="0" dirty="0">
                <a:solidFill>
                  <a:schemeClr val="tx1">
                    <a:lumMod val="85000"/>
                    <a:lumOff val="15000"/>
                  </a:schemeClr>
                </a:solidFill>
                <a:effectLst/>
              </a:rPr>
              <a:t>Scarf and Slide:  Burgundy Adventurer scarf worn with an Adventurer slide. </a:t>
            </a:r>
          </a:p>
          <a:p>
            <a:pPr indent="-228600">
              <a:lnSpc>
                <a:spcPct val="90000"/>
              </a:lnSpc>
              <a:spcAft>
                <a:spcPts val="600"/>
              </a:spcAft>
              <a:buFont typeface="Arial" panose="020B0604020202020204" pitchFamily="34" charset="0"/>
              <a:buChar char="•"/>
            </a:pPr>
            <a:r>
              <a:rPr lang="en-US" sz="1400" b="0" i="0" dirty="0">
                <a:solidFill>
                  <a:schemeClr val="tx1">
                    <a:lumMod val="85000"/>
                    <a:lumOff val="15000"/>
                  </a:schemeClr>
                </a:solidFill>
                <a:effectLst/>
              </a:rPr>
              <a:t>Sash: </a:t>
            </a:r>
            <a:r>
              <a:rPr lang="en-US" sz="1400" dirty="0">
                <a:solidFill>
                  <a:schemeClr val="tx1">
                    <a:lumMod val="85000"/>
                    <a:lumOff val="15000"/>
                  </a:schemeClr>
                </a:solidFill>
              </a:rPr>
              <a:t>N</a:t>
            </a:r>
            <a:r>
              <a:rPr lang="en-US" sz="1400" b="0" i="0" dirty="0">
                <a:solidFill>
                  <a:schemeClr val="tx1">
                    <a:lumMod val="85000"/>
                    <a:lumOff val="15000"/>
                  </a:schemeClr>
                </a:solidFill>
                <a:effectLst/>
              </a:rPr>
              <a:t>avy blue sash is worn from the right shoulder to the left hip and displays Adventurer stars, chips, awards, pins, event patches, and other club related items</a:t>
            </a:r>
          </a:p>
          <a:p>
            <a:pPr indent="-228600">
              <a:lnSpc>
                <a:spcPct val="90000"/>
              </a:lnSpc>
              <a:spcAft>
                <a:spcPts val="600"/>
              </a:spcAft>
              <a:buFont typeface="Arial" panose="020B0604020202020204" pitchFamily="34" charset="0"/>
              <a:buChar char="•"/>
            </a:pPr>
            <a:r>
              <a:rPr lang="en-US" sz="1400" b="0" i="0" dirty="0">
                <a:solidFill>
                  <a:schemeClr val="tx1">
                    <a:lumMod val="85000"/>
                    <a:lumOff val="15000"/>
                  </a:schemeClr>
                </a:solidFill>
                <a:effectLst/>
              </a:rPr>
              <a:t>Navy blue beret is optional (uniform within club)</a:t>
            </a:r>
          </a:p>
        </p:txBody>
      </p:sp>
      <p:pic>
        <p:nvPicPr>
          <p:cNvPr id="9" name="Picture 2" descr="Pin on SDA Pathfinders!">
            <a:extLst>
              <a:ext uri="{FF2B5EF4-FFF2-40B4-BE49-F238E27FC236}">
                <a16:creationId xmlns:a16="http://schemas.microsoft.com/office/drawing/2014/main" id="{AE8BEB65-D4A9-4BD5-3920-4B73E07398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40" r="6867"/>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343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1D889D-3792-4CD9-A155-87DB80688148}"/>
              </a:ext>
            </a:extLst>
          </p:cNvPr>
          <p:cNvSpPr>
            <a:spLocks noGrp="1"/>
          </p:cNvSpPr>
          <p:nvPr>
            <p:ph type="title"/>
          </p:nvPr>
        </p:nvSpPr>
        <p:spPr>
          <a:xfrm>
            <a:off x="1055802" y="1233241"/>
            <a:ext cx="3987538" cy="4064628"/>
          </a:xfrm>
        </p:spPr>
        <p:txBody>
          <a:bodyPr>
            <a:normAutofit/>
          </a:bodyPr>
          <a:lstStyle/>
          <a:p>
            <a:pPr algn="ctr"/>
            <a:r>
              <a:rPr lang="en-US" sz="4100" b="1" dirty="0">
                <a:solidFill>
                  <a:srgbClr val="FFFFFF"/>
                </a:solidFill>
                <a:latin typeface="Cambria" panose="02040503050406030204" pitchFamily="18" charset="0"/>
                <a:ea typeface="Cambria" panose="02040503050406030204" pitchFamily="18" charset="0"/>
              </a:rPr>
              <a:t>Do I have to buy a new uniform for my </a:t>
            </a:r>
            <a:r>
              <a:rPr lang="en-US" sz="4100" b="1" u="sng" dirty="0">
                <a:solidFill>
                  <a:srgbClr val="FFFFFF"/>
                </a:solidFill>
                <a:latin typeface="Cambria" panose="02040503050406030204" pitchFamily="18" charset="0"/>
                <a:ea typeface="Cambria" panose="02040503050406030204" pitchFamily="18" charset="0"/>
              </a:rPr>
              <a:t>Adventurer?</a:t>
            </a:r>
          </a:p>
        </p:txBody>
      </p:sp>
      <p:sp>
        <p:nvSpPr>
          <p:cNvPr id="22" name="Freeform: Shape 1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D73A912-DC62-4F1F-88E4-22E80969BAC2}"/>
              </a:ext>
            </a:extLst>
          </p:cNvPr>
          <p:cNvSpPr>
            <a:spLocks noGrp="1"/>
          </p:cNvSpPr>
          <p:nvPr>
            <p:ph idx="1"/>
          </p:nvPr>
        </p:nvSpPr>
        <p:spPr>
          <a:xfrm>
            <a:off x="5904581" y="254524"/>
            <a:ext cx="6105167" cy="6344239"/>
          </a:xfrm>
        </p:spPr>
        <p:txBody>
          <a:bodyPr anchor="t">
            <a:normAutofit fontScale="47500" lnSpcReduction="20000"/>
          </a:bodyPr>
          <a:lstStyle/>
          <a:p>
            <a:pPr marL="0" marR="0" indent="0" algn="ctr">
              <a:spcBef>
                <a:spcPts val="0"/>
              </a:spcBef>
              <a:spcAft>
                <a:spcPts val="1800"/>
              </a:spcAft>
              <a:buNone/>
            </a:pPr>
            <a:r>
              <a:rPr lang="en-US" sz="4500" b="1" dirty="0">
                <a:effectLst/>
                <a:latin typeface="Amasis MT Pro Black" panose="02040A04050005020304" pitchFamily="18" charset="0"/>
                <a:ea typeface="Times New Roman" panose="02020603050405020304" pitchFamily="18" charset="0"/>
                <a:cs typeface="Times New Roman" panose="02020603050405020304" pitchFamily="18" charset="0"/>
              </a:rPr>
              <a:t>Clubs have lots of options when it comes to uniforms. One option is to have a staff member who is responsible for measuring each Adventurer and ordering uniforms for each. Another option is to have parents purchase uniforms for their child(ren) that are in the club.</a:t>
            </a:r>
          </a:p>
          <a:p>
            <a:pPr marL="0" marR="0" indent="0">
              <a:spcBef>
                <a:spcPts val="0"/>
              </a:spcBef>
              <a:spcAft>
                <a:spcPts val="1800"/>
              </a:spcAft>
              <a:buNone/>
            </a:pPr>
            <a:endParaRPr lang="en-US" sz="4500" b="1" dirty="0">
              <a:effectLst/>
              <a:latin typeface="Amasis MT Pro Black" panose="02040A04050005020304" pitchFamily="18" charset="0"/>
              <a:ea typeface="Calibri" panose="020F0502020204030204" pitchFamily="34" charset="0"/>
              <a:cs typeface="Times New Roman" panose="02020603050405020304" pitchFamily="18" charset="0"/>
            </a:endParaRPr>
          </a:p>
          <a:p>
            <a:pPr marL="0" marR="0">
              <a:spcBef>
                <a:spcPts val="0"/>
              </a:spcBef>
              <a:spcAft>
                <a:spcPts val="1800"/>
              </a:spcAft>
            </a:pPr>
            <a:r>
              <a:rPr lang="en-US" sz="4500" b="1" dirty="0">
                <a:effectLst/>
                <a:latin typeface="Amasis MT Pro Black" panose="02040A04050005020304" pitchFamily="18" charset="0"/>
                <a:ea typeface="Times New Roman" panose="02020603050405020304" pitchFamily="18" charset="0"/>
                <a:cs typeface="Times New Roman" panose="02020603050405020304" pitchFamily="18" charset="0"/>
              </a:rPr>
              <a:t>Here are some options that can reduce uniform expenses:</a:t>
            </a:r>
            <a:endParaRPr lang="en-US" sz="4500" b="1" dirty="0">
              <a:effectLst/>
              <a:latin typeface="Amasis MT Pro Black" panose="02040A040500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4500" b="1" dirty="0">
                <a:effectLst/>
                <a:latin typeface="Amasis MT Pro Black" panose="02040A04050005020304" pitchFamily="18" charset="0"/>
                <a:ea typeface="Times New Roman" panose="02020603050405020304" pitchFamily="18" charset="0"/>
                <a:cs typeface="Times New Roman" panose="02020603050405020304" pitchFamily="18" charset="0"/>
              </a:rPr>
              <a:t>Provide rental options</a:t>
            </a:r>
          </a:p>
          <a:p>
            <a:pPr marL="0" marR="0" lvl="0" indent="0">
              <a:spcBef>
                <a:spcPts val="0"/>
              </a:spcBef>
              <a:spcAft>
                <a:spcPts val="800"/>
              </a:spcAft>
              <a:buSzPts val="1000"/>
              <a:buNone/>
              <a:tabLst>
                <a:tab pos="457200" algn="l"/>
              </a:tabLst>
            </a:pPr>
            <a:endParaRPr lang="en-US" sz="4500" b="1" dirty="0">
              <a:effectLst/>
              <a:latin typeface="Amasis MT Pro Black" panose="02040A040500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4500" b="1" dirty="0">
                <a:effectLst/>
                <a:latin typeface="Amasis MT Pro Black" panose="02040A04050005020304" pitchFamily="18" charset="0"/>
                <a:ea typeface="Times New Roman" panose="02020603050405020304" pitchFamily="18" charset="0"/>
                <a:cs typeface="Times New Roman" panose="02020603050405020304" pitchFamily="18" charset="0"/>
              </a:rPr>
              <a:t>Arrange a time for parents to trade uniforms</a:t>
            </a:r>
          </a:p>
          <a:p>
            <a:pPr marL="0" marR="0" lvl="0" indent="0">
              <a:spcBef>
                <a:spcPts val="0"/>
              </a:spcBef>
              <a:spcAft>
                <a:spcPts val="800"/>
              </a:spcAft>
              <a:buSzPts val="1000"/>
              <a:buNone/>
              <a:tabLst>
                <a:tab pos="457200" algn="l"/>
              </a:tabLst>
            </a:pPr>
            <a:endParaRPr lang="en-US" sz="4500" b="1" dirty="0">
              <a:effectLst/>
              <a:latin typeface="Amasis MT Pro Black" panose="02040A040500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4500" b="1" dirty="0">
                <a:effectLst/>
                <a:latin typeface="Amasis MT Pro Black" panose="02040A04050005020304" pitchFamily="18" charset="0"/>
                <a:ea typeface="Times New Roman" panose="02020603050405020304" pitchFamily="18" charset="0"/>
                <a:cs typeface="Times New Roman" panose="02020603050405020304" pitchFamily="18" charset="0"/>
              </a:rPr>
              <a:t>Set-up a system where the club loans out uniforms</a:t>
            </a:r>
          </a:p>
          <a:p>
            <a:pPr marL="0" marR="0" lvl="0" indent="0">
              <a:spcBef>
                <a:spcPts val="0"/>
              </a:spcBef>
              <a:spcAft>
                <a:spcPts val="800"/>
              </a:spcAft>
              <a:buSzPts val="1000"/>
              <a:buNone/>
              <a:tabLst>
                <a:tab pos="457200" algn="l"/>
              </a:tabLst>
            </a:pPr>
            <a:endParaRPr lang="en-US" sz="4500" b="1" dirty="0">
              <a:effectLst/>
              <a:latin typeface="Amasis MT Pro Black" panose="02040A04050005020304" pitchFamily="18" charset="0"/>
              <a:ea typeface="Calibri" panose="020F0502020204030204" pitchFamily="34" charset="0"/>
              <a:cs typeface="Times New Roman" panose="02020603050405020304" pitchFamily="18" charset="0"/>
            </a:endParaRPr>
          </a:p>
          <a:p>
            <a:pPr marL="0" marR="0">
              <a:spcBef>
                <a:spcPts val="0"/>
              </a:spcBef>
              <a:spcAft>
                <a:spcPts val="1800"/>
              </a:spcAft>
            </a:pPr>
            <a:r>
              <a:rPr lang="en-US" sz="4500" b="1" dirty="0">
                <a:effectLst/>
                <a:latin typeface="Amasis MT Pro Black" panose="02040A04050005020304" pitchFamily="18" charset="0"/>
                <a:ea typeface="Times New Roman" panose="02020603050405020304" pitchFamily="18" charset="0"/>
                <a:cs typeface="Times New Roman" panose="02020603050405020304" pitchFamily="18" charset="0"/>
              </a:rPr>
              <a:t>The key to any of these options is to have a staff member who is responsible for implementing the plan your club adopts.</a:t>
            </a:r>
          </a:p>
          <a:p>
            <a:pPr marL="0" marR="0" indent="0">
              <a:spcBef>
                <a:spcPts val="0"/>
              </a:spcBef>
              <a:spcAft>
                <a:spcPts val="1800"/>
              </a:spcAft>
              <a:buNone/>
            </a:pPr>
            <a:endParaRPr lang="en-US" sz="4500" dirty="0">
              <a:effectLst/>
              <a:latin typeface="Amasis MT Pro Black" panose="02040A04050005020304" pitchFamily="18" charset="0"/>
              <a:ea typeface="Calibri" panose="020F0502020204030204" pitchFamily="34" charset="0"/>
              <a:cs typeface="Times New Roman" panose="02020603050405020304" pitchFamily="18" charset="0"/>
            </a:endParaRPr>
          </a:p>
          <a:p>
            <a:endParaRPr lang="en-US" sz="1100" dirty="0"/>
          </a:p>
        </p:txBody>
      </p:sp>
      <p:sp>
        <p:nvSpPr>
          <p:cNvPr id="25" name="Freeform: Shape 2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602321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71F5-DD3C-40D2-9B95-14F2F11949D1}"/>
              </a:ext>
            </a:extLst>
          </p:cNvPr>
          <p:cNvSpPr>
            <a:spLocks noGrp="1"/>
          </p:cNvSpPr>
          <p:nvPr>
            <p:ph type="title"/>
          </p:nvPr>
        </p:nvSpPr>
        <p:spPr>
          <a:xfrm>
            <a:off x="4965431" y="249810"/>
            <a:ext cx="6968903" cy="1293802"/>
          </a:xfrm>
        </p:spPr>
        <p:txBody>
          <a:bodyPr>
            <a:normAutofit fontScale="90000"/>
          </a:bodyPr>
          <a:lstStyle/>
          <a:p>
            <a:pPr algn="ctr"/>
            <a:r>
              <a:rPr lang="en-US" sz="5400" b="1" u="sng" dirty="0">
                <a:latin typeface="Algerian" panose="04020705040A02060702" pitchFamily="82" charset="0"/>
              </a:rPr>
              <a:t>RESOURCES FOR SUPPLIES</a:t>
            </a:r>
          </a:p>
        </p:txBody>
      </p:sp>
      <p:sp>
        <p:nvSpPr>
          <p:cNvPr id="3" name="Content Placeholder 2">
            <a:extLst>
              <a:ext uri="{FF2B5EF4-FFF2-40B4-BE49-F238E27FC236}">
                <a16:creationId xmlns:a16="http://schemas.microsoft.com/office/drawing/2014/main" id="{22B8E2AC-BA2E-41A4-BFEE-37BF803C2ADD}"/>
              </a:ext>
            </a:extLst>
          </p:cNvPr>
          <p:cNvSpPr>
            <a:spLocks noGrp="1"/>
          </p:cNvSpPr>
          <p:nvPr>
            <p:ph idx="1"/>
          </p:nvPr>
        </p:nvSpPr>
        <p:spPr>
          <a:xfrm>
            <a:off x="4965431" y="2055043"/>
            <a:ext cx="6968903" cy="4553147"/>
          </a:xfrm>
        </p:spPr>
        <p:txBody>
          <a:bodyPr>
            <a:noAutofit/>
          </a:bodyPr>
          <a:lstStyle/>
          <a:p>
            <a:r>
              <a:rPr lang="en-US" b="1" dirty="0">
                <a:latin typeface="Amasis MT Pro Black" panose="02040A04050005020304" pitchFamily="18" charset="0"/>
              </a:rPr>
              <a:t>Advent Source –clothing, uniform patches, chips, awards, workbooks, etc.</a:t>
            </a:r>
          </a:p>
          <a:p>
            <a:pPr marL="0" indent="0">
              <a:buNone/>
            </a:pPr>
            <a:endParaRPr lang="en-US" b="1" dirty="0">
              <a:latin typeface="Amasis MT Pro Black" panose="02040A04050005020304" pitchFamily="18" charset="0"/>
            </a:endParaRPr>
          </a:p>
          <a:p>
            <a:r>
              <a:rPr lang="en-US" b="1" dirty="0">
                <a:latin typeface="Amasis MT Pro Black" panose="02040A04050005020304" pitchFamily="18" charset="0"/>
              </a:rPr>
              <a:t>Pathfinder Shirts-uniform, club crests, custom t-shirts, patches (Old Adventurer logo), pins, etc.</a:t>
            </a:r>
          </a:p>
          <a:p>
            <a:pPr marL="0" indent="0">
              <a:buNone/>
            </a:pPr>
            <a:endParaRPr lang="en-US" b="1" dirty="0">
              <a:latin typeface="Amasis MT Pro Black" panose="02040A04050005020304" pitchFamily="18" charset="0"/>
            </a:endParaRPr>
          </a:p>
          <a:p>
            <a:r>
              <a:rPr lang="en-US" b="1" dirty="0">
                <a:latin typeface="Amasis MT Pro Black" panose="02040A04050005020304" pitchFamily="18" charset="0"/>
              </a:rPr>
              <a:t>New Jersey Conference- Conference patches for shirts</a:t>
            </a:r>
          </a:p>
        </p:txBody>
      </p:sp>
      <p:pic>
        <p:nvPicPr>
          <p:cNvPr id="7" name="Graphic 6" descr="A group of colored pencils&#10;&#10;Description automatically generated with low confidence">
            <a:extLst>
              <a:ext uri="{FF2B5EF4-FFF2-40B4-BE49-F238E27FC236}">
                <a16:creationId xmlns:a16="http://schemas.microsoft.com/office/drawing/2014/main" id="{1A1282B2-DFA1-4DF2-BC8F-BE4D7937D1F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618"/>
          <a:stretch/>
        </p:blipFill>
        <p:spPr>
          <a:xfrm>
            <a:off x="20" y="10"/>
            <a:ext cx="4635571" cy="6857990"/>
          </a:xfrm>
          <a:prstGeom prst="rect">
            <a:avLst/>
          </a:prstGeom>
          <a:effectLst/>
        </p:spPr>
      </p:pic>
    </p:spTree>
    <p:extLst>
      <p:ext uri="{BB962C8B-B14F-4D97-AF65-F5344CB8AC3E}">
        <p14:creationId xmlns:p14="http://schemas.microsoft.com/office/powerpoint/2010/main" val="3552003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E019379-BB2C-4354-ABA8-1FE42A18B5D3}"/>
              </a:ext>
            </a:extLst>
          </p:cNvPr>
          <p:cNvPicPr>
            <a:picLocks noChangeAspect="1"/>
          </p:cNvPicPr>
          <p:nvPr/>
        </p:nvPicPr>
        <p:blipFill rotWithShape="1">
          <a:blip r:embed="rId3"/>
          <a:srcRect l="28113" r="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A02766-46D2-4A27-8574-8C25F3B363A7}"/>
              </a:ext>
            </a:extLst>
          </p:cNvPr>
          <p:cNvSpPr>
            <a:spLocks noGrp="1"/>
          </p:cNvSpPr>
          <p:nvPr>
            <p:ph type="title"/>
          </p:nvPr>
        </p:nvSpPr>
        <p:spPr>
          <a:xfrm>
            <a:off x="481029" y="2101612"/>
            <a:ext cx="4023360" cy="2116120"/>
          </a:xfrm>
        </p:spPr>
        <p:txBody>
          <a:bodyPr vert="horz" lIns="91440" tIns="45720" rIns="91440" bIns="45720" rtlCol="0" anchor="b">
            <a:normAutofit/>
          </a:bodyPr>
          <a:lstStyle/>
          <a:p>
            <a:pPr algn="ctr"/>
            <a:r>
              <a:rPr lang="en-US" sz="4800" b="1" dirty="0">
                <a:latin typeface="Algerian" panose="04020705040A02060702" pitchFamily="82" charset="0"/>
              </a:rPr>
              <a:t>QUESTIONS</a:t>
            </a:r>
            <a:br>
              <a:rPr lang="en-US" sz="4800" b="1" dirty="0">
                <a:latin typeface="Algerian" panose="04020705040A02060702" pitchFamily="82" charset="0"/>
              </a:rPr>
            </a:br>
            <a:r>
              <a:rPr lang="en-US" sz="4800" b="1" dirty="0">
                <a:latin typeface="Algerian" panose="04020705040A02060702" pitchFamily="82" charset="0"/>
              </a:rPr>
              <a:t> &amp; </a:t>
            </a:r>
            <a:br>
              <a:rPr lang="en-US" sz="4800" b="1" dirty="0">
                <a:latin typeface="Algerian" panose="04020705040A02060702" pitchFamily="82" charset="0"/>
              </a:rPr>
            </a:br>
            <a:r>
              <a:rPr lang="en-US" sz="4800" b="1" dirty="0">
                <a:latin typeface="Algerian" panose="04020705040A02060702" pitchFamily="82" charset="0"/>
              </a:rPr>
              <a:t>COMMENTS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174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 name="Rectangle 198">
            <a:extLst>
              <a:ext uri="{FF2B5EF4-FFF2-40B4-BE49-F238E27FC236}">
                <a16:creationId xmlns:a16="http://schemas.microsoft.com/office/drawing/2014/main" id="{7F357D35-3E3E-4EC7-B3AE-C106ABB7D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5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0">
            <a:extLst>
              <a:ext uri="{FF2B5EF4-FFF2-40B4-BE49-F238E27FC236}">
                <a16:creationId xmlns:a16="http://schemas.microsoft.com/office/drawing/2014/main" id="{9334D921-DCE6-4D92-987F-D98C93F1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03" name="Rectangle 202">
            <a:extLst>
              <a:ext uri="{FF2B5EF4-FFF2-40B4-BE49-F238E27FC236}">
                <a16:creationId xmlns:a16="http://schemas.microsoft.com/office/drawing/2014/main" id="{DE4D942F-489D-4A7B-8983-9425434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05" name="Straight Connector 204">
            <a:extLst>
              <a:ext uri="{FF2B5EF4-FFF2-40B4-BE49-F238E27FC236}">
                <a16:creationId xmlns:a16="http://schemas.microsoft.com/office/drawing/2014/main" id="{E8F0F547-5526-40CC-8397-442101C26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593BD913-0EB6-48A4-B22A-6A4DE0898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D3D540A-E00F-4082-B023-16B731857A9D}"/>
              </a:ext>
            </a:extLst>
          </p:cNvPr>
          <p:cNvSpPr>
            <a:spLocks noGrp="1"/>
          </p:cNvSpPr>
          <p:nvPr>
            <p:ph type="title"/>
          </p:nvPr>
        </p:nvSpPr>
        <p:spPr>
          <a:xfrm>
            <a:off x="6736924" y="2952752"/>
            <a:ext cx="4215939" cy="1692471"/>
          </a:xfrm>
        </p:spPr>
        <p:txBody>
          <a:bodyPr vert="horz" lIns="91440" tIns="45720" rIns="91440" bIns="45720" rtlCol="0" anchor="b">
            <a:normAutofit/>
          </a:bodyPr>
          <a:lstStyle/>
          <a:p>
            <a:pPr algn="ctr"/>
            <a:r>
              <a:rPr lang="en-US" sz="4800" b="1" dirty="0">
                <a:solidFill>
                  <a:srgbClr val="FFFFFF"/>
                </a:solidFill>
                <a:latin typeface="Elephant" panose="02020904090505020303" pitchFamily="18" charset="0"/>
              </a:rPr>
              <a:t>CLOSING PRAYER</a:t>
            </a:r>
          </a:p>
        </p:txBody>
      </p:sp>
      <p:pic>
        <p:nvPicPr>
          <p:cNvPr id="5" name="Content Placeholder 4" descr="Text&#10;&#10;Description automatically generated">
            <a:extLst>
              <a:ext uri="{FF2B5EF4-FFF2-40B4-BE49-F238E27FC236}">
                <a16:creationId xmlns:a16="http://schemas.microsoft.com/office/drawing/2014/main" id="{840EE044-57E4-4154-B730-C144B908D1CE}"/>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02" r="1305" b="3"/>
          <a:stretch/>
        </p:blipFill>
        <p:spPr>
          <a:xfrm>
            <a:off x="518474" y="388306"/>
            <a:ext cx="5220614" cy="5836409"/>
          </a:xfrm>
          <a:prstGeom prst="rect">
            <a:avLst/>
          </a:prstGeom>
        </p:spPr>
      </p:pic>
      <p:sp>
        <p:nvSpPr>
          <p:cNvPr id="6" name="TextBox 5">
            <a:extLst>
              <a:ext uri="{FF2B5EF4-FFF2-40B4-BE49-F238E27FC236}">
                <a16:creationId xmlns:a16="http://schemas.microsoft.com/office/drawing/2014/main" id="{0EEA266F-FBC9-4EF4-989C-19E1A2A0A73A}"/>
              </a:ext>
            </a:extLst>
          </p:cNvPr>
          <p:cNvSpPr txBox="1"/>
          <p:nvPr/>
        </p:nvSpPr>
        <p:spPr>
          <a:xfrm>
            <a:off x="2536971" y="6323220"/>
            <a:ext cx="2947662" cy="200055"/>
          </a:xfrm>
          <a:prstGeom prst="rect">
            <a:avLst/>
          </a:prstGeom>
          <a:solidFill>
            <a:srgbClr val="000000"/>
          </a:solidFill>
        </p:spPr>
        <p:txBody>
          <a:bodyPr wrap="square" rtlCol="0">
            <a:spAutoFit/>
          </a:bodyPr>
          <a:lstStyle/>
          <a:p>
            <a:pPr algn="r">
              <a:spcAft>
                <a:spcPts val="600"/>
              </a:spcAft>
            </a:pPr>
            <a:r>
              <a:rPr lang="en-US" sz="700" dirty="0">
                <a:solidFill>
                  <a:srgbClr val="FFFFFF"/>
                </a:solidFill>
                <a:hlinkClick r:id="rId4" tooltip="http://www.cookingdivamanjusha.com/2014/10/writing-over-weekenddate-with-god.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3317270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A688B6-7124-4E2E-A523-3F496CD6F613}"/>
              </a:ext>
            </a:extLst>
          </p:cNvPr>
          <p:cNvSpPr>
            <a:spLocks noGrp="1"/>
          </p:cNvSpPr>
          <p:nvPr>
            <p:ph sz="half" idx="1"/>
          </p:nvPr>
        </p:nvSpPr>
        <p:spPr>
          <a:xfrm>
            <a:off x="415348" y="1093509"/>
            <a:ext cx="5768636" cy="5663993"/>
          </a:xfrm>
        </p:spPr>
        <p:txBody>
          <a:bodyPr anchor="ctr">
            <a:noAutofit/>
          </a:bodyPr>
          <a:lstStyle/>
          <a:p>
            <a:r>
              <a:rPr lang="en-US" sz="2000" b="1" u="sng" dirty="0">
                <a:solidFill>
                  <a:srgbClr val="FF0000"/>
                </a:solidFill>
                <a:latin typeface="Cambria" panose="02040503050406030204" pitchFamily="18" charset="0"/>
                <a:ea typeface="Cambria" panose="02040503050406030204" pitchFamily="18" charset="0"/>
              </a:rPr>
              <a:t>Local Church</a:t>
            </a:r>
            <a:r>
              <a:rPr lang="en-US" sz="2000" b="1" dirty="0">
                <a:solidFill>
                  <a:srgbClr val="FF0000"/>
                </a:solidFill>
                <a:latin typeface="Cambria" panose="02040503050406030204" pitchFamily="18" charset="0"/>
                <a:ea typeface="Cambria" panose="02040503050406030204" pitchFamily="18" charset="0"/>
              </a:rPr>
              <a:t>: </a:t>
            </a:r>
            <a:r>
              <a:rPr lang="en-US" sz="2000" b="1" dirty="0">
                <a:solidFill>
                  <a:schemeClr val="accent1"/>
                </a:solidFill>
                <a:latin typeface="Cambria" panose="02040503050406030204" pitchFamily="18" charset="0"/>
                <a:ea typeface="Cambria" panose="02040503050406030204" pitchFamily="18" charset="0"/>
              </a:rPr>
              <a:t>is governed by elected officers and departmental leadership. The Adventurer Club Director is elected each year. </a:t>
            </a:r>
          </a:p>
          <a:p>
            <a:r>
              <a:rPr lang="en-US" sz="2000" b="1" u="sng" dirty="0">
                <a:solidFill>
                  <a:srgbClr val="FF0000"/>
                </a:solidFill>
                <a:latin typeface="Cambria" panose="02040503050406030204" pitchFamily="18" charset="0"/>
                <a:ea typeface="Cambria" panose="02040503050406030204" pitchFamily="18" charset="0"/>
              </a:rPr>
              <a:t>Local Conference</a:t>
            </a:r>
            <a:r>
              <a:rPr lang="en-US" sz="2000" b="1" dirty="0">
                <a:solidFill>
                  <a:schemeClr val="accent1"/>
                </a:solidFill>
                <a:latin typeface="Cambria" panose="02040503050406030204" pitchFamily="18" charset="0"/>
                <a:ea typeface="Cambria" panose="02040503050406030204" pitchFamily="18" charset="0"/>
              </a:rPr>
              <a:t>: is made up of all the local churches.  </a:t>
            </a:r>
          </a:p>
          <a:p>
            <a:r>
              <a:rPr lang="en-US" sz="2000" b="1" u="sng" dirty="0">
                <a:solidFill>
                  <a:srgbClr val="FF0000"/>
                </a:solidFill>
                <a:latin typeface="Cambria" panose="02040503050406030204" pitchFamily="18" charset="0"/>
                <a:ea typeface="Cambria" panose="02040503050406030204" pitchFamily="18" charset="0"/>
              </a:rPr>
              <a:t>Union</a:t>
            </a:r>
            <a:r>
              <a:rPr lang="en-US" sz="2000" b="1" dirty="0">
                <a:solidFill>
                  <a:schemeClr val="accent1"/>
                </a:solidFill>
                <a:latin typeface="Cambria" panose="02040503050406030204" pitchFamily="18" charset="0"/>
                <a:ea typeface="Cambria" panose="02040503050406030204" pitchFamily="18" charset="0"/>
              </a:rPr>
              <a:t>: is a combination of several local conferences</a:t>
            </a:r>
          </a:p>
          <a:p>
            <a:r>
              <a:rPr lang="en-US" sz="2000" b="1" u="sng" dirty="0">
                <a:solidFill>
                  <a:srgbClr val="FF0000"/>
                </a:solidFill>
                <a:latin typeface="Cambria" panose="02040503050406030204" pitchFamily="18" charset="0"/>
                <a:ea typeface="Cambria" panose="02040503050406030204" pitchFamily="18" charset="0"/>
              </a:rPr>
              <a:t>Division</a:t>
            </a:r>
            <a:r>
              <a:rPr lang="en-US" sz="2000" b="1" dirty="0">
                <a:solidFill>
                  <a:srgbClr val="FF0000"/>
                </a:solidFill>
                <a:latin typeface="Cambria" panose="02040503050406030204" pitchFamily="18" charset="0"/>
                <a:ea typeface="Cambria" panose="02040503050406030204" pitchFamily="18" charset="0"/>
              </a:rPr>
              <a:t>: </a:t>
            </a:r>
            <a:r>
              <a:rPr lang="en-US" sz="2000" b="1" dirty="0">
                <a:solidFill>
                  <a:schemeClr val="accent1"/>
                </a:solidFill>
                <a:latin typeface="Cambria" panose="02040503050406030204" pitchFamily="18" charset="0"/>
                <a:ea typeface="Cambria" panose="02040503050406030204" pitchFamily="18" charset="0"/>
              </a:rPr>
              <a:t>is a combination of several Unions or Missions.   The North American Division (NAD) is comprised of 9 Unions and 1 Mission.  Headquarters are in Silver Spring, MD.</a:t>
            </a:r>
          </a:p>
          <a:p>
            <a:r>
              <a:rPr lang="en-US" sz="2000" b="1" u="sng" dirty="0">
                <a:solidFill>
                  <a:srgbClr val="FF0000"/>
                </a:solidFill>
                <a:latin typeface="Cambria" panose="02040503050406030204" pitchFamily="18" charset="0"/>
                <a:ea typeface="Cambria" panose="02040503050406030204" pitchFamily="18" charset="0"/>
              </a:rPr>
              <a:t>General Conference</a:t>
            </a:r>
            <a:r>
              <a:rPr lang="en-US" sz="2000" b="1" dirty="0">
                <a:solidFill>
                  <a:srgbClr val="FF0000"/>
                </a:solidFill>
                <a:latin typeface="Cambria" panose="02040503050406030204" pitchFamily="18" charset="0"/>
                <a:ea typeface="Cambria" panose="02040503050406030204" pitchFamily="18" charset="0"/>
              </a:rPr>
              <a:t>: </a:t>
            </a:r>
            <a:r>
              <a:rPr lang="en-US" sz="2000" b="1" dirty="0">
                <a:solidFill>
                  <a:schemeClr val="accent1"/>
                </a:solidFill>
                <a:latin typeface="Cambria" panose="02040503050406030204" pitchFamily="18" charset="0"/>
                <a:ea typeface="Cambria" panose="02040503050406030204" pitchFamily="18" charset="0"/>
              </a:rPr>
              <a:t>is comprised of 13 Divisions, coordinating church work worldwide. Headquarters are in Silver Spring, MD. </a:t>
            </a:r>
          </a:p>
        </p:txBody>
      </p:sp>
      <p:graphicFrame>
        <p:nvGraphicFramePr>
          <p:cNvPr id="11" name="Content Placeholder 10">
            <a:extLst>
              <a:ext uri="{FF2B5EF4-FFF2-40B4-BE49-F238E27FC236}">
                <a16:creationId xmlns:a16="http://schemas.microsoft.com/office/drawing/2014/main" id="{243D94EC-B08C-447A-878D-19DADD1B3A00}"/>
              </a:ext>
            </a:extLst>
          </p:cNvPr>
          <p:cNvGraphicFramePr>
            <a:graphicFrameLocks noGrp="1"/>
          </p:cNvGraphicFramePr>
          <p:nvPr>
            <p:ph sz="half" idx="2"/>
            <p:extLst>
              <p:ext uri="{D42A27DB-BD31-4B8C-83A1-F6EECF244321}">
                <p14:modId xmlns:p14="http://schemas.microsoft.com/office/powerpoint/2010/main" val="3044492305"/>
              </p:ext>
            </p:extLst>
          </p:nvPr>
        </p:nvGraphicFramePr>
        <p:xfrm>
          <a:off x="5949261" y="216816"/>
          <a:ext cx="5181600" cy="6323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A picture containing text, orange, colorful, place of worship&#10;&#10;Description automatically generated">
            <a:extLst>
              <a:ext uri="{FF2B5EF4-FFF2-40B4-BE49-F238E27FC236}">
                <a16:creationId xmlns:a16="http://schemas.microsoft.com/office/drawing/2014/main" id="{7C5A54E9-03CA-4AAD-943A-02CC84D957F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028671" y="340357"/>
            <a:ext cx="1393892" cy="832559"/>
          </a:xfrm>
          <a:prstGeom prst="rect">
            <a:avLst/>
          </a:prstGeom>
        </p:spPr>
      </p:pic>
      <p:sp>
        <p:nvSpPr>
          <p:cNvPr id="17" name="TextBox 16">
            <a:extLst>
              <a:ext uri="{FF2B5EF4-FFF2-40B4-BE49-F238E27FC236}">
                <a16:creationId xmlns:a16="http://schemas.microsoft.com/office/drawing/2014/main" id="{64D7A410-039D-4CBD-B78C-6DDD97F9EBBB}"/>
              </a:ext>
            </a:extLst>
          </p:cNvPr>
          <p:cNvSpPr txBox="1"/>
          <p:nvPr/>
        </p:nvSpPr>
        <p:spPr>
          <a:xfrm flipH="1">
            <a:off x="8253120" y="6666772"/>
            <a:ext cx="3548484" cy="230832"/>
          </a:xfrm>
          <a:prstGeom prst="rect">
            <a:avLst/>
          </a:prstGeom>
          <a:noFill/>
        </p:spPr>
        <p:txBody>
          <a:bodyPr wrap="square" rtlCol="0">
            <a:spAutoFit/>
          </a:bodyPr>
          <a:lstStyle/>
          <a:p>
            <a:r>
              <a:rPr lang="en-US" sz="900" dirty="0">
                <a:hlinkClick r:id="rId9" tooltip="http://www.pngall.com/church-png"/>
              </a:rPr>
              <a:t>This Photo</a:t>
            </a:r>
            <a:r>
              <a:rPr lang="en-US" sz="900" dirty="0"/>
              <a:t> by Unknown Author is licensed under </a:t>
            </a:r>
            <a:r>
              <a:rPr lang="en-US" sz="900" dirty="0">
                <a:hlinkClick r:id="rId10" tooltip="https://creativecommons.org/licenses/by-nc/3.0/"/>
              </a:rPr>
              <a:t>CC BY-NC</a:t>
            </a:r>
            <a:endParaRPr lang="en-US" sz="900" dirty="0"/>
          </a:p>
        </p:txBody>
      </p:sp>
      <p:pic>
        <p:nvPicPr>
          <p:cNvPr id="19" name="Picture 18" descr="A picture containing text, orange, colorful, place of worship&#10;&#10;Description automatically generated">
            <a:extLst>
              <a:ext uri="{FF2B5EF4-FFF2-40B4-BE49-F238E27FC236}">
                <a16:creationId xmlns:a16="http://schemas.microsoft.com/office/drawing/2014/main" id="{94B37CC3-3EE7-43E2-B5A7-1C76C426950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841330" y="1758508"/>
            <a:ext cx="647162" cy="599971"/>
          </a:xfrm>
          <a:prstGeom prst="rect">
            <a:avLst/>
          </a:prstGeom>
        </p:spPr>
      </p:pic>
      <p:pic>
        <p:nvPicPr>
          <p:cNvPr id="8" name="Picture 7" descr="A picture containing text, orange, colorful, place of worship&#10;&#10;Description automatically generated">
            <a:extLst>
              <a:ext uri="{FF2B5EF4-FFF2-40B4-BE49-F238E27FC236}">
                <a16:creationId xmlns:a16="http://schemas.microsoft.com/office/drawing/2014/main" id="{AE93A366-A621-4245-AD50-1333C49CBDA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595169" y="1733822"/>
            <a:ext cx="647162" cy="599971"/>
          </a:xfrm>
          <a:prstGeom prst="rect">
            <a:avLst/>
          </a:prstGeom>
        </p:spPr>
      </p:pic>
      <p:pic>
        <p:nvPicPr>
          <p:cNvPr id="9" name="Picture 8" descr="A picture containing text, orange, colorful, place of worship&#10;&#10;Description automatically generated">
            <a:extLst>
              <a:ext uri="{FF2B5EF4-FFF2-40B4-BE49-F238E27FC236}">
                <a16:creationId xmlns:a16="http://schemas.microsoft.com/office/drawing/2014/main" id="{21F6AD91-86ED-4A59-8A9D-3FD0836D071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604728" y="3106871"/>
            <a:ext cx="647162" cy="711984"/>
          </a:xfrm>
          <a:prstGeom prst="rect">
            <a:avLst/>
          </a:prstGeom>
        </p:spPr>
      </p:pic>
      <p:pic>
        <p:nvPicPr>
          <p:cNvPr id="10" name="Picture 9" descr="A picture containing text, orange, colorful, place of worship&#10;&#10;Description automatically generated">
            <a:extLst>
              <a:ext uri="{FF2B5EF4-FFF2-40B4-BE49-F238E27FC236}">
                <a16:creationId xmlns:a16="http://schemas.microsoft.com/office/drawing/2014/main" id="{0AF074A5-9500-4B91-B087-3E57818CB14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251213" y="2732647"/>
            <a:ext cx="632898" cy="650464"/>
          </a:xfrm>
          <a:prstGeom prst="rect">
            <a:avLst/>
          </a:prstGeom>
        </p:spPr>
      </p:pic>
      <p:pic>
        <p:nvPicPr>
          <p:cNvPr id="12" name="Picture 11" descr="A picture containing text, orange, colorful, place of worship&#10;&#10;Description automatically generated">
            <a:extLst>
              <a:ext uri="{FF2B5EF4-FFF2-40B4-BE49-F238E27FC236}">
                <a16:creationId xmlns:a16="http://schemas.microsoft.com/office/drawing/2014/main" id="{D9A50E46-1E53-450E-A8F4-C8B216A8C27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862457" y="3082441"/>
            <a:ext cx="632898" cy="686305"/>
          </a:xfrm>
          <a:prstGeom prst="rect">
            <a:avLst/>
          </a:prstGeom>
        </p:spPr>
      </p:pic>
      <p:pic>
        <p:nvPicPr>
          <p:cNvPr id="13" name="Picture 12" descr="A picture containing text, orange, colorful, place of worship&#10;&#10;Description automatically generated">
            <a:extLst>
              <a:ext uri="{FF2B5EF4-FFF2-40B4-BE49-F238E27FC236}">
                <a16:creationId xmlns:a16="http://schemas.microsoft.com/office/drawing/2014/main" id="{CC5515CC-ECD2-4718-8A84-B31EE0241EC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563494" y="4489044"/>
            <a:ext cx="647162" cy="688128"/>
          </a:xfrm>
          <a:prstGeom prst="rect">
            <a:avLst/>
          </a:prstGeom>
        </p:spPr>
      </p:pic>
      <p:pic>
        <p:nvPicPr>
          <p:cNvPr id="14" name="Picture 13" descr="A picture containing text, orange, colorful, place of worship&#10;&#10;Description automatically generated">
            <a:extLst>
              <a:ext uri="{FF2B5EF4-FFF2-40B4-BE49-F238E27FC236}">
                <a16:creationId xmlns:a16="http://schemas.microsoft.com/office/drawing/2014/main" id="{63E810E6-DDA8-499C-8EF5-A112DD80082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002591" y="4118610"/>
            <a:ext cx="632898" cy="677262"/>
          </a:xfrm>
          <a:prstGeom prst="rect">
            <a:avLst/>
          </a:prstGeom>
        </p:spPr>
      </p:pic>
      <p:pic>
        <p:nvPicPr>
          <p:cNvPr id="16" name="Picture 15" descr="A picture containing text, orange, colorful, place of worship&#10;&#10;Description automatically generated">
            <a:extLst>
              <a:ext uri="{FF2B5EF4-FFF2-40B4-BE49-F238E27FC236}">
                <a16:creationId xmlns:a16="http://schemas.microsoft.com/office/drawing/2014/main" id="{E8B47038-7C24-4569-A810-304F9C12E0F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978531" y="4125819"/>
            <a:ext cx="632898" cy="686305"/>
          </a:xfrm>
          <a:prstGeom prst="rect">
            <a:avLst/>
          </a:prstGeom>
        </p:spPr>
      </p:pic>
      <p:pic>
        <p:nvPicPr>
          <p:cNvPr id="18" name="Picture 17" descr="A picture containing text, orange, colorful, place of worship&#10;&#10;Description automatically generated">
            <a:extLst>
              <a:ext uri="{FF2B5EF4-FFF2-40B4-BE49-F238E27FC236}">
                <a16:creationId xmlns:a16="http://schemas.microsoft.com/office/drawing/2014/main" id="{C559E22A-EA65-4412-9973-A21E77E319A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553698" y="4508122"/>
            <a:ext cx="632898" cy="663659"/>
          </a:xfrm>
          <a:prstGeom prst="rect">
            <a:avLst/>
          </a:prstGeom>
        </p:spPr>
      </p:pic>
      <p:pic>
        <p:nvPicPr>
          <p:cNvPr id="20" name="Picture 19" descr="A picture containing text, orange, colorful, place of worship&#10;&#10;Description automatically generated">
            <a:extLst>
              <a:ext uri="{FF2B5EF4-FFF2-40B4-BE49-F238E27FC236}">
                <a16:creationId xmlns:a16="http://schemas.microsoft.com/office/drawing/2014/main" id="{3BE379E2-86E1-44B8-AEB1-2B15684398F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641075" y="5804490"/>
            <a:ext cx="693349" cy="735398"/>
          </a:xfrm>
          <a:prstGeom prst="rect">
            <a:avLst/>
          </a:prstGeom>
        </p:spPr>
      </p:pic>
      <p:pic>
        <p:nvPicPr>
          <p:cNvPr id="21" name="Picture 20" descr="A picture containing text, orange, colorful, place of worship&#10;&#10;Description automatically generated">
            <a:extLst>
              <a:ext uri="{FF2B5EF4-FFF2-40B4-BE49-F238E27FC236}">
                <a16:creationId xmlns:a16="http://schemas.microsoft.com/office/drawing/2014/main" id="{AAF425D0-D7B8-4B88-9EFD-C9F3ADF39C4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001017" y="5378489"/>
            <a:ext cx="632898" cy="578781"/>
          </a:xfrm>
          <a:prstGeom prst="rect">
            <a:avLst/>
          </a:prstGeom>
        </p:spPr>
      </p:pic>
      <p:pic>
        <p:nvPicPr>
          <p:cNvPr id="22" name="Picture 21" descr="A picture containing text, orange, colorful, place of worship&#10;&#10;Description automatically generated">
            <a:extLst>
              <a:ext uri="{FF2B5EF4-FFF2-40B4-BE49-F238E27FC236}">
                <a16:creationId xmlns:a16="http://schemas.microsoft.com/office/drawing/2014/main" id="{BC321B41-EC0C-457B-9C08-BDA9558980D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707513" y="5378489"/>
            <a:ext cx="632898" cy="578782"/>
          </a:xfrm>
          <a:prstGeom prst="rect">
            <a:avLst/>
          </a:prstGeom>
        </p:spPr>
      </p:pic>
      <p:pic>
        <p:nvPicPr>
          <p:cNvPr id="23" name="Picture 22" descr="A picture containing text, orange, colorful, place of worship&#10;&#10;Description automatically generated">
            <a:extLst>
              <a:ext uri="{FF2B5EF4-FFF2-40B4-BE49-F238E27FC236}">
                <a16:creationId xmlns:a16="http://schemas.microsoft.com/office/drawing/2014/main" id="{90590431-1391-4A2D-A2EF-173CEFBC93E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434998" y="5853478"/>
            <a:ext cx="632898" cy="656296"/>
          </a:xfrm>
          <a:prstGeom prst="rect">
            <a:avLst/>
          </a:prstGeom>
        </p:spPr>
      </p:pic>
      <p:pic>
        <p:nvPicPr>
          <p:cNvPr id="24" name="Picture 23" descr="A picture containing text, orange, colorful, place of worship&#10;&#10;Description automatically generated">
            <a:extLst>
              <a:ext uri="{FF2B5EF4-FFF2-40B4-BE49-F238E27FC236}">
                <a16:creationId xmlns:a16="http://schemas.microsoft.com/office/drawing/2014/main" id="{DDB744A0-0653-404F-B393-112075C82CB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1053014" y="5853478"/>
            <a:ext cx="632898" cy="647846"/>
          </a:xfrm>
          <a:prstGeom prst="rect">
            <a:avLst/>
          </a:prstGeom>
        </p:spPr>
      </p:pic>
      <p:sp>
        <p:nvSpPr>
          <p:cNvPr id="4" name="TextBox 3">
            <a:extLst>
              <a:ext uri="{FF2B5EF4-FFF2-40B4-BE49-F238E27FC236}">
                <a16:creationId xmlns:a16="http://schemas.microsoft.com/office/drawing/2014/main" id="{879872E7-D4B6-48F3-80B6-5E9F1018B193}"/>
              </a:ext>
            </a:extLst>
          </p:cNvPr>
          <p:cNvSpPr txBox="1"/>
          <p:nvPr/>
        </p:nvSpPr>
        <p:spPr>
          <a:xfrm>
            <a:off x="895916" y="372325"/>
            <a:ext cx="6240544" cy="523220"/>
          </a:xfrm>
          <a:prstGeom prst="rect">
            <a:avLst/>
          </a:prstGeom>
          <a:noFill/>
        </p:spPr>
        <p:txBody>
          <a:bodyPr wrap="square" rtlCol="0">
            <a:spAutoFit/>
          </a:bodyPr>
          <a:lstStyle/>
          <a:p>
            <a:pPr algn="ctr"/>
            <a:r>
              <a:rPr lang="en-US" sz="2800" b="1" u="sng" dirty="0">
                <a:solidFill>
                  <a:srgbClr val="0070C0"/>
                </a:solidFill>
                <a:latin typeface="Amasis MT Pro Black" panose="02040A04050005020304" pitchFamily="18" charset="0"/>
              </a:rPr>
              <a:t>Denominational Flow Chart</a:t>
            </a:r>
          </a:p>
        </p:txBody>
      </p:sp>
    </p:spTree>
    <p:extLst>
      <p:ext uri="{BB962C8B-B14F-4D97-AF65-F5344CB8AC3E}">
        <p14:creationId xmlns:p14="http://schemas.microsoft.com/office/powerpoint/2010/main" val="268357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44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E553C-8A82-548B-6598-176D3EF2417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Staff</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&amp;</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Coordinators</a:t>
            </a:r>
          </a:p>
        </p:txBody>
      </p:sp>
      <p:pic>
        <p:nvPicPr>
          <p:cNvPr id="5" name="Content Placeholder 4">
            <a:extLst>
              <a:ext uri="{FF2B5EF4-FFF2-40B4-BE49-F238E27FC236}">
                <a16:creationId xmlns:a16="http://schemas.microsoft.com/office/drawing/2014/main" id="{F255FFAA-A5D3-CB12-C721-21B27F131EB6}"/>
              </a:ext>
            </a:extLst>
          </p:cNvPr>
          <p:cNvPicPr>
            <a:picLocks noGrp="1" noChangeAspect="1"/>
          </p:cNvPicPr>
          <p:nvPr>
            <p:ph idx="1"/>
          </p:nvPr>
        </p:nvPicPr>
        <p:blipFill>
          <a:blip r:embed="rId3"/>
          <a:stretch>
            <a:fillRect/>
          </a:stretch>
        </p:blipFill>
        <p:spPr>
          <a:xfrm>
            <a:off x="3924301" y="64217"/>
            <a:ext cx="7029450" cy="6660434"/>
          </a:xfrm>
          <a:prstGeom prst="rect">
            <a:avLst/>
          </a:prstGeom>
        </p:spPr>
      </p:pic>
    </p:spTree>
    <p:extLst>
      <p:ext uri="{BB962C8B-B14F-4D97-AF65-F5344CB8AC3E}">
        <p14:creationId xmlns:p14="http://schemas.microsoft.com/office/powerpoint/2010/main" val="1051273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B9D9-FE7B-8F58-9956-378E2E0BC98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50F1EF7-48C2-A472-93F0-9447A3075E9E}"/>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0C04DB66-AF95-A080-1075-88C0BA8A8C24}"/>
              </a:ext>
            </a:extLst>
          </p:cNvPr>
          <p:cNvSpPr>
            <a:spLocks noGrp="1"/>
          </p:cNvSpPr>
          <p:nvPr>
            <p:ph sz="half" idx="2"/>
          </p:nvPr>
        </p:nvSpPr>
        <p:spPr/>
        <p:txBody>
          <a:bodyPr/>
          <a:lstStyle/>
          <a:p>
            <a:endParaRPr lang="en-US" dirty="0"/>
          </a:p>
        </p:txBody>
      </p:sp>
      <p:pic>
        <p:nvPicPr>
          <p:cNvPr id="6" name="Picture 5">
            <a:extLst>
              <a:ext uri="{FF2B5EF4-FFF2-40B4-BE49-F238E27FC236}">
                <a16:creationId xmlns:a16="http://schemas.microsoft.com/office/drawing/2014/main" id="{E582F540-940E-0645-202B-2953E21C3EA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2016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C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327E7-3AB0-6892-5277-0161DFFFAF8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Area</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Coordinators</a:t>
            </a:r>
          </a:p>
        </p:txBody>
      </p:sp>
      <p:pic>
        <p:nvPicPr>
          <p:cNvPr id="10" name="Content Placeholder 9">
            <a:extLst>
              <a:ext uri="{FF2B5EF4-FFF2-40B4-BE49-F238E27FC236}">
                <a16:creationId xmlns:a16="http://schemas.microsoft.com/office/drawing/2014/main" id="{FA10755A-3E69-FBF0-7525-DBBB5029A797}"/>
              </a:ext>
            </a:extLst>
          </p:cNvPr>
          <p:cNvPicPr>
            <a:picLocks noGrp="1" noChangeAspect="1"/>
          </p:cNvPicPr>
          <p:nvPr>
            <p:ph idx="1"/>
          </p:nvPr>
        </p:nvPicPr>
        <p:blipFill>
          <a:blip r:embed="rId3"/>
          <a:stretch>
            <a:fillRect/>
          </a:stretch>
        </p:blipFill>
        <p:spPr>
          <a:xfrm>
            <a:off x="3562351" y="162358"/>
            <a:ext cx="8162924" cy="6601276"/>
          </a:xfrm>
          <a:prstGeom prst="rect">
            <a:avLst/>
          </a:prstGeom>
        </p:spPr>
      </p:pic>
    </p:spTree>
    <p:extLst>
      <p:ext uri="{BB962C8B-B14F-4D97-AF65-F5344CB8AC3E}">
        <p14:creationId xmlns:p14="http://schemas.microsoft.com/office/powerpoint/2010/main" val="398619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E019379-BB2C-4354-ABA8-1FE42A18B5D3}"/>
              </a:ext>
            </a:extLst>
          </p:cNvPr>
          <p:cNvPicPr>
            <a:picLocks noChangeAspect="1"/>
          </p:cNvPicPr>
          <p:nvPr/>
        </p:nvPicPr>
        <p:blipFill rotWithShape="1">
          <a:blip r:embed="rId3"/>
          <a:srcRect l="28113" r="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A02766-46D2-4A27-8574-8C25F3B363A7}"/>
              </a:ext>
            </a:extLst>
          </p:cNvPr>
          <p:cNvSpPr>
            <a:spLocks noGrp="1"/>
          </p:cNvSpPr>
          <p:nvPr>
            <p:ph type="title"/>
          </p:nvPr>
        </p:nvSpPr>
        <p:spPr>
          <a:xfrm>
            <a:off x="481029" y="2101612"/>
            <a:ext cx="4023360" cy="2116120"/>
          </a:xfrm>
        </p:spPr>
        <p:txBody>
          <a:bodyPr vert="horz" lIns="91440" tIns="45720" rIns="91440" bIns="45720" rtlCol="0" anchor="b">
            <a:normAutofit/>
          </a:bodyPr>
          <a:lstStyle/>
          <a:p>
            <a:pPr algn="ctr"/>
            <a:r>
              <a:rPr lang="en-US" sz="4800" b="1" dirty="0">
                <a:latin typeface="Algerian" panose="04020705040A02060702" pitchFamily="82" charset="0"/>
              </a:rPr>
              <a:t>QUESTIONS</a:t>
            </a:r>
            <a:br>
              <a:rPr lang="en-US" sz="4800" b="1" dirty="0">
                <a:latin typeface="Algerian" panose="04020705040A02060702" pitchFamily="82" charset="0"/>
              </a:rPr>
            </a:br>
            <a:r>
              <a:rPr lang="en-US" sz="4800" b="1" dirty="0">
                <a:latin typeface="Algerian" panose="04020705040A02060702" pitchFamily="82" charset="0"/>
              </a:rPr>
              <a:t> &amp; </a:t>
            </a:r>
            <a:br>
              <a:rPr lang="en-US" sz="4800" b="1" dirty="0">
                <a:latin typeface="Algerian" panose="04020705040A02060702" pitchFamily="82" charset="0"/>
              </a:rPr>
            </a:br>
            <a:r>
              <a:rPr lang="en-US" sz="4800" b="1" dirty="0">
                <a:latin typeface="Algerian" panose="04020705040A02060702" pitchFamily="82" charset="0"/>
              </a:rPr>
              <a:t>COMMENTS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01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6BC9B0-3AD0-415B-9116-5DDCB29A9FEF}"/>
              </a:ext>
            </a:extLst>
          </p:cNvPr>
          <p:cNvSpPr>
            <a:spLocks noGrp="1"/>
          </p:cNvSpPr>
          <p:nvPr>
            <p:ph type="title"/>
          </p:nvPr>
        </p:nvSpPr>
        <p:spPr>
          <a:xfrm>
            <a:off x="1136397" y="502020"/>
            <a:ext cx="5323715" cy="1213658"/>
          </a:xfrm>
        </p:spPr>
        <p:txBody>
          <a:bodyPr anchor="b">
            <a:normAutofit/>
          </a:bodyPr>
          <a:lstStyle/>
          <a:p>
            <a:pPr algn="ctr"/>
            <a:r>
              <a:rPr lang="en-US" sz="4000" b="1" dirty="0">
                <a:latin typeface="Amasis MT Pro Black" panose="02040A04050005020304" pitchFamily="18" charset="0"/>
              </a:rPr>
              <a:t>How to Start an </a:t>
            </a:r>
            <a:br>
              <a:rPr lang="en-US" sz="4000" b="1" dirty="0">
                <a:latin typeface="Amasis MT Pro Black" panose="02040A04050005020304" pitchFamily="18" charset="0"/>
              </a:rPr>
            </a:br>
            <a:r>
              <a:rPr lang="en-US" sz="4000" b="1" u="sng" dirty="0">
                <a:latin typeface="Amasis MT Pro Black" panose="02040A04050005020304" pitchFamily="18" charset="0"/>
              </a:rPr>
              <a:t>Adventurer Club</a:t>
            </a:r>
          </a:p>
        </p:txBody>
      </p:sp>
      <p:sp>
        <p:nvSpPr>
          <p:cNvPr id="3" name="Content Placeholder 2">
            <a:extLst>
              <a:ext uri="{FF2B5EF4-FFF2-40B4-BE49-F238E27FC236}">
                <a16:creationId xmlns:a16="http://schemas.microsoft.com/office/drawing/2014/main" id="{DE40B0B8-0694-4A0C-9BFF-DDEAA84F3B98}"/>
              </a:ext>
            </a:extLst>
          </p:cNvPr>
          <p:cNvSpPr>
            <a:spLocks noGrp="1"/>
          </p:cNvSpPr>
          <p:nvPr>
            <p:ph idx="1"/>
          </p:nvPr>
        </p:nvSpPr>
        <p:spPr>
          <a:xfrm>
            <a:off x="457201" y="2405894"/>
            <a:ext cx="6360288" cy="4284273"/>
          </a:xfrm>
        </p:spPr>
        <p:txBody>
          <a:bodyPr anchor="t">
            <a:noAutofit/>
          </a:bodyPr>
          <a:lstStyle/>
          <a:p>
            <a:pPr algn="ctr"/>
            <a:r>
              <a:rPr lang="en-US" sz="2400" dirty="0">
                <a:latin typeface="Britannic Bold" panose="020B0903060703020204" pitchFamily="34" charset="0"/>
              </a:rPr>
              <a:t>Talk to your Pastor</a:t>
            </a:r>
          </a:p>
          <a:p>
            <a:pPr marL="0" indent="0" algn="ctr">
              <a:buNone/>
            </a:pPr>
            <a:endParaRPr lang="en-US" sz="2400" dirty="0">
              <a:latin typeface="Britannic Bold" panose="020B0903060703020204" pitchFamily="34" charset="0"/>
            </a:endParaRPr>
          </a:p>
          <a:p>
            <a:pPr algn="ctr"/>
            <a:r>
              <a:rPr lang="en-US" sz="2400" dirty="0">
                <a:latin typeface="Britannic Bold" panose="020B0903060703020204" pitchFamily="34" charset="0"/>
              </a:rPr>
              <a:t>Connect with your Conference Leaders</a:t>
            </a:r>
          </a:p>
          <a:p>
            <a:pPr marL="0" indent="0" algn="ctr">
              <a:buNone/>
            </a:pPr>
            <a:r>
              <a:rPr lang="en-US" sz="2400" dirty="0">
                <a:latin typeface="Britannic Bold" panose="020B0903060703020204" pitchFamily="34" charset="0"/>
              </a:rPr>
              <a:t> (Adventurer Area Coordinator)</a:t>
            </a:r>
          </a:p>
          <a:p>
            <a:pPr marL="0" indent="0" algn="ctr">
              <a:buNone/>
            </a:pPr>
            <a:endParaRPr lang="en-US" sz="2400" dirty="0">
              <a:latin typeface="Britannic Bold" panose="020B0903060703020204" pitchFamily="34" charset="0"/>
            </a:endParaRPr>
          </a:p>
          <a:p>
            <a:pPr algn="ctr"/>
            <a:r>
              <a:rPr lang="en-US" sz="2400" dirty="0">
                <a:latin typeface="Britannic Bold" panose="020B0903060703020204" pitchFamily="34" charset="0"/>
              </a:rPr>
              <a:t> Elect a Director/ Associate Director</a:t>
            </a:r>
          </a:p>
          <a:p>
            <a:pPr marL="0" indent="0" algn="ctr">
              <a:buNone/>
            </a:pPr>
            <a:r>
              <a:rPr lang="en-US" sz="2400" dirty="0">
                <a:latin typeface="Britannic Bold" panose="020B0903060703020204" pitchFamily="34" charset="0"/>
              </a:rPr>
              <a:t>The nominating committee/church board will recommend the Adventurer Club Director /Associate Director</a:t>
            </a:r>
          </a:p>
        </p:txBody>
      </p:sp>
      <p:sp>
        <p:nvSpPr>
          <p:cNvPr id="34" name="Rectangle 3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Adventurers | Oregon Conference of Seventh-day Adventists, Gladstone OR">
            <a:extLst>
              <a:ext uri="{FF2B5EF4-FFF2-40B4-BE49-F238E27FC236}">
                <a16:creationId xmlns:a16="http://schemas.microsoft.com/office/drawing/2014/main" id="{0885A997-7424-B0A1-44F5-82995F259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3902" y="962025"/>
            <a:ext cx="3831382" cy="466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347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TotalTime>
  <Words>1654</Words>
  <Application>Microsoft Macintosh PowerPoint</Application>
  <PresentationFormat>Widescreen</PresentationFormat>
  <Paragraphs>302</Paragraphs>
  <Slides>36</Slides>
  <Notes>36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36</vt:i4>
      </vt:variant>
    </vt:vector>
  </HeadingPairs>
  <TitlesOfParts>
    <vt:vector size="52" baseType="lpstr">
      <vt:lpstr>Algerian</vt:lpstr>
      <vt:lpstr>Amasis MT Pro</vt:lpstr>
      <vt:lpstr>Amasis MT Pro Black</vt:lpstr>
      <vt:lpstr>Arial</vt:lpstr>
      <vt:lpstr>Arial Black</vt:lpstr>
      <vt:lpstr>Baskerville Old Face</vt:lpstr>
      <vt:lpstr>Bell MT</vt:lpstr>
      <vt:lpstr>Britannic Bold</vt:lpstr>
      <vt:lpstr>Calibri</vt:lpstr>
      <vt:lpstr>Calibri Light</vt:lpstr>
      <vt:lpstr>Californian FB</vt:lpstr>
      <vt:lpstr>Cambria</vt:lpstr>
      <vt:lpstr>Chelsey Wide</vt:lpstr>
      <vt:lpstr>Elephant</vt:lpstr>
      <vt:lpstr>Symbol</vt:lpstr>
      <vt:lpstr>Office Theme</vt:lpstr>
      <vt:lpstr>Adventurer Club Organization  &amp; Programming</vt:lpstr>
      <vt:lpstr> Introduction  &amp;  Opening Prayer</vt:lpstr>
      <vt:lpstr>Club Organization</vt:lpstr>
      <vt:lpstr>PowerPoint Presentation</vt:lpstr>
      <vt:lpstr>Staff &amp; Coordinators</vt:lpstr>
      <vt:lpstr>PowerPoint Presentation</vt:lpstr>
      <vt:lpstr>Area Coordinators</vt:lpstr>
      <vt:lpstr>QUESTIONS  &amp;  COMMENTS</vt:lpstr>
      <vt:lpstr>How to Start an  Adventurer Club</vt:lpstr>
      <vt:lpstr>Form an Adventurer Club  Executive Committee</vt:lpstr>
      <vt:lpstr>Church Board Authorization</vt:lpstr>
      <vt:lpstr>PowerPoint Presentation</vt:lpstr>
      <vt:lpstr>Bringing it Home</vt:lpstr>
      <vt:lpstr>Inform the Congregation</vt:lpstr>
      <vt:lpstr>Recruit Volunteers</vt:lpstr>
      <vt:lpstr>QUESTIONS  &amp;  COMMENTS</vt:lpstr>
      <vt:lpstr>Adventurer Club Team: Include the Parents!</vt:lpstr>
      <vt:lpstr>Participate in  Adventurer Club Ministry Training</vt:lpstr>
      <vt:lpstr>Pray</vt:lpstr>
      <vt:lpstr>Forms to be Kept in the Club Files</vt:lpstr>
      <vt:lpstr>Evaluation &amp; Other Forms for the Club</vt:lpstr>
      <vt:lpstr>QUESTIONS  &amp;  COMMENTS</vt:lpstr>
      <vt:lpstr>Programming</vt:lpstr>
      <vt:lpstr>Adventurer Levels</vt:lpstr>
      <vt:lpstr>Discovery Levels</vt:lpstr>
      <vt:lpstr>Planning  the  Yearly Calendar</vt:lpstr>
      <vt:lpstr>Creating a Budget</vt:lpstr>
      <vt:lpstr>Club</vt:lpstr>
      <vt:lpstr>FIRST CLUB MEETING</vt:lpstr>
      <vt:lpstr>QUESTIONS  &amp;  COMMENTS</vt:lpstr>
      <vt:lpstr>PowerPoint Presentation</vt:lpstr>
      <vt:lpstr>PowerPoint Presentation</vt:lpstr>
      <vt:lpstr>Do I have to buy a new uniform for my Adventurer?</vt:lpstr>
      <vt:lpstr>RESOURCES FOR SUPPLIES</vt:lpstr>
      <vt:lpstr>QUESTIONS  &amp;  COMMENTS</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Organization &amp; Programming</dc:title>
  <dc:creator>Sabine Dorestal</dc:creator>
  <cp:lastModifiedBy>Cinthia Portanova</cp:lastModifiedBy>
  <cp:revision>31</cp:revision>
  <cp:lastPrinted>2023-01-17T15:23:06Z</cp:lastPrinted>
  <dcterms:created xsi:type="dcterms:W3CDTF">2020-12-06T04:42:17Z</dcterms:created>
  <dcterms:modified xsi:type="dcterms:W3CDTF">2023-02-07T03:16:17Z</dcterms:modified>
</cp:coreProperties>
</file>