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95915"/>
  </p:normalViewPr>
  <p:slideViewPr>
    <p:cSldViewPr snapToGrid="0" snapToObjects="1">
      <p:cViewPr varScale="1">
        <p:scale>
          <a:sx n="96" d="100"/>
          <a:sy n="96" d="100"/>
        </p:scale>
        <p:origin x="176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3E6BF-2E6D-9F47-986A-E760D4EBD696}" type="datetimeFigureOut">
              <a:rPr lang="en-US" smtClean="0"/>
              <a:t>6/9/23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27D5D-2A82-D447-9752-512065BD2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7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EA3F08-FE72-0548-9B35-3435D36179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06" r="15035" b="-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45C1DB-DE01-1A4F-852E-2F42616BC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4960" y="1016000"/>
            <a:ext cx="4487337" cy="26427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Essentials for Christian</a:t>
            </a:r>
            <a:b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1C5C06-7B91-AE4C-A70E-02833A0EEF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4960" y="4327968"/>
            <a:ext cx="3893440" cy="209112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 can be measured by the person you become</a:t>
            </a:r>
          </a:p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Jersey Conference</a:t>
            </a:r>
          </a:p>
        </p:txBody>
      </p:sp>
    </p:spTree>
    <p:extLst>
      <p:ext uri="{BB962C8B-B14F-4D97-AF65-F5344CB8AC3E}">
        <p14:creationId xmlns:p14="http://schemas.microsoft.com/office/powerpoint/2010/main" val="45236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808DD-4E87-CE41-987E-D50EEC722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Time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839E-5EBA-7543-9800-88856C88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18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Story on being late to my Dr.’s appointment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List it</a:t>
            </a:r>
          </a:p>
          <a:p>
            <a:r>
              <a:rPr lang="en-US" sz="2800" dirty="0"/>
              <a:t>Chunk it</a:t>
            </a:r>
          </a:p>
          <a:p>
            <a:r>
              <a:rPr lang="en-US" sz="2800" dirty="0"/>
              <a:t>Planner</a:t>
            </a:r>
          </a:p>
          <a:p>
            <a:r>
              <a:rPr lang="en-US" sz="2800" dirty="0"/>
              <a:t>Strategy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/>
              <a:t>Share your thoughts</a:t>
            </a:r>
          </a:p>
          <a:p>
            <a:pPr marL="0" indent="0">
              <a:buNone/>
            </a:pPr>
            <a:endParaRPr lang="en-US" sz="2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624887-5F23-444E-AC56-15CF0F2C7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5416" y="2822303"/>
            <a:ext cx="4166584" cy="4035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39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3AA4-90BA-B64A-AF47-B8A4817B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Money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E577F-6ED0-4E4C-B8F1-F42F9D126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Story of 2 dimes and a nickel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Budget</a:t>
            </a:r>
          </a:p>
          <a:p>
            <a:r>
              <a:rPr lang="en-US" sz="2800" dirty="0"/>
              <a:t>Proposal</a:t>
            </a:r>
          </a:p>
          <a:p>
            <a:r>
              <a:rPr lang="en-US" sz="2800" dirty="0"/>
              <a:t>Habits</a:t>
            </a:r>
          </a:p>
          <a:p>
            <a:r>
              <a:rPr lang="en-US" sz="2800" dirty="0"/>
              <a:t>Impulsive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/>
              <a:t>Share your thoughts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D17177-8889-A641-92F7-9E2153433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366" y="2977227"/>
            <a:ext cx="4438634" cy="388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5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3AA4-90BA-B64A-AF47-B8A4817B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E577F-6ED0-4E4C-B8F1-F42F9D126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Story of never call you back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Emails</a:t>
            </a:r>
          </a:p>
          <a:p>
            <a:r>
              <a:rPr lang="en-US" sz="2800" dirty="0"/>
              <a:t>Texts</a:t>
            </a:r>
          </a:p>
          <a:p>
            <a:r>
              <a:rPr lang="en-US" sz="2800" dirty="0"/>
              <a:t>Facebook</a:t>
            </a:r>
          </a:p>
          <a:p>
            <a:r>
              <a:rPr lang="en-US" sz="2800" dirty="0"/>
              <a:t>Posters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/>
              <a:t>Share your thoughts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48D020-D579-E840-82A8-87DF87D76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23400">
            <a:off x="7600951" y="1172761"/>
            <a:ext cx="2805112" cy="395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403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3AA4-90BA-B64A-AF47-B8A4817B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People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E577F-6ED0-4E4C-B8F1-F42F9D126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Story of Korean pastor in the hallway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Smile</a:t>
            </a:r>
          </a:p>
          <a:p>
            <a:r>
              <a:rPr lang="en-US" sz="2800" dirty="0"/>
              <a:t>Friendly</a:t>
            </a:r>
          </a:p>
          <a:p>
            <a:r>
              <a:rPr lang="en-US" sz="2800" dirty="0"/>
              <a:t>Respectful</a:t>
            </a:r>
          </a:p>
          <a:p>
            <a:r>
              <a:rPr lang="en-US" sz="2800" dirty="0"/>
              <a:t>Listening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/>
              <a:t>Share your thoughts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DD9C11-94CF-0B4C-80E4-85B360543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81" y="3271838"/>
            <a:ext cx="5861519" cy="358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001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3AA4-90BA-B64A-AF47-B8A4817B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Presence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E577F-6ED0-4E4C-B8F1-F42F9D126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3377"/>
            <a:ext cx="8596668" cy="4340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Story of leader sitting in the back of the church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Dress</a:t>
            </a:r>
          </a:p>
          <a:p>
            <a:r>
              <a:rPr lang="en-US" sz="2800" dirty="0"/>
              <a:t>Act</a:t>
            </a:r>
          </a:p>
          <a:p>
            <a:r>
              <a:rPr lang="en-US" sz="2800" dirty="0"/>
              <a:t>Walk into a room</a:t>
            </a:r>
          </a:p>
          <a:p>
            <a:r>
              <a:rPr lang="en-US" sz="2800" dirty="0"/>
              <a:t>Sit in the church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/>
              <a:t>Share your thoughts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FDA0A4-7B7A-434C-A34D-FB2FFC384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5541" y="3914775"/>
            <a:ext cx="6102472" cy="268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082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3AA4-90BA-B64A-AF47-B8A4817B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Walk into the Path of Grace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E577F-6ED0-4E4C-B8F1-F42F9D126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3377"/>
            <a:ext cx="8596668" cy="43402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Story of Philip &amp; the man from Ethiopia </a:t>
            </a:r>
            <a:br>
              <a:rPr lang="en-US" sz="2800" dirty="0"/>
            </a:br>
            <a:r>
              <a:rPr lang="en-US" sz="2800" dirty="0"/>
              <a:t>(Acts 8:26-34)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Fellowship</a:t>
            </a:r>
          </a:p>
          <a:p>
            <a:r>
              <a:rPr lang="en-US" sz="2800" dirty="0"/>
              <a:t>Reading</a:t>
            </a:r>
          </a:p>
          <a:p>
            <a:r>
              <a:rPr lang="en-US" sz="2800" dirty="0"/>
              <a:t>Praying</a:t>
            </a:r>
          </a:p>
          <a:p>
            <a:r>
              <a:rPr lang="en-US" sz="2800" dirty="0"/>
              <a:t>Serving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/>
              <a:t>Share your thoughts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5A3C1E-EC6F-2A46-99F3-50074D3A9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5805" y="3015049"/>
            <a:ext cx="5326195" cy="3842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6330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134</Words>
  <Application>Microsoft Macintosh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Facet</vt:lpstr>
      <vt:lpstr>Essentials for Christian Leadership</vt:lpstr>
      <vt:lpstr>Time Management</vt:lpstr>
      <vt:lpstr>Money Management</vt:lpstr>
      <vt:lpstr>Communication</vt:lpstr>
      <vt:lpstr>People Skills</vt:lpstr>
      <vt:lpstr>Presence</vt:lpstr>
      <vt:lpstr>Walk into the Path of Grace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Essentials for Christian Leadership</dc:title>
  <dc:creator>Carl Rodriguez</dc:creator>
  <cp:lastModifiedBy>Cinthia Portanova</cp:lastModifiedBy>
  <cp:revision>10</cp:revision>
  <dcterms:created xsi:type="dcterms:W3CDTF">2020-07-18T01:19:41Z</dcterms:created>
  <dcterms:modified xsi:type="dcterms:W3CDTF">2023-06-09T04:34:04Z</dcterms:modified>
</cp:coreProperties>
</file>