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8"/>
  </p:notesMasterIdLst>
  <p:handoutMasterIdLst>
    <p:handoutMasterId r:id="rId29"/>
  </p:handoutMasterIdLst>
  <p:sldIdLst>
    <p:sldId id="391" r:id="rId2"/>
    <p:sldId id="454" r:id="rId3"/>
    <p:sldId id="455" r:id="rId4"/>
    <p:sldId id="465" r:id="rId5"/>
    <p:sldId id="490" r:id="rId6"/>
    <p:sldId id="491" r:id="rId7"/>
    <p:sldId id="492" r:id="rId8"/>
    <p:sldId id="494" r:id="rId9"/>
    <p:sldId id="495" r:id="rId10"/>
    <p:sldId id="507" r:id="rId11"/>
    <p:sldId id="514" r:id="rId12"/>
    <p:sldId id="515" r:id="rId13"/>
    <p:sldId id="509" r:id="rId14"/>
    <p:sldId id="510" r:id="rId15"/>
    <p:sldId id="511" r:id="rId16"/>
    <p:sldId id="512" r:id="rId17"/>
    <p:sldId id="513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2" autoAdjust="0"/>
    <p:restoredTop sz="94660"/>
  </p:normalViewPr>
  <p:slideViewPr>
    <p:cSldViewPr>
      <p:cViewPr varScale="1">
        <p:scale>
          <a:sx n="51" d="100"/>
          <a:sy n="51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A8475-4254-4700-A11D-3F99891A249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7649D5-AA2C-461F-9B0D-BA247CFACF62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GC</a:t>
          </a:r>
        </a:p>
      </dgm:t>
    </dgm:pt>
    <dgm:pt modelId="{1C09E0E5-9816-47AF-B946-041F73AADD50}" type="parTrans" cxnId="{A5CAEBD4-6AF6-4534-BD6C-22E8F76136C9}">
      <dgm:prSet/>
      <dgm:spPr/>
      <dgm:t>
        <a:bodyPr/>
        <a:lstStyle/>
        <a:p>
          <a:endParaRPr lang="en-US"/>
        </a:p>
      </dgm:t>
    </dgm:pt>
    <dgm:pt modelId="{84A4DE45-AF62-49D5-98A5-680B725988A8}" type="sibTrans" cxnId="{A5CAEBD4-6AF6-4534-BD6C-22E8F76136C9}">
      <dgm:prSet/>
      <dgm:spPr/>
      <dgm:t>
        <a:bodyPr/>
        <a:lstStyle/>
        <a:p>
          <a:endParaRPr lang="en-US"/>
        </a:p>
      </dgm:t>
    </dgm:pt>
    <dgm:pt modelId="{D4A0D318-F335-4873-B2DF-7D86DB80D6A3}" type="asst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NAD</a:t>
          </a:r>
        </a:p>
      </dgm:t>
    </dgm:pt>
    <dgm:pt modelId="{AFEF15E2-C7E8-462A-9FA0-2045A4A1F012}" type="parTrans" cxnId="{C560F89D-8487-4971-8538-E1E3BA6383D5}">
      <dgm:prSet/>
      <dgm:spPr/>
      <dgm:t>
        <a:bodyPr/>
        <a:lstStyle/>
        <a:p>
          <a:endParaRPr lang="en-US"/>
        </a:p>
      </dgm:t>
    </dgm:pt>
    <dgm:pt modelId="{9F510115-3DDA-4C91-A58D-0CEF28340FA0}" type="sibTrans" cxnId="{C560F89D-8487-4971-8538-E1E3BA6383D5}">
      <dgm:prSet/>
      <dgm:spPr/>
      <dgm:t>
        <a:bodyPr/>
        <a:lstStyle/>
        <a:p>
          <a:endParaRPr lang="en-US"/>
        </a:p>
      </dgm:t>
    </dgm:pt>
    <dgm:pt modelId="{6F3A54BF-B501-4ED9-815A-7B50B18C15BC}" type="asst">
      <dgm:prSet phldrT="[Text]"/>
      <dgm:spPr/>
      <dgm:t>
        <a:bodyPr/>
        <a:lstStyle/>
        <a:p>
          <a:r>
            <a:rPr lang="en-US" dirty="0"/>
            <a:t>Other Divisions</a:t>
          </a:r>
        </a:p>
      </dgm:t>
    </dgm:pt>
    <dgm:pt modelId="{593B0BF9-A84A-44DB-90E7-ABE1525F4EE4}" type="parTrans" cxnId="{DAD7C0E8-293B-4CC3-9D47-09DBA281CAFE}">
      <dgm:prSet/>
      <dgm:spPr/>
      <dgm:t>
        <a:bodyPr/>
        <a:lstStyle/>
        <a:p>
          <a:endParaRPr lang="en-US"/>
        </a:p>
      </dgm:t>
    </dgm:pt>
    <dgm:pt modelId="{CE5FD48F-D403-4491-9970-1050AF10EDBF}" type="sibTrans" cxnId="{DAD7C0E8-293B-4CC3-9D47-09DBA281CAFE}">
      <dgm:prSet/>
      <dgm:spPr/>
      <dgm:t>
        <a:bodyPr/>
        <a:lstStyle/>
        <a:p>
          <a:endParaRPr lang="en-US"/>
        </a:p>
      </dgm:t>
    </dgm:pt>
    <dgm:pt modelId="{EBD18F83-1E2B-41F9-9430-B7CA40AEA5A3}" type="asst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Columbia Union</a:t>
          </a:r>
        </a:p>
      </dgm:t>
    </dgm:pt>
    <dgm:pt modelId="{CEAB144B-65E0-41BF-B8C7-B18F7E255463}" type="parTrans" cxnId="{212526BA-2123-4893-9BDB-D6F7D54A2741}">
      <dgm:prSet/>
      <dgm:spPr/>
      <dgm:t>
        <a:bodyPr/>
        <a:lstStyle/>
        <a:p>
          <a:endParaRPr lang="en-US"/>
        </a:p>
      </dgm:t>
    </dgm:pt>
    <dgm:pt modelId="{5AD88550-1D66-49DE-BFE6-B98D09C53DB5}" type="sibTrans" cxnId="{212526BA-2123-4893-9BDB-D6F7D54A2741}">
      <dgm:prSet/>
      <dgm:spPr/>
      <dgm:t>
        <a:bodyPr/>
        <a:lstStyle/>
        <a:p>
          <a:endParaRPr lang="en-US"/>
        </a:p>
      </dgm:t>
    </dgm:pt>
    <dgm:pt modelId="{8A27848B-DA89-483D-98AA-DF4B44BB56C9}" type="asst">
      <dgm:prSet phldrT="[Text]"/>
      <dgm:spPr/>
      <dgm:t>
        <a:bodyPr/>
        <a:lstStyle/>
        <a:p>
          <a:r>
            <a:rPr lang="en-US" dirty="0"/>
            <a:t>Other Unions</a:t>
          </a:r>
        </a:p>
      </dgm:t>
    </dgm:pt>
    <dgm:pt modelId="{2D75D7D4-DE6D-4306-942E-8580D6FF26E2}" type="parTrans" cxnId="{CFC3FFF1-416D-4892-976B-16EA35401696}">
      <dgm:prSet/>
      <dgm:spPr/>
      <dgm:t>
        <a:bodyPr/>
        <a:lstStyle/>
        <a:p>
          <a:endParaRPr lang="en-US"/>
        </a:p>
      </dgm:t>
    </dgm:pt>
    <dgm:pt modelId="{3E0CCF31-1518-4C02-BFA1-05B94D15CD11}" type="sibTrans" cxnId="{CFC3FFF1-416D-4892-976B-16EA35401696}">
      <dgm:prSet/>
      <dgm:spPr/>
      <dgm:t>
        <a:bodyPr/>
        <a:lstStyle/>
        <a:p>
          <a:endParaRPr lang="en-US"/>
        </a:p>
      </dgm:t>
    </dgm:pt>
    <dgm:pt modelId="{D67A2DE7-C74D-483C-8160-9660BDC143DE}" type="asst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New Jersey Conference</a:t>
          </a:r>
        </a:p>
      </dgm:t>
    </dgm:pt>
    <dgm:pt modelId="{6497FC79-6410-43D0-8AA5-2D7AC7E0F200}" type="parTrans" cxnId="{22E82CBA-25C7-4580-B775-163AA6E15971}">
      <dgm:prSet/>
      <dgm:spPr/>
      <dgm:t>
        <a:bodyPr/>
        <a:lstStyle/>
        <a:p>
          <a:endParaRPr lang="en-US"/>
        </a:p>
      </dgm:t>
    </dgm:pt>
    <dgm:pt modelId="{9717251D-21AF-4276-B5B9-52014927F8B6}" type="sibTrans" cxnId="{22E82CBA-25C7-4580-B775-163AA6E15971}">
      <dgm:prSet/>
      <dgm:spPr/>
      <dgm:t>
        <a:bodyPr/>
        <a:lstStyle/>
        <a:p>
          <a:endParaRPr lang="en-US"/>
        </a:p>
      </dgm:t>
    </dgm:pt>
    <dgm:pt modelId="{8D267F5A-DDD5-45F0-BF01-8FAB23D3C955}" type="asst">
      <dgm:prSet phldrT="[Text]"/>
      <dgm:spPr/>
      <dgm:t>
        <a:bodyPr/>
        <a:lstStyle/>
        <a:p>
          <a:r>
            <a:rPr lang="en-US" dirty="0"/>
            <a:t>Other Conferences</a:t>
          </a:r>
        </a:p>
      </dgm:t>
    </dgm:pt>
    <dgm:pt modelId="{5EBA6977-7FEB-4886-8555-C62FAD1804BE}" type="parTrans" cxnId="{13161825-0CB2-4B9D-9CF4-91C9C37666C6}">
      <dgm:prSet/>
      <dgm:spPr/>
      <dgm:t>
        <a:bodyPr/>
        <a:lstStyle/>
        <a:p>
          <a:endParaRPr lang="en-US"/>
        </a:p>
      </dgm:t>
    </dgm:pt>
    <dgm:pt modelId="{26D18179-E374-4B9E-98A8-8FD6648EABF7}" type="sibTrans" cxnId="{13161825-0CB2-4B9D-9CF4-91C9C37666C6}">
      <dgm:prSet/>
      <dgm:spPr/>
      <dgm:t>
        <a:bodyPr/>
        <a:lstStyle/>
        <a:p>
          <a:endParaRPr lang="en-US"/>
        </a:p>
      </dgm:t>
    </dgm:pt>
    <dgm:pt modelId="{9E68669F-F77C-4692-A06A-F1F249C4E765}" type="asst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Zone 3</a:t>
          </a:r>
        </a:p>
      </dgm:t>
    </dgm:pt>
    <dgm:pt modelId="{76886D43-5F74-4F19-9792-470692F06703}" type="parTrans" cxnId="{609CB8E0-B6DF-4536-86E1-638CBBB5298E}">
      <dgm:prSet/>
      <dgm:spPr/>
      <dgm:t>
        <a:bodyPr/>
        <a:lstStyle/>
        <a:p>
          <a:endParaRPr lang="en-US"/>
        </a:p>
      </dgm:t>
    </dgm:pt>
    <dgm:pt modelId="{35F60B42-C9F0-4D09-BDC4-502D17C0F80B}" type="sibTrans" cxnId="{609CB8E0-B6DF-4536-86E1-638CBBB5298E}">
      <dgm:prSet/>
      <dgm:spPr/>
      <dgm:t>
        <a:bodyPr/>
        <a:lstStyle/>
        <a:p>
          <a:endParaRPr lang="en-US"/>
        </a:p>
      </dgm:t>
    </dgm:pt>
    <dgm:pt modelId="{19FA3D2E-1359-49C1-B59A-4AF23CC96F4F}" type="asst">
      <dgm:prSet phldrT="[Text]"/>
      <dgm:spPr/>
      <dgm:t>
        <a:bodyPr/>
        <a:lstStyle/>
        <a:p>
          <a:r>
            <a:rPr lang="en-US" dirty="0"/>
            <a:t>Other Zones</a:t>
          </a:r>
        </a:p>
      </dgm:t>
    </dgm:pt>
    <dgm:pt modelId="{00467CE4-41D3-4976-A953-DEC0F6BF3C57}" type="parTrans" cxnId="{81817887-3407-4E24-8ABF-3450DA382789}">
      <dgm:prSet/>
      <dgm:spPr/>
      <dgm:t>
        <a:bodyPr/>
        <a:lstStyle/>
        <a:p>
          <a:endParaRPr lang="en-US"/>
        </a:p>
      </dgm:t>
    </dgm:pt>
    <dgm:pt modelId="{2CBEC8F7-8019-42C4-B055-F3A49E04E4BA}" type="sibTrans" cxnId="{81817887-3407-4E24-8ABF-3450DA382789}">
      <dgm:prSet/>
      <dgm:spPr/>
      <dgm:t>
        <a:bodyPr/>
        <a:lstStyle/>
        <a:p>
          <a:endParaRPr lang="en-US"/>
        </a:p>
      </dgm:t>
    </dgm:pt>
    <dgm:pt modelId="{633E474D-3540-412E-9A1A-636AD6BB889B}" type="asst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Club 1</a:t>
          </a:r>
        </a:p>
      </dgm:t>
    </dgm:pt>
    <dgm:pt modelId="{2D3BB773-DC37-403D-90DC-A29DF1D9D7D2}" type="parTrans" cxnId="{DF253F65-566D-4FC5-92D2-2863D11A0FAD}">
      <dgm:prSet/>
      <dgm:spPr/>
      <dgm:t>
        <a:bodyPr/>
        <a:lstStyle/>
        <a:p>
          <a:endParaRPr lang="en-US"/>
        </a:p>
      </dgm:t>
    </dgm:pt>
    <dgm:pt modelId="{5C393A75-A461-493C-96C2-A8EC7B8041E1}" type="sibTrans" cxnId="{DF253F65-566D-4FC5-92D2-2863D11A0FAD}">
      <dgm:prSet/>
      <dgm:spPr/>
      <dgm:t>
        <a:bodyPr/>
        <a:lstStyle/>
        <a:p>
          <a:endParaRPr lang="en-US"/>
        </a:p>
      </dgm:t>
    </dgm:pt>
    <dgm:pt modelId="{FFC8A99E-1F89-4147-821F-68EE600CB245}" type="asst">
      <dgm:prSet phldrT="[Text]"/>
      <dgm:spPr/>
      <dgm:t>
        <a:bodyPr/>
        <a:lstStyle/>
        <a:p>
          <a:r>
            <a:rPr lang="en-US" dirty="0"/>
            <a:t>Club 2</a:t>
          </a:r>
        </a:p>
      </dgm:t>
    </dgm:pt>
    <dgm:pt modelId="{3FF0439C-319C-42EB-B477-F90C47D57653}" type="parTrans" cxnId="{F5D42DC4-C9C9-4D99-9D53-A9D6C3FD86DC}">
      <dgm:prSet/>
      <dgm:spPr/>
      <dgm:t>
        <a:bodyPr/>
        <a:lstStyle/>
        <a:p>
          <a:endParaRPr lang="en-US"/>
        </a:p>
      </dgm:t>
    </dgm:pt>
    <dgm:pt modelId="{0A3F4C97-9C11-4FF2-974E-1767625F7CEF}" type="sibTrans" cxnId="{F5D42DC4-C9C9-4D99-9D53-A9D6C3FD86DC}">
      <dgm:prSet/>
      <dgm:spPr/>
      <dgm:t>
        <a:bodyPr/>
        <a:lstStyle/>
        <a:p>
          <a:endParaRPr lang="en-US"/>
        </a:p>
      </dgm:t>
    </dgm:pt>
    <dgm:pt modelId="{CF4B178D-9789-4986-BAE3-2F96077648A6}" type="asst">
      <dgm:prSet phldrT="[Text]"/>
      <dgm:spPr/>
      <dgm:t>
        <a:bodyPr/>
        <a:lstStyle/>
        <a:p>
          <a:r>
            <a:rPr lang="en-US" dirty="0"/>
            <a:t>Club 3</a:t>
          </a:r>
        </a:p>
      </dgm:t>
    </dgm:pt>
    <dgm:pt modelId="{2D46DF99-F168-4706-8719-71A41AF6B690}" type="parTrans" cxnId="{1ADEE13C-2209-45E9-BD94-B1797B85328B}">
      <dgm:prSet/>
      <dgm:spPr/>
      <dgm:t>
        <a:bodyPr/>
        <a:lstStyle/>
        <a:p>
          <a:endParaRPr lang="en-US"/>
        </a:p>
      </dgm:t>
    </dgm:pt>
    <dgm:pt modelId="{0471E945-AC58-40EE-9756-4BECE2105CBF}" type="sibTrans" cxnId="{1ADEE13C-2209-45E9-BD94-B1797B85328B}">
      <dgm:prSet/>
      <dgm:spPr/>
      <dgm:t>
        <a:bodyPr/>
        <a:lstStyle/>
        <a:p>
          <a:endParaRPr lang="en-US"/>
        </a:p>
      </dgm:t>
    </dgm:pt>
    <dgm:pt modelId="{F4CDE23B-2A3A-4763-80FA-5915FF0F9CAB}" type="asst">
      <dgm:prSet phldrT="[Text]"/>
      <dgm:spPr/>
      <dgm:t>
        <a:bodyPr/>
        <a:lstStyle/>
        <a:p>
          <a:r>
            <a:rPr lang="en-US" dirty="0"/>
            <a:t>Club 4</a:t>
          </a:r>
        </a:p>
      </dgm:t>
    </dgm:pt>
    <dgm:pt modelId="{650CE8C8-FA82-4D9D-9B39-9AED4C60340B}" type="parTrans" cxnId="{80D9DD60-923D-42BF-896F-9B5FD7A834BC}">
      <dgm:prSet/>
      <dgm:spPr/>
      <dgm:t>
        <a:bodyPr/>
        <a:lstStyle/>
        <a:p>
          <a:endParaRPr lang="en-US"/>
        </a:p>
      </dgm:t>
    </dgm:pt>
    <dgm:pt modelId="{919EDD08-B979-4E66-8DF3-B6673E09A2AF}" type="sibTrans" cxnId="{80D9DD60-923D-42BF-896F-9B5FD7A834BC}">
      <dgm:prSet/>
      <dgm:spPr/>
      <dgm:t>
        <a:bodyPr/>
        <a:lstStyle/>
        <a:p>
          <a:endParaRPr lang="en-US"/>
        </a:p>
      </dgm:t>
    </dgm:pt>
    <dgm:pt modelId="{9C5B2B68-EDD3-474C-9F3F-DD12397E2B8B}" type="pres">
      <dgm:prSet presAssocID="{9F0A8475-4254-4700-A11D-3F99891A24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E1EF34-1FD3-40C1-ABDF-D67A3BF6FDAA}" type="pres">
      <dgm:prSet presAssocID="{B27649D5-AA2C-461F-9B0D-BA247CFACF62}" presName="root1" presStyleCnt="0"/>
      <dgm:spPr/>
    </dgm:pt>
    <dgm:pt modelId="{87953C1F-314A-4124-973B-6A019D376227}" type="pres">
      <dgm:prSet presAssocID="{B27649D5-AA2C-461F-9B0D-BA247CFACF62}" presName="LevelOneTextNode" presStyleLbl="node0" presStyleIdx="0" presStyleCnt="1" custLinFactNeighborX="-89035" custLinFactNeighborY="-13109">
        <dgm:presLayoutVars>
          <dgm:chPref val="3"/>
        </dgm:presLayoutVars>
      </dgm:prSet>
      <dgm:spPr/>
    </dgm:pt>
    <dgm:pt modelId="{BABD6A3C-6617-4467-9452-2ED826B3086F}" type="pres">
      <dgm:prSet presAssocID="{B27649D5-AA2C-461F-9B0D-BA247CFACF62}" presName="level2hierChild" presStyleCnt="0"/>
      <dgm:spPr/>
    </dgm:pt>
    <dgm:pt modelId="{C84FE8BA-318D-46E4-965E-2885EC48FCF3}" type="pres">
      <dgm:prSet presAssocID="{AFEF15E2-C7E8-462A-9FA0-2045A4A1F012}" presName="conn2-1" presStyleLbl="parChTrans1D2" presStyleIdx="0" presStyleCnt="2"/>
      <dgm:spPr/>
    </dgm:pt>
    <dgm:pt modelId="{AC612908-B882-42C6-9D27-297F996F6D28}" type="pres">
      <dgm:prSet presAssocID="{AFEF15E2-C7E8-462A-9FA0-2045A4A1F012}" presName="connTx" presStyleLbl="parChTrans1D2" presStyleIdx="0" presStyleCnt="2"/>
      <dgm:spPr/>
    </dgm:pt>
    <dgm:pt modelId="{42088DAF-B5B6-423D-9D4A-14C8C86AAA7B}" type="pres">
      <dgm:prSet presAssocID="{D4A0D318-F335-4873-B2DF-7D86DB80D6A3}" presName="root2" presStyleCnt="0"/>
      <dgm:spPr/>
    </dgm:pt>
    <dgm:pt modelId="{75012B9B-A805-4D1F-A41C-791E3C37DC18}" type="pres">
      <dgm:prSet presAssocID="{D4A0D318-F335-4873-B2DF-7D86DB80D6A3}" presName="LevelTwoTextNode" presStyleLbl="asst1" presStyleIdx="0" presStyleCnt="12" custLinFactY="-3215" custLinFactNeighborY="-100000">
        <dgm:presLayoutVars>
          <dgm:chPref val="3"/>
        </dgm:presLayoutVars>
      </dgm:prSet>
      <dgm:spPr/>
    </dgm:pt>
    <dgm:pt modelId="{C33653FE-0759-4F38-87D8-0CDB6DF03818}" type="pres">
      <dgm:prSet presAssocID="{D4A0D318-F335-4873-B2DF-7D86DB80D6A3}" presName="level3hierChild" presStyleCnt="0"/>
      <dgm:spPr/>
    </dgm:pt>
    <dgm:pt modelId="{A1A2F917-EFF0-42DB-B3C8-E63807D204FE}" type="pres">
      <dgm:prSet presAssocID="{CEAB144B-65E0-41BF-B8C7-B18F7E255463}" presName="conn2-1" presStyleLbl="parChTrans1D3" presStyleIdx="0" presStyleCnt="2"/>
      <dgm:spPr/>
    </dgm:pt>
    <dgm:pt modelId="{3AE4B74B-8481-40BD-BA97-C1A98F3ED945}" type="pres">
      <dgm:prSet presAssocID="{CEAB144B-65E0-41BF-B8C7-B18F7E255463}" presName="connTx" presStyleLbl="parChTrans1D3" presStyleIdx="0" presStyleCnt="2"/>
      <dgm:spPr/>
    </dgm:pt>
    <dgm:pt modelId="{986AB09C-BDAD-49C9-8826-A735BD83EEE0}" type="pres">
      <dgm:prSet presAssocID="{EBD18F83-1E2B-41F9-9430-B7CA40AEA5A3}" presName="root2" presStyleCnt="0"/>
      <dgm:spPr/>
    </dgm:pt>
    <dgm:pt modelId="{92768B30-D3F4-4C15-9937-A491297F0A57}" type="pres">
      <dgm:prSet presAssocID="{EBD18F83-1E2B-41F9-9430-B7CA40AEA5A3}" presName="LevelTwoTextNode" presStyleLbl="asst1" presStyleIdx="1" presStyleCnt="12" custLinFactY="-3215" custLinFactNeighborY="-100000">
        <dgm:presLayoutVars>
          <dgm:chPref val="3"/>
        </dgm:presLayoutVars>
      </dgm:prSet>
      <dgm:spPr/>
    </dgm:pt>
    <dgm:pt modelId="{622B6A02-0299-43DE-99DD-6D5A1BC457B7}" type="pres">
      <dgm:prSet presAssocID="{EBD18F83-1E2B-41F9-9430-B7CA40AEA5A3}" presName="level3hierChild" presStyleCnt="0"/>
      <dgm:spPr/>
    </dgm:pt>
    <dgm:pt modelId="{F683ABEF-3E64-4A47-8065-490960618067}" type="pres">
      <dgm:prSet presAssocID="{6497FC79-6410-43D0-8AA5-2D7AC7E0F200}" presName="conn2-1" presStyleLbl="parChTrans1D4" presStyleIdx="0" presStyleCnt="8"/>
      <dgm:spPr/>
    </dgm:pt>
    <dgm:pt modelId="{449028F4-FA84-4283-A2A4-1E847956A29A}" type="pres">
      <dgm:prSet presAssocID="{6497FC79-6410-43D0-8AA5-2D7AC7E0F200}" presName="connTx" presStyleLbl="parChTrans1D4" presStyleIdx="0" presStyleCnt="8"/>
      <dgm:spPr/>
    </dgm:pt>
    <dgm:pt modelId="{E5E894C2-C362-4A19-9E1F-C11D19A993DC}" type="pres">
      <dgm:prSet presAssocID="{D67A2DE7-C74D-483C-8160-9660BDC143DE}" presName="root2" presStyleCnt="0"/>
      <dgm:spPr/>
    </dgm:pt>
    <dgm:pt modelId="{E1593EF3-F278-4ED7-96C5-C033C62B1E9B}" type="pres">
      <dgm:prSet presAssocID="{D67A2DE7-C74D-483C-8160-9660BDC143DE}" presName="LevelTwoTextNode" presStyleLbl="asst1" presStyleIdx="2" presStyleCnt="12" custLinFactY="-3215" custLinFactNeighborY="-100000">
        <dgm:presLayoutVars>
          <dgm:chPref val="3"/>
        </dgm:presLayoutVars>
      </dgm:prSet>
      <dgm:spPr/>
    </dgm:pt>
    <dgm:pt modelId="{7EE7058B-3131-4A0F-AB51-E4FC6DC930AB}" type="pres">
      <dgm:prSet presAssocID="{D67A2DE7-C74D-483C-8160-9660BDC143DE}" presName="level3hierChild" presStyleCnt="0"/>
      <dgm:spPr/>
    </dgm:pt>
    <dgm:pt modelId="{7ACD5FC8-6A89-403E-9FFB-7F9C70018285}" type="pres">
      <dgm:prSet presAssocID="{76886D43-5F74-4F19-9792-470692F06703}" presName="conn2-1" presStyleLbl="parChTrans1D4" presStyleIdx="1" presStyleCnt="8"/>
      <dgm:spPr/>
    </dgm:pt>
    <dgm:pt modelId="{8384BBFF-B7DC-412C-B657-DB915514406E}" type="pres">
      <dgm:prSet presAssocID="{76886D43-5F74-4F19-9792-470692F06703}" presName="connTx" presStyleLbl="parChTrans1D4" presStyleIdx="1" presStyleCnt="8"/>
      <dgm:spPr/>
    </dgm:pt>
    <dgm:pt modelId="{04999C6A-275F-49F0-A53D-0A35E39D14FB}" type="pres">
      <dgm:prSet presAssocID="{9E68669F-F77C-4692-A06A-F1F249C4E765}" presName="root2" presStyleCnt="0"/>
      <dgm:spPr/>
    </dgm:pt>
    <dgm:pt modelId="{362CAE89-83F9-4A06-8A9A-3559A9FA9A17}" type="pres">
      <dgm:prSet presAssocID="{9E68669F-F77C-4692-A06A-F1F249C4E765}" presName="LevelTwoTextNode" presStyleLbl="asst1" presStyleIdx="3" presStyleCnt="12" custLinFactY="-3215" custLinFactNeighborY="-100000">
        <dgm:presLayoutVars>
          <dgm:chPref val="3"/>
        </dgm:presLayoutVars>
      </dgm:prSet>
      <dgm:spPr/>
    </dgm:pt>
    <dgm:pt modelId="{A28C481D-89D7-4389-9618-F6043CB58E53}" type="pres">
      <dgm:prSet presAssocID="{9E68669F-F77C-4692-A06A-F1F249C4E765}" presName="level3hierChild" presStyleCnt="0"/>
      <dgm:spPr/>
    </dgm:pt>
    <dgm:pt modelId="{0E16A9CC-7998-4E61-B1D1-5047BB2BBE69}" type="pres">
      <dgm:prSet presAssocID="{2D3BB773-DC37-403D-90DC-A29DF1D9D7D2}" presName="conn2-1" presStyleLbl="parChTrans1D4" presStyleIdx="2" presStyleCnt="8"/>
      <dgm:spPr/>
    </dgm:pt>
    <dgm:pt modelId="{C5443E31-4F90-4468-99F8-9985F6823D41}" type="pres">
      <dgm:prSet presAssocID="{2D3BB773-DC37-403D-90DC-A29DF1D9D7D2}" presName="connTx" presStyleLbl="parChTrans1D4" presStyleIdx="2" presStyleCnt="8"/>
      <dgm:spPr/>
    </dgm:pt>
    <dgm:pt modelId="{56A0ED85-26D6-4F7E-8950-14F685BEC103}" type="pres">
      <dgm:prSet presAssocID="{633E474D-3540-412E-9A1A-636AD6BB889B}" presName="root2" presStyleCnt="0"/>
      <dgm:spPr/>
    </dgm:pt>
    <dgm:pt modelId="{4BBA9AFC-EA95-414F-B380-763686080854}" type="pres">
      <dgm:prSet presAssocID="{633E474D-3540-412E-9A1A-636AD6BB889B}" presName="LevelTwoTextNode" presStyleLbl="asst1" presStyleIdx="4" presStyleCnt="12" custLinFactY="-3215" custLinFactNeighborY="-100000">
        <dgm:presLayoutVars>
          <dgm:chPref val="3"/>
        </dgm:presLayoutVars>
      </dgm:prSet>
      <dgm:spPr/>
    </dgm:pt>
    <dgm:pt modelId="{60D292A3-29BA-42A1-B1C1-436E3EFF86FB}" type="pres">
      <dgm:prSet presAssocID="{633E474D-3540-412E-9A1A-636AD6BB889B}" presName="level3hierChild" presStyleCnt="0"/>
      <dgm:spPr/>
    </dgm:pt>
    <dgm:pt modelId="{B61D547E-EF9B-4AEF-95B3-99099E585CC9}" type="pres">
      <dgm:prSet presAssocID="{3FF0439C-319C-42EB-B477-F90C47D57653}" presName="conn2-1" presStyleLbl="parChTrans1D4" presStyleIdx="3" presStyleCnt="8"/>
      <dgm:spPr/>
    </dgm:pt>
    <dgm:pt modelId="{B95F2D06-A1FB-4DD2-A110-EFB2ABAD407E}" type="pres">
      <dgm:prSet presAssocID="{3FF0439C-319C-42EB-B477-F90C47D57653}" presName="connTx" presStyleLbl="parChTrans1D4" presStyleIdx="3" presStyleCnt="8"/>
      <dgm:spPr/>
    </dgm:pt>
    <dgm:pt modelId="{2398B6A2-118C-472C-BCC6-3450DFCC8E89}" type="pres">
      <dgm:prSet presAssocID="{FFC8A99E-1F89-4147-821F-68EE600CB245}" presName="root2" presStyleCnt="0"/>
      <dgm:spPr/>
    </dgm:pt>
    <dgm:pt modelId="{6D7AA60C-BDBD-4EF8-99C8-79015D2A6323}" type="pres">
      <dgm:prSet presAssocID="{FFC8A99E-1F89-4147-821F-68EE600CB245}" presName="LevelTwoTextNode" presStyleLbl="asst1" presStyleIdx="5" presStyleCnt="12" custScaleY="110000" custLinFactNeighborY="-84236">
        <dgm:presLayoutVars>
          <dgm:chPref val="3"/>
        </dgm:presLayoutVars>
      </dgm:prSet>
      <dgm:spPr/>
    </dgm:pt>
    <dgm:pt modelId="{F2F43E4F-1E39-48D9-9764-7FEAD3AF9E25}" type="pres">
      <dgm:prSet presAssocID="{FFC8A99E-1F89-4147-821F-68EE600CB245}" presName="level3hierChild" presStyleCnt="0"/>
      <dgm:spPr/>
    </dgm:pt>
    <dgm:pt modelId="{B6F1D7FB-9EB0-4153-8579-8B3FE7121BE0}" type="pres">
      <dgm:prSet presAssocID="{2D46DF99-F168-4706-8719-71A41AF6B690}" presName="conn2-1" presStyleLbl="parChTrans1D4" presStyleIdx="4" presStyleCnt="8"/>
      <dgm:spPr/>
    </dgm:pt>
    <dgm:pt modelId="{AA15B35B-8C33-42FA-A125-24FC5373DF40}" type="pres">
      <dgm:prSet presAssocID="{2D46DF99-F168-4706-8719-71A41AF6B690}" presName="connTx" presStyleLbl="parChTrans1D4" presStyleIdx="4" presStyleCnt="8"/>
      <dgm:spPr/>
    </dgm:pt>
    <dgm:pt modelId="{B57C71FC-523C-4D98-B3D2-97A32AE0A043}" type="pres">
      <dgm:prSet presAssocID="{CF4B178D-9789-4986-BAE3-2F96077648A6}" presName="root2" presStyleCnt="0"/>
      <dgm:spPr/>
    </dgm:pt>
    <dgm:pt modelId="{1E9CC12D-92E8-43BD-AF87-6260B168C08F}" type="pres">
      <dgm:prSet presAssocID="{CF4B178D-9789-4986-BAE3-2F96077648A6}" presName="LevelTwoTextNode" presStyleLbl="asst1" presStyleIdx="6" presStyleCnt="12" custLinFactNeighborY="-63872">
        <dgm:presLayoutVars>
          <dgm:chPref val="3"/>
        </dgm:presLayoutVars>
      </dgm:prSet>
      <dgm:spPr/>
    </dgm:pt>
    <dgm:pt modelId="{ED7C6730-373C-4966-8BCD-902DD9E435FF}" type="pres">
      <dgm:prSet presAssocID="{CF4B178D-9789-4986-BAE3-2F96077648A6}" presName="level3hierChild" presStyleCnt="0"/>
      <dgm:spPr/>
    </dgm:pt>
    <dgm:pt modelId="{7971ACCF-5750-44EA-A45F-4F63B3184008}" type="pres">
      <dgm:prSet presAssocID="{650CE8C8-FA82-4D9D-9B39-9AED4C60340B}" presName="conn2-1" presStyleLbl="parChTrans1D4" presStyleIdx="5" presStyleCnt="8"/>
      <dgm:spPr/>
    </dgm:pt>
    <dgm:pt modelId="{3E850F3D-DF00-429B-A80B-B1BF0C267F74}" type="pres">
      <dgm:prSet presAssocID="{650CE8C8-FA82-4D9D-9B39-9AED4C60340B}" presName="connTx" presStyleLbl="parChTrans1D4" presStyleIdx="5" presStyleCnt="8"/>
      <dgm:spPr/>
    </dgm:pt>
    <dgm:pt modelId="{073F14BF-9C0C-48B0-87F3-ABB029C42C5E}" type="pres">
      <dgm:prSet presAssocID="{F4CDE23B-2A3A-4763-80FA-5915FF0F9CAB}" presName="root2" presStyleCnt="0"/>
      <dgm:spPr/>
    </dgm:pt>
    <dgm:pt modelId="{F91DF28C-87D6-4094-A575-EE8BA099CE9C}" type="pres">
      <dgm:prSet presAssocID="{F4CDE23B-2A3A-4763-80FA-5915FF0F9CAB}" presName="LevelTwoTextNode" presStyleLbl="asst1" presStyleIdx="7" presStyleCnt="12" custLinFactNeighborY="-37979">
        <dgm:presLayoutVars>
          <dgm:chPref val="3"/>
        </dgm:presLayoutVars>
      </dgm:prSet>
      <dgm:spPr/>
    </dgm:pt>
    <dgm:pt modelId="{5B997ED2-9F8A-41E2-85D4-38F7CA0DC5BE}" type="pres">
      <dgm:prSet presAssocID="{F4CDE23B-2A3A-4763-80FA-5915FF0F9CAB}" presName="level3hierChild" presStyleCnt="0"/>
      <dgm:spPr/>
    </dgm:pt>
    <dgm:pt modelId="{2D6ECD75-7656-4954-ABD5-B2DDD93056AB}" type="pres">
      <dgm:prSet presAssocID="{00467CE4-41D3-4976-A953-DEC0F6BF3C57}" presName="conn2-1" presStyleLbl="parChTrans1D4" presStyleIdx="6" presStyleCnt="8"/>
      <dgm:spPr/>
    </dgm:pt>
    <dgm:pt modelId="{04E3D862-E143-4285-BD85-B8A51ED34981}" type="pres">
      <dgm:prSet presAssocID="{00467CE4-41D3-4976-A953-DEC0F6BF3C57}" presName="connTx" presStyleLbl="parChTrans1D4" presStyleIdx="6" presStyleCnt="8"/>
      <dgm:spPr/>
    </dgm:pt>
    <dgm:pt modelId="{B1C0B770-1613-45A4-96DE-EC35F560144D}" type="pres">
      <dgm:prSet presAssocID="{19FA3D2E-1359-49C1-B59A-4AF23CC96F4F}" presName="root2" presStyleCnt="0"/>
      <dgm:spPr/>
    </dgm:pt>
    <dgm:pt modelId="{FCC320BB-3582-40B3-AACE-384CC0F11222}" type="pres">
      <dgm:prSet presAssocID="{19FA3D2E-1359-49C1-B59A-4AF23CC96F4F}" presName="LevelTwoTextNode" presStyleLbl="asst1" presStyleIdx="8" presStyleCnt="12" custLinFactNeighborY="-70897">
        <dgm:presLayoutVars>
          <dgm:chPref val="3"/>
        </dgm:presLayoutVars>
      </dgm:prSet>
      <dgm:spPr/>
    </dgm:pt>
    <dgm:pt modelId="{2B387D49-AF01-4808-91D8-AADDD018D8E5}" type="pres">
      <dgm:prSet presAssocID="{19FA3D2E-1359-49C1-B59A-4AF23CC96F4F}" presName="level3hierChild" presStyleCnt="0"/>
      <dgm:spPr/>
    </dgm:pt>
    <dgm:pt modelId="{77C98BE5-1EB8-49B7-9556-7F7F79253B38}" type="pres">
      <dgm:prSet presAssocID="{5EBA6977-7FEB-4886-8555-C62FAD1804BE}" presName="conn2-1" presStyleLbl="parChTrans1D4" presStyleIdx="7" presStyleCnt="8"/>
      <dgm:spPr/>
    </dgm:pt>
    <dgm:pt modelId="{4B61053F-496D-4FBC-99E2-9B6809B4EF06}" type="pres">
      <dgm:prSet presAssocID="{5EBA6977-7FEB-4886-8555-C62FAD1804BE}" presName="connTx" presStyleLbl="parChTrans1D4" presStyleIdx="7" presStyleCnt="8"/>
      <dgm:spPr/>
    </dgm:pt>
    <dgm:pt modelId="{ED784C3E-1D23-4162-93AA-14F0641E3FC2}" type="pres">
      <dgm:prSet presAssocID="{8D267F5A-DDD5-45F0-BF01-8FAB23D3C955}" presName="root2" presStyleCnt="0"/>
      <dgm:spPr/>
    </dgm:pt>
    <dgm:pt modelId="{746CE33E-8B8F-416B-A747-8EA3FA0BC148}" type="pres">
      <dgm:prSet presAssocID="{8D267F5A-DDD5-45F0-BF01-8FAB23D3C955}" presName="LevelTwoTextNode" presStyleLbl="asst1" presStyleIdx="9" presStyleCnt="12" custLinFactNeighborY="-60243">
        <dgm:presLayoutVars>
          <dgm:chPref val="3"/>
        </dgm:presLayoutVars>
      </dgm:prSet>
      <dgm:spPr/>
    </dgm:pt>
    <dgm:pt modelId="{F7E6B781-C3CD-47E7-804A-AE080A9532C9}" type="pres">
      <dgm:prSet presAssocID="{8D267F5A-DDD5-45F0-BF01-8FAB23D3C955}" presName="level3hierChild" presStyleCnt="0"/>
      <dgm:spPr/>
    </dgm:pt>
    <dgm:pt modelId="{84278733-0C78-4C58-9EC9-E6C3734CC4E9}" type="pres">
      <dgm:prSet presAssocID="{2D75D7D4-DE6D-4306-942E-8580D6FF26E2}" presName="conn2-1" presStyleLbl="parChTrans1D3" presStyleIdx="1" presStyleCnt="2"/>
      <dgm:spPr/>
    </dgm:pt>
    <dgm:pt modelId="{1490DCE1-A0F3-4D81-9B2C-99BE11109629}" type="pres">
      <dgm:prSet presAssocID="{2D75D7D4-DE6D-4306-942E-8580D6FF26E2}" presName="connTx" presStyleLbl="parChTrans1D3" presStyleIdx="1" presStyleCnt="2"/>
      <dgm:spPr/>
    </dgm:pt>
    <dgm:pt modelId="{E482C5E7-1F0C-4522-BE33-378BB472D6AB}" type="pres">
      <dgm:prSet presAssocID="{8A27848B-DA89-483D-98AA-DF4B44BB56C9}" presName="root2" presStyleCnt="0"/>
      <dgm:spPr/>
    </dgm:pt>
    <dgm:pt modelId="{FA96D391-B367-4EBB-A987-9159D682D7E6}" type="pres">
      <dgm:prSet presAssocID="{8A27848B-DA89-483D-98AA-DF4B44BB56C9}" presName="LevelTwoTextNode" presStyleLbl="asst1" presStyleIdx="10" presStyleCnt="12" custLinFactNeighborX="144" custLinFactNeighborY="-26902">
        <dgm:presLayoutVars>
          <dgm:chPref val="3"/>
        </dgm:presLayoutVars>
      </dgm:prSet>
      <dgm:spPr/>
    </dgm:pt>
    <dgm:pt modelId="{5E57B464-AF99-44BD-95CD-CA652E04B1B6}" type="pres">
      <dgm:prSet presAssocID="{8A27848B-DA89-483D-98AA-DF4B44BB56C9}" presName="level3hierChild" presStyleCnt="0"/>
      <dgm:spPr/>
    </dgm:pt>
    <dgm:pt modelId="{5B0D5656-2081-4578-AE0D-FE26601F49D3}" type="pres">
      <dgm:prSet presAssocID="{593B0BF9-A84A-44DB-90E7-ABE1525F4EE4}" presName="conn2-1" presStyleLbl="parChTrans1D2" presStyleIdx="1" presStyleCnt="2"/>
      <dgm:spPr/>
    </dgm:pt>
    <dgm:pt modelId="{4C07B18E-10FA-4A65-BE5E-7395EFFFFC9F}" type="pres">
      <dgm:prSet presAssocID="{593B0BF9-A84A-44DB-90E7-ABE1525F4EE4}" presName="connTx" presStyleLbl="parChTrans1D2" presStyleIdx="1" presStyleCnt="2"/>
      <dgm:spPr/>
    </dgm:pt>
    <dgm:pt modelId="{8670DE4C-DE7C-4B1B-BCAA-811B41549877}" type="pres">
      <dgm:prSet presAssocID="{6F3A54BF-B501-4ED9-815A-7B50B18C15BC}" presName="root2" presStyleCnt="0"/>
      <dgm:spPr/>
    </dgm:pt>
    <dgm:pt modelId="{49147237-99AE-4A57-9A25-C78A30913517}" type="pres">
      <dgm:prSet presAssocID="{6F3A54BF-B501-4ED9-815A-7B50B18C15BC}" presName="LevelTwoTextNode" presStyleLbl="asst1" presStyleIdx="11" presStyleCnt="12" custLinFactNeighborY="65543">
        <dgm:presLayoutVars>
          <dgm:chPref val="3"/>
        </dgm:presLayoutVars>
      </dgm:prSet>
      <dgm:spPr/>
    </dgm:pt>
    <dgm:pt modelId="{C5A5BC88-8952-48D5-92F3-5D6BABDA0A9E}" type="pres">
      <dgm:prSet presAssocID="{6F3A54BF-B501-4ED9-815A-7B50B18C15BC}" presName="level3hierChild" presStyleCnt="0"/>
      <dgm:spPr/>
    </dgm:pt>
  </dgm:ptLst>
  <dgm:cxnLst>
    <dgm:cxn modelId="{94647206-B1DF-4394-8B70-BE11A62B7DF3}" type="presOf" srcId="{2D3BB773-DC37-403D-90DC-A29DF1D9D7D2}" destId="{C5443E31-4F90-4468-99F8-9985F6823D41}" srcOrd="1" destOrd="0" presId="urn:microsoft.com/office/officeart/2005/8/layout/hierarchy2"/>
    <dgm:cxn modelId="{56C37C0E-C8EC-4F8A-A0A7-11CC4EF68B27}" type="presOf" srcId="{3FF0439C-319C-42EB-B477-F90C47D57653}" destId="{B95F2D06-A1FB-4DD2-A110-EFB2ABAD407E}" srcOrd="1" destOrd="0" presId="urn:microsoft.com/office/officeart/2005/8/layout/hierarchy2"/>
    <dgm:cxn modelId="{07B71015-71D6-479E-B6F3-8F306E1BEFB5}" type="presOf" srcId="{FFC8A99E-1F89-4147-821F-68EE600CB245}" destId="{6D7AA60C-BDBD-4EF8-99C8-79015D2A6323}" srcOrd="0" destOrd="0" presId="urn:microsoft.com/office/officeart/2005/8/layout/hierarchy2"/>
    <dgm:cxn modelId="{50208B1A-4A3C-4821-8B0C-483096C39B84}" type="presOf" srcId="{8A27848B-DA89-483D-98AA-DF4B44BB56C9}" destId="{FA96D391-B367-4EBB-A987-9159D682D7E6}" srcOrd="0" destOrd="0" presId="urn:microsoft.com/office/officeart/2005/8/layout/hierarchy2"/>
    <dgm:cxn modelId="{B6CF161C-928E-4922-87BA-1A5A3EFF2CEC}" type="presOf" srcId="{D67A2DE7-C74D-483C-8160-9660BDC143DE}" destId="{E1593EF3-F278-4ED7-96C5-C033C62B1E9B}" srcOrd="0" destOrd="0" presId="urn:microsoft.com/office/officeart/2005/8/layout/hierarchy2"/>
    <dgm:cxn modelId="{9899A91F-D699-4DB2-8237-211735E24373}" type="presOf" srcId="{593B0BF9-A84A-44DB-90E7-ABE1525F4EE4}" destId="{4C07B18E-10FA-4A65-BE5E-7395EFFFFC9F}" srcOrd="1" destOrd="0" presId="urn:microsoft.com/office/officeart/2005/8/layout/hierarchy2"/>
    <dgm:cxn modelId="{13161825-0CB2-4B9D-9CF4-91C9C37666C6}" srcId="{EBD18F83-1E2B-41F9-9430-B7CA40AEA5A3}" destId="{8D267F5A-DDD5-45F0-BF01-8FAB23D3C955}" srcOrd="1" destOrd="0" parTransId="{5EBA6977-7FEB-4886-8555-C62FAD1804BE}" sibTransId="{26D18179-E374-4B9E-98A8-8FD6648EABF7}"/>
    <dgm:cxn modelId="{484F0726-408D-4F94-860C-346BF7E3217D}" type="presOf" srcId="{D4A0D318-F335-4873-B2DF-7D86DB80D6A3}" destId="{75012B9B-A805-4D1F-A41C-791E3C37DC18}" srcOrd="0" destOrd="0" presId="urn:microsoft.com/office/officeart/2005/8/layout/hierarchy2"/>
    <dgm:cxn modelId="{F0679D2F-6D0E-44C3-859E-A903D7DC67B3}" type="presOf" srcId="{76886D43-5F74-4F19-9792-470692F06703}" destId="{7ACD5FC8-6A89-403E-9FFB-7F9C70018285}" srcOrd="0" destOrd="0" presId="urn:microsoft.com/office/officeart/2005/8/layout/hierarchy2"/>
    <dgm:cxn modelId="{A8BC5A39-4AC4-4097-BCBE-77B77421E8BC}" type="presOf" srcId="{6497FC79-6410-43D0-8AA5-2D7AC7E0F200}" destId="{449028F4-FA84-4283-A2A4-1E847956A29A}" srcOrd="1" destOrd="0" presId="urn:microsoft.com/office/officeart/2005/8/layout/hierarchy2"/>
    <dgm:cxn modelId="{1ADEE13C-2209-45E9-BD94-B1797B85328B}" srcId="{9E68669F-F77C-4692-A06A-F1F249C4E765}" destId="{CF4B178D-9789-4986-BAE3-2F96077648A6}" srcOrd="2" destOrd="0" parTransId="{2D46DF99-F168-4706-8719-71A41AF6B690}" sibTransId="{0471E945-AC58-40EE-9756-4BECE2105CBF}"/>
    <dgm:cxn modelId="{DD7CB55E-9AA2-4C89-AD51-58AA19519C5A}" type="presOf" srcId="{5EBA6977-7FEB-4886-8555-C62FAD1804BE}" destId="{4B61053F-496D-4FBC-99E2-9B6809B4EF06}" srcOrd="1" destOrd="0" presId="urn:microsoft.com/office/officeart/2005/8/layout/hierarchy2"/>
    <dgm:cxn modelId="{80D9DD60-923D-42BF-896F-9B5FD7A834BC}" srcId="{9E68669F-F77C-4692-A06A-F1F249C4E765}" destId="{F4CDE23B-2A3A-4763-80FA-5915FF0F9CAB}" srcOrd="3" destOrd="0" parTransId="{650CE8C8-FA82-4D9D-9B39-9AED4C60340B}" sibTransId="{919EDD08-B979-4E66-8DF3-B6673E09A2AF}"/>
    <dgm:cxn modelId="{DF253F65-566D-4FC5-92D2-2863D11A0FAD}" srcId="{9E68669F-F77C-4692-A06A-F1F249C4E765}" destId="{633E474D-3540-412E-9A1A-636AD6BB889B}" srcOrd="0" destOrd="0" parTransId="{2D3BB773-DC37-403D-90DC-A29DF1D9D7D2}" sibTransId="{5C393A75-A461-493C-96C2-A8EC7B8041E1}"/>
    <dgm:cxn modelId="{3F11C94B-95DB-4824-9ADE-466C011B0517}" type="presOf" srcId="{CEAB144B-65E0-41BF-B8C7-B18F7E255463}" destId="{3AE4B74B-8481-40BD-BA97-C1A98F3ED945}" srcOrd="1" destOrd="0" presId="urn:microsoft.com/office/officeart/2005/8/layout/hierarchy2"/>
    <dgm:cxn modelId="{F6AA984D-D445-4FBA-BE99-F9105AAF6E94}" type="presOf" srcId="{76886D43-5F74-4F19-9792-470692F06703}" destId="{8384BBFF-B7DC-412C-B657-DB915514406E}" srcOrd="1" destOrd="0" presId="urn:microsoft.com/office/officeart/2005/8/layout/hierarchy2"/>
    <dgm:cxn modelId="{8200A752-37AD-4F2E-B4F5-38EBEC6A6F60}" type="presOf" srcId="{650CE8C8-FA82-4D9D-9B39-9AED4C60340B}" destId="{3E850F3D-DF00-429B-A80B-B1BF0C267F74}" srcOrd="1" destOrd="0" presId="urn:microsoft.com/office/officeart/2005/8/layout/hierarchy2"/>
    <dgm:cxn modelId="{5036F156-CF95-4406-91B2-DB4EF41FC8FB}" type="presOf" srcId="{CF4B178D-9789-4986-BAE3-2F96077648A6}" destId="{1E9CC12D-92E8-43BD-AF87-6260B168C08F}" srcOrd="0" destOrd="0" presId="urn:microsoft.com/office/officeart/2005/8/layout/hierarchy2"/>
    <dgm:cxn modelId="{44C88E79-19A6-4CAB-9ED7-818E0D90A01D}" type="presOf" srcId="{AFEF15E2-C7E8-462A-9FA0-2045A4A1F012}" destId="{AC612908-B882-42C6-9D27-297F996F6D28}" srcOrd="1" destOrd="0" presId="urn:microsoft.com/office/officeart/2005/8/layout/hierarchy2"/>
    <dgm:cxn modelId="{C278447F-BB70-4C6C-B237-EC09579BB255}" type="presOf" srcId="{B27649D5-AA2C-461F-9B0D-BA247CFACF62}" destId="{87953C1F-314A-4124-973B-6A019D376227}" srcOrd="0" destOrd="0" presId="urn:microsoft.com/office/officeart/2005/8/layout/hierarchy2"/>
    <dgm:cxn modelId="{216B3581-E2CB-4CAA-8D5C-F0829FA9FE27}" type="presOf" srcId="{00467CE4-41D3-4976-A953-DEC0F6BF3C57}" destId="{2D6ECD75-7656-4954-ABD5-B2DDD93056AB}" srcOrd="0" destOrd="0" presId="urn:microsoft.com/office/officeart/2005/8/layout/hierarchy2"/>
    <dgm:cxn modelId="{E82ECB82-8355-411A-A067-AF0DE07CB2CE}" type="presOf" srcId="{9E68669F-F77C-4692-A06A-F1F249C4E765}" destId="{362CAE89-83F9-4A06-8A9A-3559A9FA9A17}" srcOrd="0" destOrd="0" presId="urn:microsoft.com/office/officeart/2005/8/layout/hierarchy2"/>
    <dgm:cxn modelId="{81817887-3407-4E24-8ABF-3450DA382789}" srcId="{D67A2DE7-C74D-483C-8160-9660BDC143DE}" destId="{19FA3D2E-1359-49C1-B59A-4AF23CC96F4F}" srcOrd="1" destOrd="0" parTransId="{00467CE4-41D3-4976-A953-DEC0F6BF3C57}" sibTransId="{2CBEC8F7-8019-42C4-B055-F3A49E04E4BA}"/>
    <dgm:cxn modelId="{04C5BD8B-37DF-48C9-BFEC-3E3DAFCEB44C}" type="presOf" srcId="{3FF0439C-319C-42EB-B477-F90C47D57653}" destId="{B61D547E-EF9B-4AEF-95B3-99099E585CC9}" srcOrd="0" destOrd="0" presId="urn:microsoft.com/office/officeart/2005/8/layout/hierarchy2"/>
    <dgm:cxn modelId="{1DC04295-21DE-4426-8895-0F4BE864D46B}" type="presOf" srcId="{5EBA6977-7FEB-4886-8555-C62FAD1804BE}" destId="{77C98BE5-1EB8-49B7-9556-7F7F79253B38}" srcOrd="0" destOrd="0" presId="urn:microsoft.com/office/officeart/2005/8/layout/hierarchy2"/>
    <dgm:cxn modelId="{5BCD5196-B8C9-4C84-8663-E4515576529E}" type="presOf" srcId="{633E474D-3540-412E-9A1A-636AD6BB889B}" destId="{4BBA9AFC-EA95-414F-B380-763686080854}" srcOrd="0" destOrd="0" presId="urn:microsoft.com/office/officeart/2005/8/layout/hierarchy2"/>
    <dgm:cxn modelId="{36E2C297-7DC5-4ABB-9CB8-2EB5CAA196C4}" type="presOf" srcId="{593B0BF9-A84A-44DB-90E7-ABE1525F4EE4}" destId="{5B0D5656-2081-4578-AE0D-FE26601F49D3}" srcOrd="0" destOrd="0" presId="urn:microsoft.com/office/officeart/2005/8/layout/hierarchy2"/>
    <dgm:cxn modelId="{2E569699-5888-410B-AB3D-B26A8ED13541}" type="presOf" srcId="{19FA3D2E-1359-49C1-B59A-4AF23CC96F4F}" destId="{FCC320BB-3582-40B3-AACE-384CC0F11222}" srcOrd="0" destOrd="0" presId="urn:microsoft.com/office/officeart/2005/8/layout/hierarchy2"/>
    <dgm:cxn modelId="{8B94039B-BE1F-4C01-AFB8-7BAF20F1471F}" type="presOf" srcId="{2D46DF99-F168-4706-8719-71A41AF6B690}" destId="{B6F1D7FB-9EB0-4153-8579-8B3FE7121BE0}" srcOrd="0" destOrd="0" presId="urn:microsoft.com/office/officeart/2005/8/layout/hierarchy2"/>
    <dgm:cxn modelId="{60C8239C-5D91-4807-91A9-813DCE36BD49}" type="presOf" srcId="{00467CE4-41D3-4976-A953-DEC0F6BF3C57}" destId="{04E3D862-E143-4285-BD85-B8A51ED34981}" srcOrd="1" destOrd="0" presId="urn:microsoft.com/office/officeart/2005/8/layout/hierarchy2"/>
    <dgm:cxn modelId="{C560F89D-8487-4971-8538-E1E3BA6383D5}" srcId="{B27649D5-AA2C-461F-9B0D-BA247CFACF62}" destId="{D4A0D318-F335-4873-B2DF-7D86DB80D6A3}" srcOrd="0" destOrd="0" parTransId="{AFEF15E2-C7E8-462A-9FA0-2045A4A1F012}" sibTransId="{9F510115-3DDA-4C91-A58D-0CEF28340FA0}"/>
    <dgm:cxn modelId="{311E54A5-9730-4466-A867-B13AB5346D1A}" type="presOf" srcId="{2D3BB773-DC37-403D-90DC-A29DF1D9D7D2}" destId="{0E16A9CC-7998-4E61-B1D1-5047BB2BBE69}" srcOrd="0" destOrd="0" presId="urn:microsoft.com/office/officeart/2005/8/layout/hierarchy2"/>
    <dgm:cxn modelId="{3B498BA7-4937-4844-AB5D-97EA98E6D515}" type="presOf" srcId="{F4CDE23B-2A3A-4763-80FA-5915FF0F9CAB}" destId="{F91DF28C-87D6-4094-A575-EE8BA099CE9C}" srcOrd="0" destOrd="0" presId="urn:microsoft.com/office/officeart/2005/8/layout/hierarchy2"/>
    <dgm:cxn modelId="{1937EFAB-A36A-4C0F-8D88-D30D8C52DDBF}" type="presOf" srcId="{9F0A8475-4254-4700-A11D-3F99891A249E}" destId="{9C5B2B68-EDD3-474C-9F3F-DD12397E2B8B}" srcOrd="0" destOrd="0" presId="urn:microsoft.com/office/officeart/2005/8/layout/hierarchy2"/>
    <dgm:cxn modelId="{CC6F2AAF-1979-43E7-818C-3CAF052280BF}" type="presOf" srcId="{6497FC79-6410-43D0-8AA5-2D7AC7E0F200}" destId="{F683ABEF-3E64-4A47-8065-490960618067}" srcOrd="0" destOrd="0" presId="urn:microsoft.com/office/officeart/2005/8/layout/hierarchy2"/>
    <dgm:cxn modelId="{212526BA-2123-4893-9BDB-D6F7D54A2741}" srcId="{D4A0D318-F335-4873-B2DF-7D86DB80D6A3}" destId="{EBD18F83-1E2B-41F9-9430-B7CA40AEA5A3}" srcOrd="0" destOrd="0" parTransId="{CEAB144B-65E0-41BF-B8C7-B18F7E255463}" sibTransId="{5AD88550-1D66-49DE-BFE6-B98D09C53DB5}"/>
    <dgm:cxn modelId="{22E82CBA-25C7-4580-B775-163AA6E15971}" srcId="{EBD18F83-1E2B-41F9-9430-B7CA40AEA5A3}" destId="{D67A2DE7-C74D-483C-8160-9660BDC143DE}" srcOrd="0" destOrd="0" parTransId="{6497FC79-6410-43D0-8AA5-2D7AC7E0F200}" sibTransId="{9717251D-21AF-4276-B5B9-52014927F8B6}"/>
    <dgm:cxn modelId="{470861C1-E5B5-4833-B09D-474B083F70BC}" type="presOf" srcId="{2D46DF99-F168-4706-8719-71A41AF6B690}" destId="{AA15B35B-8C33-42FA-A125-24FC5373DF40}" srcOrd="1" destOrd="0" presId="urn:microsoft.com/office/officeart/2005/8/layout/hierarchy2"/>
    <dgm:cxn modelId="{F5D42DC4-C9C9-4D99-9D53-A9D6C3FD86DC}" srcId="{9E68669F-F77C-4692-A06A-F1F249C4E765}" destId="{FFC8A99E-1F89-4147-821F-68EE600CB245}" srcOrd="1" destOrd="0" parTransId="{3FF0439C-319C-42EB-B477-F90C47D57653}" sibTransId="{0A3F4C97-9C11-4FF2-974E-1767625F7CEF}"/>
    <dgm:cxn modelId="{FCE7F5C6-0733-4FF3-921A-8B9A81A1BDB9}" type="presOf" srcId="{CEAB144B-65E0-41BF-B8C7-B18F7E255463}" destId="{A1A2F917-EFF0-42DB-B3C8-E63807D204FE}" srcOrd="0" destOrd="0" presId="urn:microsoft.com/office/officeart/2005/8/layout/hierarchy2"/>
    <dgm:cxn modelId="{EFB667C7-EA66-401C-9536-FF68CB020F34}" type="presOf" srcId="{6F3A54BF-B501-4ED9-815A-7B50B18C15BC}" destId="{49147237-99AE-4A57-9A25-C78A30913517}" srcOrd="0" destOrd="0" presId="urn:microsoft.com/office/officeart/2005/8/layout/hierarchy2"/>
    <dgm:cxn modelId="{A01B7EC9-9E6B-49AA-951B-08027424EBBC}" type="presOf" srcId="{2D75D7D4-DE6D-4306-942E-8580D6FF26E2}" destId="{1490DCE1-A0F3-4D81-9B2C-99BE11109629}" srcOrd="1" destOrd="0" presId="urn:microsoft.com/office/officeart/2005/8/layout/hierarchy2"/>
    <dgm:cxn modelId="{937FE0CD-3AEE-4AF9-8969-0706960BB2B7}" type="presOf" srcId="{EBD18F83-1E2B-41F9-9430-B7CA40AEA5A3}" destId="{92768B30-D3F4-4C15-9937-A491297F0A57}" srcOrd="0" destOrd="0" presId="urn:microsoft.com/office/officeart/2005/8/layout/hierarchy2"/>
    <dgm:cxn modelId="{50EE7ED3-3CF9-40E9-A0BA-27A1F8DB4466}" type="presOf" srcId="{AFEF15E2-C7E8-462A-9FA0-2045A4A1F012}" destId="{C84FE8BA-318D-46E4-965E-2885EC48FCF3}" srcOrd="0" destOrd="0" presId="urn:microsoft.com/office/officeart/2005/8/layout/hierarchy2"/>
    <dgm:cxn modelId="{A5CAEBD4-6AF6-4534-BD6C-22E8F76136C9}" srcId="{9F0A8475-4254-4700-A11D-3F99891A249E}" destId="{B27649D5-AA2C-461F-9B0D-BA247CFACF62}" srcOrd="0" destOrd="0" parTransId="{1C09E0E5-9816-47AF-B946-041F73AADD50}" sibTransId="{84A4DE45-AF62-49D5-98A5-680B725988A8}"/>
    <dgm:cxn modelId="{E77B77DC-DFFC-4E6B-BFF2-64CB77B3CEA8}" type="presOf" srcId="{650CE8C8-FA82-4D9D-9B39-9AED4C60340B}" destId="{7971ACCF-5750-44EA-A45F-4F63B3184008}" srcOrd="0" destOrd="0" presId="urn:microsoft.com/office/officeart/2005/8/layout/hierarchy2"/>
    <dgm:cxn modelId="{25E5ACE0-2D8E-459A-9014-B57DE4A3D47C}" type="presOf" srcId="{2D75D7D4-DE6D-4306-942E-8580D6FF26E2}" destId="{84278733-0C78-4C58-9EC9-E6C3734CC4E9}" srcOrd="0" destOrd="0" presId="urn:microsoft.com/office/officeart/2005/8/layout/hierarchy2"/>
    <dgm:cxn modelId="{609CB8E0-B6DF-4536-86E1-638CBBB5298E}" srcId="{D67A2DE7-C74D-483C-8160-9660BDC143DE}" destId="{9E68669F-F77C-4692-A06A-F1F249C4E765}" srcOrd="0" destOrd="0" parTransId="{76886D43-5F74-4F19-9792-470692F06703}" sibTransId="{35F60B42-C9F0-4D09-BDC4-502D17C0F80B}"/>
    <dgm:cxn modelId="{DAD7C0E8-293B-4CC3-9D47-09DBA281CAFE}" srcId="{B27649D5-AA2C-461F-9B0D-BA247CFACF62}" destId="{6F3A54BF-B501-4ED9-815A-7B50B18C15BC}" srcOrd="1" destOrd="0" parTransId="{593B0BF9-A84A-44DB-90E7-ABE1525F4EE4}" sibTransId="{CE5FD48F-D403-4491-9970-1050AF10EDBF}"/>
    <dgm:cxn modelId="{CFC3FFF1-416D-4892-976B-16EA35401696}" srcId="{D4A0D318-F335-4873-B2DF-7D86DB80D6A3}" destId="{8A27848B-DA89-483D-98AA-DF4B44BB56C9}" srcOrd="1" destOrd="0" parTransId="{2D75D7D4-DE6D-4306-942E-8580D6FF26E2}" sibTransId="{3E0CCF31-1518-4C02-BFA1-05B94D15CD11}"/>
    <dgm:cxn modelId="{C35636FC-37F4-4CF5-AC63-FBBA6207CB58}" type="presOf" srcId="{8D267F5A-DDD5-45F0-BF01-8FAB23D3C955}" destId="{746CE33E-8B8F-416B-A747-8EA3FA0BC148}" srcOrd="0" destOrd="0" presId="urn:microsoft.com/office/officeart/2005/8/layout/hierarchy2"/>
    <dgm:cxn modelId="{7A42123B-B41E-4B79-A1E2-6D552F68AF42}" type="presParOf" srcId="{9C5B2B68-EDD3-474C-9F3F-DD12397E2B8B}" destId="{91E1EF34-1FD3-40C1-ABDF-D67A3BF6FDAA}" srcOrd="0" destOrd="0" presId="urn:microsoft.com/office/officeart/2005/8/layout/hierarchy2"/>
    <dgm:cxn modelId="{4037AE9B-455A-4EB9-9B2B-5DF1700C8CC6}" type="presParOf" srcId="{91E1EF34-1FD3-40C1-ABDF-D67A3BF6FDAA}" destId="{87953C1F-314A-4124-973B-6A019D376227}" srcOrd="0" destOrd="0" presId="urn:microsoft.com/office/officeart/2005/8/layout/hierarchy2"/>
    <dgm:cxn modelId="{D7F0D07E-302C-47EF-B9BE-4D81CF7970C7}" type="presParOf" srcId="{91E1EF34-1FD3-40C1-ABDF-D67A3BF6FDAA}" destId="{BABD6A3C-6617-4467-9452-2ED826B3086F}" srcOrd="1" destOrd="0" presId="urn:microsoft.com/office/officeart/2005/8/layout/hierarchy2"/>
    <dgm:cxn modelId="{889C8211-44E9-46C6-B42C-32EE6EEADCEE}" type="presParOf" srcId="{BABD6A3C-6617-4467-9452-2ED826B3086F}" destId="{C84FE8BA-318D-46E4-965E-2885EC48FCF3}" srcOrd="0" destOrd="0" presId="urn:microsoft.com/office/officeart/2005/8/layout/hierarchy2"/>
    <dgm:cxn modelId="{1336E5F5-7EED-4EA2-B182-8852972706F4}" type="presParOf" srcId="{C84FE8BA-318D-46E4-965E-2885EC48FCF3}" destId="{AC612908-B882-42C6-9D27-297F996F6D28}" srcOrd="0" destOrd="0" presId="urn:microsoft.com/office/officeart/2005/8/layout/hierarchy2"/>
    <dgm:cxn modelId="{8B14DC7A-D5E0-420B-88C5-188F8502184C}" type="presParOf" srcId="{BABD6A3C-6617-4467-9452-2ED826B3086F}" destId="{42088DAF-B5B6-423D-9D4A-14C8C86AAA7B}" srcOrd="1" destOrd="0" presId="urn:microsoft.com/office/officeart/2005/8/layout/hierarchy2"/>
    <dgm:cxn modelId="{F6C24DEB-3B25-4147-8E08-D2724874DB7B}" type="presParOf" srcId="{42088DAF-B5B6-423D-9D4A-14C8C86AAA7B}" destId="{75012B9B-A805-4D1F-A41C-791E3C37DC18}" srcOrd="0" destOrd="0" presId="urn:microsoft.com/office/officeart/2005/8/layout/hierarchy2"/>
    <dgm:cxn modelId="{9B13247C-2185-4E01-8A50-14880588FDDD}" type="presParOf" srcId="{42088DAF-B5B6-423D-9D4A-14C8C86AAA7B}" destId="{C33653FE-0759-4F38-87D8-0CDB6DF03818}" srcOrd="1" destOrd="0" presId="urn:microsoft.com/office/officeart/2005/8/layout/hierarchy2"/>
    <dgm:cxn modelId="{967B9FE9-BE47-466D-A17A-CBF5E9AD3863}" type="presParOf" srcId="{C33653FE-0759-4F38-87D8-0CDB6DF03818}" destId="{A1A2F917-EFF0-42DB-B3C8-E63807D204FE}" srcOrd="0" destOrd="0" presId="urn:microsoft.com/office/officeart/2005/8/layout/hierarchy2"/>
    <dgm:cxn modelId="{2CB379EE-88FE-4E66-81D1-EEAED639B468}" type="presParOf" srcId="{A1A2F917-EFF0-42DB-B3C8-E63807D204FE}" destId="{3AE4B74B-8481-40BD-BA97-C1A98F3ED945}" srcOrd="0" destOrd="0" presId="urn:microsoft.com/office/officeart/2005/8/layout/hierarchy2"/>
    <dgm:cxn modelId="{160146CA-6224-49D1-B83B-ECFFB76D4E6F}" type="presParOf" srcId="{C33653FE-0759-4F38-87D8-0CDB6DF03818}" destId="{986AB09C-BDAD-49C9-8826-A735BD83EEE0}" srcOrd="1" destOrd="0" presId="urn:microsoft.com/office/officeart/2005/8/layout/hierarchy2"/>
    <dgm:cxn modelId="{C895D127-D498-4D26-9324-2C100E5B08AF}" type="presParOf" srcId="{986AB09C-BDAD-49C9-8826-A735BD83EEE0}" destId="{92768B30-D3F4-4C15-9937-A491297F0A57}" srcOrd="0" destOrd="0" presId="urn:microsoft.com/office/officeart/2005/8/layout/hierarchy2"/>
    <dgm:cxn modelId="{5C183411-BF00-4488-8D1E-83522EF1531E}" type="presParOf" srcId="{986AB09C-BDAD-49C9-8826-A735BD83EEE0}" destId="{622B6A02-0299-43DE-99DD-6D5A1BC457B7}" srcOrd="1" destOrd="0" presId="urn:microsoft.com/office/officeart/2005/8/layout/hierarchy2"/>
    <dgm:cxn modelId="{8C89D13D-3A55-43D4-81D5-15552E9F76B0}" type="presParOf" srcId="{622B6A02-0299-43DE-99DD-6D5A1BC457B7}" destId="{F683ABEF-3E64-4A47-8065-490960618067}" srcOrd="0" destOrd="0" presId="urn:microsoft.com/office/officeart/2005/8/layout/hierarchy2"/>
    <dgm:cxn modelId="{BED06825-FBF9-49AF-9049-C746C44DC7B1}" type="presParOf" srcId="{F683ABEF-3E64-4A47-8065-490960618067}" destId="{449028F4-FA84-4283-A2A4-1E847956A29A}" srcOrd="0" destOrd="0" presId="urn:microsoft.com/office/officeart/2005/8/layout/hierarchy2"/>
    <dgm:cxn modelId="{E077D87D-923B-40A8-A0BD-F2F990E4A4D2}" type="presParOf" srcId="{622B6A02-0299-43DE-99DD-6D5A1BC457B7}" destId="{E5E894C2-C362-4A19-9E1F-C11D19A993DC}" srcOrd="1" destOrd="0" presId="urn:microsoft.com/office/officeart/2005/8/layout/hierarchy2"/>
    <dgm:cxn modelId="{E4EB9692-36A9-4BC8-9B89-89A765B44D1D}" type="presParOf" srcId="{E5E894C2-C362-4A19-9E1F-C11D19A993DC}" destId="{E1593EF3-F278-4ED7-96C5-C033C62B1E9B}" srcOrd="0" destOrd="0" presId="urn:microsoft.com/office/officeart/2005/8/layout/hierarchy2"/>
    <dgm:cxn modelId="{FB636BF0-820D-426B-9324-5E5AF199E638}" type="presParOf" srcId="{E5E894C2-C362-4A19-9E1F-C11D19A993DC}" destId="{7EE7058B-3131-4A0F-AB51-E4FC6DC930AB}" srcOrd="1" destOrd="0" presId="urn:microsoft.com/office/officeart/2005/8/layout/hierarchy2"/>
    <dgm:cxn modelId="{73B99CDF-87E7-4ABA-92E8-C1EF075AB0B9}" type="presParOf" srcId="{7EE7058B-3131-4A0F-AB51-E4FC6DC930AB}" destId="{7ACD5FC8-6A89-403E-9FFB-7F9C70018285}" srcOrd="0" destOrd="0" presId="urn:microsoft.com/office/officeart/2005/8/layout/hierarchy2"/>
    <dgm:cxn modelId="{E24E2D83-EB3A-4940-9AF8-11EC246FD2F2}" type="presParOf" srcId="{7ACD5FC8-6A89-403E-9FFB-7F9C70018285}" destId="{8384BBFF-B7DC-412C-B657-DB915514406E}" srcOrd="0" destOrd="0" presId="urn:microsoft.com/office/officeart/2005/8/layout/hierarchy2"/>
    <dgm:cxn modelId="{19FDBEB1-C5A2-419C-987F-D0F3AB6999E9}" type="presParOf" srcId="{7EE7058B-3131-4A0F-AB51-E4FC6DC930AB}" destId="{04999C6A-275F-49F0-A53D-0A35E39D14FB}" srcOrd="1" destOrd="0" presId="urn:microsoft.com/office/officeart/2005/8/layout/hierarchy2"/>
    <dgm:cxn modelId="{2EAC4FCC-470B-435E-B1F9-F5E00C3210DA}" type="presParOf" srcId="{04999C6A-275F-49F0-A53D-0A35E39D14FB}" destId="{362CAE89-83F9-4A06-8A9A-3559A9FA9A17}" srcOrd="0" destOrd="0" presId="urn:microsoft.com/office/officeart/2005/8/layout/hierarchy2"/>
    <dgm:cxn modelId="{E08E5D06-2A46-49D7-B3A7-16508FA2D8A8}" type="presParOf" srcId="{04999C6A-275F-49F0-A53D-0A35E39D14FB}" destId="{A28C481D-89D7-4389-9618-F6043CB58E53}" srcOrd="1" destOrd="0" presId="urn:microsoft.com/office/officeart/2005/8/layout/hierarchy2"/>
    <dgm:cxn modelId="{013F0BC8-A856-4983-B8FD-1CD0C74D83FA}" type="presParOf" srcId="{A28C481D-89D7-4389-9618-F6043CB58E53}" destId="{0E16A9CC-7998-4E61-B1D1-5047BB2BBE69}" srcOrd="0" destOrd="0" presId="urn:microsoft.com/office/officeart/2005/8/layout/hierarchy2"/>
    <dgm:cxn modelId="{62E7503B-53DF-4E84-840A-C696DE215B50}" type="presParOf" srcId="{0E16A9CC-7998-4E61-B1D1-5047BB2BBE69}" destId="{C5443E31-4F90-4468-99F8-9985F6823D41}" srcOrd="0" destOrd="0" presId="urn:microsoft.com/office/officeart/2005/8/layout/hierarchy2"/>
    <dgm:cxn modelId="{4E4D554C-9E84-4CB3-8D96-C7D25EBA2208}" type="presParOf" srcId="{A28C481D-89D7-4389-9618-F6043CB58E53}" destId="{56A0ED85-26D6-4F7E-8950-14F685BEC103}" srcOrd="1" destOrd="0" presId="urn:microsoft.com/office/officeart/2005/8/layout/hierarchy2"/>
    <dgm:cxn modelId="{EC830D30-7402-455D-86C4-36D28CEECDE8}" type="presParOf" srcId="{56A0ED85-26D6-4F7E-8950-14F685BEC103}" destId="{4BBA9AFC-EA95-414F-B380-763686080854}" srcOrd="0" destOrd="0" presId="urn:microsoft.com/office/officeart/2005/8/layout/hierarchy2"/>
    <dgm:cxn modelId="{201B381D-1BAF-482F-8B58-90B77EDFFD82}" type="presParOf" srcId="{56A0ED85-26D6-4F7E-8950-14F685BEC103}" destId="{60D292A3-29BA-42A1-B1C1-436E3EFF86FB}" srcOrd="1" destOrd="0" presId="urn:microsoft.com/office/officeart/2005/8/layout/hierarchy2"/>
    <dgm:cxn modelId="{196FE82F-99BA-41C1-995A-D1F0302447C0}" type="presParOf" srcId="{A28C481D-89D7-4389-9618-F6043CB58E53}" destId="{B61D547E-EF9B-4AEF-95B3-99099E585CC9}" srcOrd="2" destOrd="0" presId="urn:microsoft.com/office/officeart/2005/8/layout/hierarchy2"/>
    <dgm:cxn modelId="{4BAF61B9-DBD1-4E60-9A40-4F7F3E926522}" type="presParOf" srcId="{B61D547E-EF9B-4AEF-95B3-99099E585CC9}" destId="{B95F2D06-A1FB-4DD2-A110-EFB2ABAD407E}" srcOrd="0" destOrd="0" presId="urn:microsoft.com/office/officeart/2005/8/layout/hierarchy2"/>
    <dgm:cxn modelId="{6A5644FE-0C43-40E4-9FDF-0F85AF5BCEC6}" type="presParOf" srcId="{A28C481D-89D7-4389-9618-F6043CB58E53}" destId="{2398B6A2-118C-472C-BCC6-3450DFCC8E89}" srcOrd="3" destOrd="0" presId="urn:microsoft.com/office/officeart/2005/8/layout/hierarchy2"/>
    <dgm:cxn modelId="{B6511060-301D-4130-AB2B-0FC316027020}" type="presParOf" srcId="{2398B6A2-118C-472C-BCC6-3450DFCC8E89}" destId="{6D7AA60C-BDBD-4EF8-99C8-79015D2A6323}" srcOrd="0" destOrd="0" presId="urn:microsoft.com/office/officeart/2005/8/layout/hierarchy2"/>
    <dgm:cxn modelId="{F2F5D696-99F3-43B0-98F0-CBA4BF356754}" type="presParOf" srcId="{2398B6A2-118C-472C-BCC6-3450DFCC8E89}" destId="{F2F43E4F-1E39-48D9-9764-7FEAD3AF9E25}" srcOrd="1" destOrd="0" presId="urn:microsoft.com/office/officeart/2005/8/layout/hierarchy2"/>
    <dgm:cxn modelId="{7A4DAC70-2164-4834-8983-E1B6F4578D69}" type="presParOf" srcId="{A28C481D-89D7-4389-9618-F6043CB58E53}" destId="{B6F1D7FB-9EB0-4153-8579-8B3FE7121BE0}" srcOrd="4" destOrd="0" presId="urn:microsoft.com/office/officeart/2005/8/layout/hierarchy2"/>
    <dgm:cxn modelId="{CFB135C5-6140-4865-A4AA-D520DAF15E04}" type="presParOf" srcId="{B6F1D7FB-9EB0-4153-8579-8B3FE7121BE0}" destId="{AA15B35B-8C33-42FA-A125-24FC5373DF40}" srcOrd="0" destOrd="0" presId="urn:microsoft.com/office/officeart/2005/8/layout/hierarchy2"/>
    <dgm:cxn modelId="{FAEB30F6-9DCF-4F6B-9D3F-53C6B92CFFB1}" type="presParOf" srcId="{A28C481D-89D7-4389-9618-F6043CB58E53}" destId="{B57C71FC-523C-4D98-B3D2-97A32AE0A043}" srcOrd="5" destOrd="0" presId="urn:microsoft.com/office/officeart/2005/8/layout/hierarchy2"/>
    <dgm:cxn modelId="{DBFB2304-096E-4526-8C58-C2301405B008}" type="presParOf" srcId="{B57C71FC-523C-4D98-B3D2-97A32AE0A043}" destId="{1E9CC12D-92E8-43BD-AF87-6260B168C08F}" srcOrd="0" destOrd="0" presId="urn:microsoft.com/office/officeart/2005/8/layout/hierarchy2"/>
    <dgm:cxn modelId="{B00AEFA5-D9DA-4FC2-BF52-DD0FED52446E}" type="presParOf" srcId="{B57C71FC-523C-4D98-B3D2-97A32AE0A043}" destId="{ED7C6730-373C-4966-8BCD-902DD9E435FF}" srcOrd="1" destOrd="0" presId="urn:microsoft.com/office/officeart/2005/8/layout/hierarchy2"/>
    <dgm:cxn modelId="{D0C80C61-454F-4283-A66E-3E664F3C024F}" type="presParOf" srcId="{A28C481D-89D7-4389-9618-F6043CB58E53}" destId="{7971ACCF-5750-44EA-A45F-4F63B3184008}" srcOrd="6" destOrd="0" presId="urn:microsoft.com/office/officeart/2005/8/layout/hierarchy2"/>
    <dgm:cxn modelId="{EE07C770-83F0-4202-A41D-F6A10AD993EE}" type="presParOf" srcId="{7971ACCF-5750-44EA-A45F-4F63B3184008}" destId="{3E850F3D-DF00-429B-A80B-B1BF0C267F74}" srcOrd="0" destOrd="0" presId="urn:microsoft.com/office/officeart/2005/8/layout/hierarchy2"/>
    <dgm:cxn modelId="{646F737E-7AF7-416E-8652-BE99FC046E62}" type="presParOf" srcId="{A28C481D-89D7-4389-9618-F6043CB58E53}" destId="{073F14BF-9C0C-48B0-87F3-ABB029C42C5E}" srcOrd="7" destOrd="0" presId="urn:microsoft.com/office/officeart/2005/8/layout/hierarchy2"/>
    <dgm:cxn modelId="{E981193A-9CA1-47D6-9D15-5CA129760574}" type="presParOf" srcId="{073F14BF-9C0C-48B0-87F3-ABB029C42C5E}" destId="{F91DF28C-87D6-4094-A575-EE8BA099CE9C}" srcOrd="0" destOrd="0" presId="urn:microsoft.com/office/officeart/2005/8/layout/hierarchy2"/>
    <dgm:cxn modelId="{59CC6750-5685-49D9-8282-9345A40074AF}" type="presParOf" srcId="{073F14BF-9C0C-48B0-87F3-ABB029C42C5E}" destId="{5B997ED2-9F8A-41E2-85D4-38F7CA0DC5BE}" srcOrd="1" destOrd="0" presId="urn:microsoft.com/office/officeart/2005/8/layout/hierarchy2"/>
    <dgm:cxn modelId="{2087F41A-F59D-4441-9222-9BE48020982A}" type="presParOf" srcId="{7EE7058B-3131-4A0F-AB51-E4FC6DC930AB}" destId="{2D6ECD75-7656-4954-ABD5-B2DDD93056AB}" srcOrd="2" destOrd="0" presId="urn:microsoft.com/office/officeart/2005/8/layout/hierarchy2"/>
    <dgm:cxn modelId="{A6C0383A-DD9E-4731-A503-6757694A6379}" type="presParOf" srcId="{2D6ECD75-7656-4954-ABD5-B2DDD93056AB}" destId="{04E3D862-E143-4285-BD85-B8A51ED34981}" srcOrd="0" destOrd="0" presId="urn:microsoft.com/office/officeart/2005/8/layout/hierarchy2"/>
    <dgm:cxn modelId="{80B212B4-BD33-4A0B-B8B8-5C898B101CC6}" type="presParOf" srcId="{7EE7058B-3131-4A0F-AB51-E4FC6DC930AB}" destId="{B1C0B770-1613-45A4-96DE-EC35F560144D}" srcOrd="3" destOrd="0" presId="urn:microsoft.com/office/officeart/2005/8/layout/hierarchy2"/>
    <dgm:cxn modelId="{4304961F-C3DC-4806-A866-3CFC9D8349CB}" type="presParOf" srcId="{B1C0B770-1613-45A4-96DE-EC35F560144D}" destId="{FCC320BB-3582-40B3-AACE-384CC0F11222}" srcOrd="0" destOrd="0" presId="urn:microsoft.com/office/officeart/2005/8/layout/hierarchy2"/>
    <dgm:cxn modelId="{8FBBBEF9-5AC9-460C-9335-4720C68136EE}" type="presParOf" srcId="{B1C0B770-1613-45A4-96DE-EC35F560144D}" destId="{2B387D49-AF01-4808-91D8-AADDD018D8E5}" srcOrd="1" destOrd="0" presId="urn:microsoft.com/office/officeart/2005/8/layout/hierarchy2"/>
    <dgm:cxn modelId="{BE42A242-C147-494F-A548-DD580844C233}" type="presParOf" srcId="{622B6A02-0299-43DE-99DD-6D5A1BC457B7}" destId="{77C98BE5-1EB8-49B7-9556-7F7F79253B38}" srcOrd="2" destOrd="0" presId="urn:microsoft.com/office/officeart/2005/8/layout/hierarchy2"/>
    <dgm:cxn modelId="{A955CC91-27B3-45AC-81A7-F74BAA1FCE39}" type="presParOf" srcId="{77C98BE5-1EB8-49B7-9556-7F7F79253B38}" destId="{4B61053F-496D-4FBC-99E2-9B6809B4EF06}" srcOrd="0" destOrd="0" presId="urn:microsoft.com/office/officeart/2005/8/layout/hierarchy2"/>
    <dgm:cxn modelId="{1219E507-85BE-41D9-99F8-432DCF0C5452}" type="presParOf" srcId="{622B6A02-0299-43DE-99DD-6D5A1BC457B7}" destId="{ED784C3E-1D23-4162-93AA-14F0641E3FC2}" srcOrd="3" destOrd="0" presId="urn:microsoft.com/office/officeart/2005/8/layout/hierarchy2"/>
    <dgm:cxn modelId="{512DC270-0FB0-4545-B1DE-74F9F86A6851}" type="presParOf" srcId="{ED784C3E-1D23-4162-93AA-14F0641E3FC2}" destId="{746CE33E-8B8F-416B-A747-8EA3FA0BC148}" srcOrd="0" destOrd="0" presId="urn:microsoft.com/office/officeart/2005/8/layout/hierarchy2"/>
    <dgm:cxn modelId="{A71FBFB0-47C6-4835-949D-AB033F670292}" type="presParOf" srcId="{ED784C3E-1D23-4162-93AA-14F0641E3FC2}" destId="{F7E6B781-C3CD-47E7-804A-AE080A9532C9}" srcOrd="1" destOrd="0" presId="urn:microsoft.com/office/officeart/2005/8/layout/hierarchy2"/>
    <dgm:cxn modelId="{7418617C-6817-42ED-99E0-97F98AEE86E2}" type="presParOf" srcId="{C33653FE-0759-4F38-87D8-0CDB6DF03818}" destId="{84278733-0C78-4C58-9EC9-E6C3734CC4E9}" srcOrd="2" destOrd="0" presId="urn:microsoft.com/office/officeart/2005/8/layout/hierarchy2"/>
    <dgm:cxn modelId="{C5EEDFBA-C6B7-40FA-AB24-A58437C21AF6}" type="presParOf" srcId="{84278733-0C78-4C58-9EC9-E6C3734CC4E9}" destId="{1490DCE1-A0F3-4D81-9B2C-99BE11109629}" srcOrd="0" destOrd="0" presId="urn:microsoft.com/office/officeart/2005/8/layout/hierarchy2"/>
    <dgm:cxn modelId="{94BC6436-2FA6-40E7-A5B0-5C079D0D217A}" type="presParOf" srcId="{C33653FE-0759-4F38-87D8-0CDB6DF03818}" destId="{E482C5E7-1F0C-4522-BE33-378BB472D6AB}" srcOrd="3" destOrd="0" presId="urn:microsoft.com/office/officeart/2005/8/layout/hierarchy2"/>
    <dgm:cxn modelId="{FB4D6984-5CA3-4B19-BEFE-8749845A12D1}" type="presParOf" srcId="{E482C5E7-1F0C-4522-BE33-378BB472D6AB}" destId="{FA96D391-B367-4EBB-A987-9159D682D7E6}" srcOrd="0" destOrd="0" presId="urn:microsoft.com/office/officeart/2005/8/layout/hierarchy2"/>
    <dgm:cxn modelId="{DE3D5CA6-1E6A-47DB-83A4-422FD606E809}" type="presParOf" srcId="{E482C5E7-1F0C-4522-BE33-378BB472D6AB}" destId="{5E57B464-AF99-44BD-95CD-CA652E04B1B6}" srcOrd="1" destOrd="0" presId="urn:microsoft.com/office/officeart/2005/8/layout/hierarchy2"/>
    <dgm:cxn modelId="{242CE4B7-6677-4894-AF81-C668C2BBB600}" type="presParOf" srcId="{BABD6A3C-6617-4467-9452-2ED826B3086F}" destId="{5B0D5656-2081-4578-AE0D-FE26601F49D3}" srcOrd="2" destOrd="0" presId="urn:microsoft.com/office/officeart/2005/8/layout/hierarchy2"/>
    <dgm:cxn modelId="{F509AF38-D53F-44F8-A470-809DA2C6EC77}" type="presParOf" srcId="{5B0D5656-2081-4578-AE0D-FE26601F49D3}" destId="{4C07B18E-10FA-4A65-BE5E-7395EFFFFC9F}" srcOrd="0" destOrd="0" presId="urn:microsoft.com/office/officeart/2005/8/layout/hierarchy2"/>
    <dgm:cxn modelId="{3FA7EE82-A695-4EAA-BDCB-B454978EAB6C}" type="presParOf" srcId="{BABD6A3C-6617-4467-9452-2ED826B3086F}" destId="{8670DE4C-DE7C-4B1B-BCAA-811B41549877}" srcOrd="3" destOrd="0" presId="urn:microsoft.com/office/officeart/2005/8/layout/hierarchy2"/>
    <dgm:cxn modelId="{07432F28-8CC1-4F8C-AD83-F43238D7B769}" type="presParOf" srcId="{8670DE4C-DE7C-4B1B-BCAA-811B41549877}" destId="{49147237-99AE-4A57-9A25-C78A30913517}" srcOrd="0" destOrd="0" presId="urn:microsoft.com/office/officeart/2005/8/layout/hierarchy2"/>
    <dgm:cxn modelId="{EAA7FDD9-D832-418D-B9BC-15792D1BEA4E}" type="presParOf" srcId="{8670DE4C-DE7C-4B1B-BCAA-811B41549877}" destId="{C5A5BC88-8952-48D5-92F3-5D6BABDA0A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BEF9E-6AF8-4E42-AFD5-90540ED9F955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C30D5-3024-48D5-8F7B-A2684EE07657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Zone Coordinator</a:t>
          </a:r>
        </a:p>
      </dgm:t>
    </dgm:pt>
    <dgm:pt modelId="{044DE740-6307-4FA3-BD34-7F24BA2E9AFA}" type="parTrans" cxnId="{EAB6718F-3058-44CD-A7E1-94A2495829F4}">
      <dgm:prSet/>
      <dgm:spPr/>
      <dgm:t>
        <a:bodyPr/>
        <a:lstStyle/>
        <a:p>
          <a:endParaRPr lang="en-US"/>
        </a:p>
      </dgm:t>
    </dgm:pt>
    <dgm:pt modelId="{BBCB6011-EC5F-4587-8CCE-B7E8E705FE2A}" type="sibTrans" cxnId="{EAB6718F-3058-44CD-A7E1-94A2495829F4}">
      <dgm:prSet/>
      <dgm:spPr/>
      <dgm:t>
        <a:bodyPr/>
        <a:lstStyle/>
        <a:p>
          <a:endParaRPr lang="en-US"/>
        </a:p>
      </dgm:t>
    </dgm:pt>
    <dgm:pt modelId="{334A59B1-2585-489E-9411-BAF19A027A44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Deputy Director - Juniors (If more than one)</a:t>
          </a:r>
        </a:p>
      </dgm:t>
    </dgm:pt>
    <dgm:pt modelId="{4986FD75-FEFF-4163-8B7B-C351B98DCEB7}" type="parTrans" cxnId="{9BA6707D-ABCE-4859-A196-E712FCA6FDA9}">
      <dgm:prSet/>
      <dgm:spPr/>
      <dgm:t>
        <a:bodyPr/>
        <a:lstStyle/>
        <a:p>
          <a:endParaRPr lang="en-US"/>
        </a:p>
      </dgm:t>
    </dgm:pt>
    <dgm:pt modelId="{9521345C-62F0-4716-9A93-342C5F9F9859}" type="sibTrans" cxnId="{9BA6707D-ABCE-4859-A196-E712FCA6FDA9}">
      <dgm:prSet/>
      <dgm:spPr/>
      <dgm:t>
        <a:bodyPr/>
        <a:lstStyle/>
        <a:p>
          <a:endParaRPr lang="en-US"/>
        </a:p>
      </dgm:t>
    </dgm:pt>
    <dgm:pt modelId="{FCD83FA5-B9DB-4118-AD16-22ABAEFDAA47}">
      <dgm:prSet phldrT="[Text]"/>
      <dgm:spPr/>
      <dgm:t>
        <a:bodyPr/>
        <a:lstStyle/>
        <a:p>
          <a:r>
            <a:rPr lang="en-US" dirty="0"/>
            <a:t>Counselors</a:t>
          </a:r>
        </a:p>
      </dgm:t>
    </dgm:pt>
    <dgm:pt modelId="{E4CB7CAA-F559-442D-B8B7-B142D6F3C1EF}" type="parTrans" cxnId="{B2857A3A-7383-44A9-8DF9-CD024A817E54}">
      <dgm:prSet/>
      <dgm:spPr/>
      <dgm:t>
        <a:bodyPr/>
        <a:lstStyle/>
        <a:p>
          <a:endParaRPr lang="en-US"/>
        </a:p>
      </dgm:t>
    </dgm:pt>
    <dgm:pt modelId="{3C091ACA-5CB7-4153-8DD1-354EDC65F22C}" type="sibTrans" cxnId="{B2857A3A-7383-44A9-8DF9-CD024A817E54}">
      <dgm:prSet/>
      <dgm:spPr/>
      <dgm:t>
        <a:bodyPr/>
        <a:lstStyle/>
        <a:p>
          <a:endParaRPr lang="en-US"/>
        </a:p>
      </dgm:t>
    </dgm:pt>
    <dgm:pt modelId="{05786BDF-9431-4422-9A23-3832B8F8D0D2}">
      <dgm:prSet phldrT="[Text]"/>
      <dgm:spPr/>
      <dgm:t>
        <a:bodyPr/>
        <a:lstStyle/>
        <a:p>
          <a:r>
            <a:rPr lang="en-US" dirty="0"/>
            <a:t>Instructors</a:t>
          </a:r>
        </a:p>
      </dgm:t>
    </dgm:pt>
    <dgm:pt modelId="{E288E2DB-EDAF-4960-90E2-039DCF1BCF2C}" type="parTrans" cxnId="{18F4ACB5-E2FB-4256-BFCA-5402DD2A89A5}">
      <dgm:prSet/>
      <dgm:spPr/>
      <dgm:t>
        <a:bodyPr/>
        <a:lstStyle/>
        <a:p>
          <a:endParaRPr lang="en-US"/>
        </a:p>
      </dgm:t>
    </dgm:pt>
    <dgm:pt modelId="{7557F2B9-7CE0-4590-9ACB-78A37B34F753}" type="sibTrans" cxnId="{18F4ACB5-E2FB-4256-BFCA-5402DD2A89A5}">
      <dgm:prSet/>
      <dgm:spPr/>
      <dgm:t>
        <a:bodyPr/>
        <a:lstStyle/>
        <a:p>
          <a:endParaRPr lang="en-US"/>
        </a:p>
      </dgm:t>
    </dgm:pt>
    <dgm:pt modelId="{0A31762F-271C-4161-AE1C-6643302852DF}">
      <dgm:prSet phldrT="[Text]"/>
      <dgm:spPr/>
      <dgm:t>
        <a:bodyPr/>
        <a:lstStyle/>
        <a:p>
          <a:r>
            <a:rPr lang="en-US" dirty="0"/>
            <a:t>Parents</a:t>
          </a:r>
        </a:p>
      </dgm:t>
    </dgm:pt>
    <dgm:pt modelId="{E4BE5B6F-3C11-4BF2-AF47-2EBDF647DEBD}" type="parTrans" cxnId="{D452D7C5-CA9E-4CE8-842F-23E7749D1E3C}">
      <dgm:prSet/>
      <dgm:spPr/>
      <dgm:t>
        <a:bodyPr/>
        <a:lstStyle/>
        <a:p>
          <a:endParaRPr lang="en-US"/>
        </a:p>
      </dgm:t>
    </dgm:pt>
    <dgm:pt modelId="{8F947E40-1AE7-4BAF-B8EA-5C68586C992E}" type="sibTrans" cxnId="{D452D7C5-CA9E-4CE8-842F-23E7749D1E3C}">
      <dgm:prSet/>
      <dgm:spPr/>
      <dgm:t>
        <a:bodyPr/>
        <a:lstStyle/>
        <a:p>
          <a:endParaRPr lang="en-US"/>
        </a:p>
      </dgm:t>
    </dgm:pt>
    <dgm:pt modelId="{4D265FB3-767A-4B42-A756-9E1BEC5339CD}">
      <dgm:prSet phldrT="[Text]"/>
      <dgm:spPr/>
      <dgm:t>
        <a:bodyPr/>
        <a:lstStyle/>
        <a:p>
          <a:r>
            <a:rPr lang="en-US" dirty="0"/>
            <a:t>Secretary</a:t>
          </a:r>
        </a:p>
      </dgm:t>
    </dgm:pt>
    <dgm:pt modelId="{78A8443D-C0BA-4319-A4F4-2518B1E20019}" type="parTrans" cxnId="{D19131A8-8AA5-4CB0-A249-FB4C3F9AF90A}">
      <dgm:prSet/>
      <dgm:spPr/>
      <dgm:t>
        <a:bodyPr/>
        <a:lstStyle/>
        <a:p>
          <a:endParaRPr lang="en-US"/>
        </a:p>
      </dgm:t>
    </dgm:pt>
    <dgm:pt modelId="{85AF992B-AEA9-41AA-81D5-B2219FB90F96}" type="sibTrans" cxnId="{D19131A8-8AA5-4CB0-A249-FB4C3F9AF90A}">
      <dgm:prSet/>
      <dgm:spPr/>
      <dgm:t>
        <a:bodyPr/>
        <a:lstStyle/>
        <a:p>
          <a:endParaRPr lang="en-US"/>
        </a:p>
      </dgm:t>
    </dgm:pt>
    <dgm:pt modelId="{263861C7-D7D6-4936-A7DB-895F44CF3ECA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D98BC6CB-7F03-4CDB-BADA-525D20006ED9}" type="parTrans" cxnId="{575D7DF7-2C55-478D-895B-A9294243ACF1}">
      <dgm:prSet/>
      <dgm:spPr/>
      <dgm:t>
        <a:bodyPr/>
        <a:lstStyle/>
        <a:p>
          <a:endParaRPr lang="en-US"/>
        </a:p>
      </dgm:t>
    </dgm:pt>
    <dgm:pt modelId="{37EA2DEC-7372-4311-83CB-14B53B94B14B}" type="sibTrans" cxnId="{575D7DF7-2C55-478D-895B-A9294243ACF1}">
      <dgm:prSet/>
      <dgm:spPr/>
      <dgm:t>
        <a:bodyPr/>
        <a:lstStyle/>
        <a:p>
          <a:endParaRPr lang="en-US"/>
        </a:p>
      </dgm:t>
    </dgm:pt>
    <dgm:pt modelId="{84436E85-FF68-4D61-A6ED-075F5BD27A64}">
      <dgm:prSet phldrT="[Text]"/>
      <dgm:spPr/>
      <dgm:t>
        <a:bodyPr/>
        <a:lstStyle/>
        <a:p>
          <a:r>
            <a:rPr lang="en-US" dirty="0"/>
            <a:t>Unit Counselor</a:t>
          </a:r>
        </a:p>
      </dgm:t>
    </dgm:pt>
    <dgm:pt modelId="{78354A15-7879-465A-B2A2-61F36EFA2297}" type="parTrans" cxnId="{1FB929AE-5B42-4673-A805-C79C1B09B271}">
      <dgm:prSet/>
      <dgm:spPr/>
      <dgm:t>
        <a:bodyPr/>
        <a:lstStyle/>
        <a:p>
          <a:endParaRPr lang="en-US"/>
        </a:p>
      </dgm:t>
    </dgm:pt>
    <dgm:pt modelId="{9DAECDDF-A8E3-4831-AABD-CECF1B5836AF}" type="sibTrans" cxnId="{1FB929AE-5B42-4673-A805-C79C1B09B271}">
      <dgm:prSet/>
      <dgm:spPr/>
      <dgm:t>
        <a:bodyPr/>
        <a:lstStyle/>
        <a:p>
          <a:endParaRPr lang="en-US"/>
        </a:p>
      </dgm:t>
    </dgm:pt>
    <dgm:pt modelId="{FAD23E9E-44D5-45FE-91D6-DC1181FC73E0}">
      <dgm:prSet phldrT="[Text]"/>
      <dgm:spPr/>
      <dgm:t>
        <a:bodyPr/>
        <a:lstStyle/>
        <a:p>
          <a:r>
            <a:rPr lang="en-US" dirty="0"/>
            <a:t>Unit Captain</a:t>
          </a:r>
        </a:p>
      </dgm:t>
    </dgm:pt>
    <dgm:pt modelId="{BA1FF588-C20A-4C6C-AE65-5B49CF1F44D6}" type="parTrans" cxnId="{BC36CDD2-291A-4A77-9D49-93BD40F5EB91}">
      <dgm:prSet/>
      <dgm:spPr/>
      <dgm:t>
        <a:bodyPr/>
        <a:lstStyle/>
        <a:p>
          <a:endParaRPr lang="en-US"/>
        </a:p>
      </dgm:t>
    </dgm:pt>
    <dgm:pt modelId="{4DA06CF1-0D26-482A-B80E-64594B4A7744}" type="sibTrans" cxnId="{BC36CDD2-291A-4A77-9D49-93BD40F5EB91}">
      <dgm:prSet/>
      <dgm:spPr/>
      <dgm:t>
        <a:bodyPr/>
        <a:lstStyle/>
        <a:p>
          <a:endParaRPr lang="en-US"/>
        </a:p>
      </dgm:t>
    </dgm:pt>
    <dgm:pt modelId="{6438711C-E707-43C0-8AEF-266906E80C31}">
      <dgm:prSet phldrT="[Text]"/>
      <dgm:spPr/>
      <dgm:t>
        <a:bodyPr/>
        <a:lstStyle/>
        <a:p>
          <a:r>
            <a:rPr lang="en-US" dirty="0"/>
            <a:t>Unit Scribe</a:t>
          </a:r>
        </a:p>
      </dgm:t>
    </dgm:pt>
    <dgm:pt modelId="{B7955389-0EC0-48F8-8F86-9445E79B0053}" type="parTrans" cxnId="{4AC75D7B-9FCA-41A6-A852-C071FD0FE7CC}">
      <dgm:prSet/>
      <dgm:spPr/>
      <dgm:t>
        <a:bodyPr/>
        <a:lstStyle/>
        <a:p>
          <a:endParaRPr lang="en-US"/>
        </a:p>
      </dgm:t>
    </dgm:pt>
    <dgm:pt modelId="{274AB538-EAFC-43D3-B83E-1971788ADC6E}" type="sibTrans" cxnId="{4AC75D7B-9FCA-41A6-A852-C071FD0FE7CC}">
      <dgm:prSet/>
      <dgm:spPr/>
      <dgm:t>
        <a:bodyPr/>
        <a:lstStyle/>
        <a:p>
          <a:endParaRPr lang="en-US"/>
        </a:p>
      </dgm:t>
    </dgm:pt>
    <dgm:pt modelId="{99AFC04C-B958-4D34-8DC2-21BC2C5B7318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B6988F89-18AF-481B-A79E-A55E7AAE60E1}" type="parTrans" cxnId="{0E706A70-72D5-47BF-8813-5D056BDE9D38}">
      <dgm:prSet/>
      <dgm:spPr/>
      <dgm:t>
        <a:bodyPr/>
        <a:lstStyle/>
        <a:p>
          <a:endParaRPr lang="en-US"/>
        </a:p>
      </dgm:t>
    </dgm:pt>
    <dgm:pt modelId="{886A347D-B22B-495D-BCF9-2B82E5A835A9}" type="sibTrans" cxnId="{0E706A70-72D5-47BF-8813-5D056BDE9D38}">
      <dgm:prSet/>
      <dgm:spPr/>
      <dgm:t>
        <a:bodyPr/>
        <a:lstStyle/>
        <a:p>
          <a:endParaRPr lang="en-US"/>
        </a:p>
      </dgm:t>
    </dgm:pt>
    <dgm:pt modelId="{FC0F71BF-B2E5-4598-B4B3-F6B37694A2A1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106D65C7-295C-429C-9741-E6705FA21FF7}" type="parTrans" cxnId="{FB5FB196-FF25-4E6E-BA71-711C6F811322}">
      <dgm:prSet/>
      <dgm:spPr/>
      <dgm:t>
        <a:bodyPr/>
        <a:lstStyle/>
        <a:p>
          <a:endParaRPr lang="en-US"/>
        </a:p>
      </dgm:t>
    </dgm:pt>
    <dgm:pt modelId="{6119026C-20A3-43B8-A492-617556A91605}" type="sibTrans" cxnId="{FB5FB196-FF25-4E6E-BA71-711C6F811322}">
      <dgm:prSet/>
      <dgm:spPr/>
      <dgm:t>
        <a:bodyPr/>
        <a:lstStyle/>
        <a:p>
          <a:endParaRPr lang="en-US"/>
        </a:p>
      </dgm:t>
    </dgm:pt>
    <dgm:pt modelId="{D59BF112-AA3A-4E23-9FEA-E8FAC4B5FC28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Pathfinder Club Director</a:t>
          </a:r>
        </a:p>
      </dgm:t>
    </dgm:pt>
    <dgm:pt modelId="{6DFDD644-2CCD-44A0-85A3-749F4F1B3806}" type="parTrans" cxnId="{72954FA1-6E10-4DCD-A054-90F438D321A7}">
      <dgm:prSet/>
      <dgm:spPr/>
      <dgm:t>
        <a:bodyPr/>
        <a:lstStyle/>
        <a:p>
          <a:endParaRPr lang="en-US"/>
        </a:p>
      </dgm:t>
    </dgm:pt>
    <dgm:pt modelId="{4E1A42F1-7428-4533-ADE4-934AFB8D9355}" type="sibTrans" cxnId="{72954FA1-6E10-4DCD-A054-90F438D321A7}">
      <dgm:prSet/>
      <dgm:spPr/>
      <dgm:t>
        <a:bodyPr/>
        <a:lstStyle/>
        <a:p>
          <a:endParaRPr lang="en-US"/>
        </a:p>
      </dgm:t>
    </dgm:pt>
    <dgm:pt modelId="{A692ED5B-28EC-4085-BE62-E9D5C51E421B}">
      <dgm:prSet phldrT="[Text]"/>
      <dgm:spPr/>
      <dgm:t>
        <a:bodyPr/>
        <a:lstStyle/>
        <a:p>
          <a:r>
            <a:rPr lang="en-US" dirty="0"/>
            <a:t>Zone Coordinator</a:t>
          </a:r>
        </a:p>
      </dgm:t>
    </dgm:pt>
    <dgm:pt modelId="{166D398A-4A85-4256-BE05-6DACB03933F2}" type="parTrans" cxnId="{DC1BFF5D-0113-4D9A-87DA-10B8FCA70DF0}">
      <dgm:prSet/>
      <dgm:spPr/>
      <dgm:t>
        <a:bodyPr/>
        <a:lstStyle/>
        <a:p>
          <a:endParaRPr lang="en-US"/>
        </a:p>
      </dgm:t>
    </dgm:pt>
    <dgm:pt modelId="{311CC701-396E-4A53-8C38-456219A42C36}" type="sibTrans" cxnId="{DC1BFF5D-0113-4D9A-87DA-10B8FCA70DF0}">
      <dgm:prSet/>
      <dgm:spPr/>
      <dgm:t>
        <a:bodyPr/>
        <a:lstStyle/>
        <a:p>
          <a:endParaRPr lang="en-US"/>
        </a:p>
      </dgm:t>
    </dgm:pt>
    <dgm:pt modelId="{7C1920A6-17AD-4A46-A4E7-CA5E4D88CB63}">
      <dgm:prSet phldrT="[Text]"/>
      <dgm:spPr/>
      <dgm:t>
        <a:bodyPr/>
        <a:lstStyle/>
        <a:p>
          <a:r>
            <a:rPr lang="en-US" dirty="0"/>
            <a:t>Zone Coordinator</a:t>
          </a:r>
        </a:p>
      </dgm:t>
    </dgm:pt>
    <dgm:pt modelId="{12221626-B146-4FAF-AA62-4E241C99D2DB}" type="parTrans" cxnId="{5460B41A-E50F-41E8-ADEF-312AF9B70EA7}">
      <dgm:prSet/>
      <dgm:spPr/>
      <dgm:t>
        <a:bodyPr/>
        <a:lstStyle/>
        <a:p>
          <a:endParaRPr lang="en-US"/>
        </a:p>
      </dgm:t>
    </dgm:pt>
    <dgm:pt modelId="{5860D70F-9A5B-42FB-BA4C-956C6F0F6AD2}" type="sibTrans" cxnId="{5460B41A-E50F-41E8-ADEF-312AF9B70EA7}">
      <dgm:prSet/>
      <dgm:spPr/>
      <dgm:t>
        <a:bodyPr/>
        <a:lstStyle/>
        <a:p>
          <a:endParaRPr lang="en-US"/>
        </a:p>
      </dgm:t>
    </dgm:pt>
    <dgm:pt modelId="{B934D044-FDDC-4B49-822D-72B4E3266241}">
      <dgm:prSet phldrT="[Text]"/>
      <dgm:spPr/>
      <dgm:t>
        <a:bodyPr/>
        <a:lstStyle/>
        <a:p>
          <a:r>
            <a:rPr lang="en-US" dirty="0"/>
            <a:t>Zone Coordinator</a:t>
          </a:r>
        </a:p>
      </dgm:t>
    </dgm:pt>
    <dgm:pt modelId="{F5FF3730-F217-42F3-89FE-D314B187EB0A}" type="parTrans" cxnId="{85D448B5-8E59-45BA-A547-7AC1EABB8529}">
      <dgm:prSet/>
      <dgm:spPr/>
      <dgm:t>
        <a:bodyPr/>
        <a:lstStyle/>
        <a:p>
          <a:endParaRPr lang="en-US"/>
        </a:p>
      </dgm:t>
    </dgm:pt>
    <dgm:pt modelId="{FAAE8FA5-56AE-4BF8-BCD3-3457DB78EF25}" type="sibTrans" cxnId="{85D448B5-8E59-45BA-A547-7AC1EABB8529}">
      <dgm:prSet/>
      <dgm:spPr/>
      <dgm:t>
        <a:bodyPr/>
        <a:lstStyle/>
        <a:p>
          <a:endParaRPr lang="en-US"/>
        </a:p>
      </dgm:t>
    </dgm:pt>
    <dgm:pt modelId="{8F910C08-E52E-410D-8A65-573158FDA788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Conference Youth Director</a:t>
          </a:r>
        </a:p>
      </dgm:t>
    </dgm:pt>
    <dgm:pt modelId="{BF1174DF-965B-47CB-B1DB-B9A8E7DD2803}" type="parTrans" cxnId="{170E8B83-F191-40C7-91AB-C8E45438E1A3}">
      <dgm:prSet/>
      <dgm:spPr/>
      <dgm:t>
        <a:bodyPr/>
        <a:lstStyle/>
        <a:p>
          <a:endParaRPr lang="en-US"/>
        </a:p>
      </dgm:t>
    </dgm:pt>
    <dgm:pt modelId="{8EEBAB0C-6393-4197-8745-11624517452B}" type="sibTrans" cxnId="{170E8B83-F191-40C7-91AB-C8E45438E1A3}">
      <dgm:prSet/>
      <dgm:spPr/>
      <dgm:t>
        <a:bodyPr/>
        <a:lstStyle/>
        <a:p>
          <a:endParaRPr lang="en-US"/>
        </a:p>
      </dgm:t>
    </dgm:pt>
    <dgm:pt modelId="{3998744D-1A6B-46FB-A605-613A15A1E38D}">
      <dgm:prSet phldrT="[Text]"/>
      <dgm:spPr/>
      <dgm:t>
        <a:bodyPr/>
        <a:lstStyle/>
        <a:p>
          <a:r>
            <a:rPr lang="en-US" dirty="0"/>
            <a:t>Master Guide State Coordinator</a:t>
          </a:r>
        </a:p>
      </dgm:t>
    </dgm:pt>
    <dgm:pt modelId="{CDC016F1-A57F-4353-AB7B-7B827013612E}" type="parTrans" cxnId="{BC1AADB0-793A-461E-8FD0-1FA9BF96C5CA}">
      <dgm:prSet/>
      <dgm:spPr/>
      <dgm:t>
        <a:bodyPr/>
        <a:lstStyle/>
        <a:p>
          <a:endParaRPr lang="en-US"/>
        </a:p>
      </dgm:t>
    </dgm:pt>
    <dgm:pt modelId="{BF9CEC53-A02F-49FA-A31F-44C394442CAF}" type="sibTrans" cxnId="{BC1AADB0-793A-461E-8FD0-1FA9BF96C5CA}">
      <dgm:prSet/>
      <dgm:spPr/>
      <dgm:t>
        <a:bodyPr/>
        <a:lstStyle/>
        <a:p>
          <a:endParaRPr lang="en-US"/>
        </a:p>
      </dgm:t>
    </dgm:pt>
    <dgm:pt modelId="{46B3D035-EB75-4AAF-9FC8-6788FB0A32BE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Pathfinder State Coordinator</a:t>
          </a:r>
        </a:p>
      </dgm:t>
    </dgm:pt>
    <dgm:pt modelId="{C731D53C-BF28-4AFD-85DE-D2EA53CF6932}" type="parTrans" cxnId="{4067179B-4B9C-414E-9B8C-C574F7B33807}">
      <dgm:prSet/>
      <dgm:spPr/>
      <dgm:t>
        <a:bodyPr/>
        <a:lstStyle/>
        <a:p>
          <a:endParaRPr lang="en-US"/>
        </a:p>
      </dgm:t>
    </dgm:pt>
    <dgm:pt modelId="{33FCD832-61A2-4B27-A04E-95878397C612}" type="sibTrans" cxnId="{4067179B-4B9C-414E-9B8C-C574F7B33807}">
      <dgm:prSet/>
      <dgm:spPr/>
      <dgm:t>
        <a:bodyPr/>
        <a:lstStyle/>
        <a:p>
          <a:endParaRPr lang="en-US"/>
        </a:p>
      </dgm:t>
    </dgm:pt>
    <dgm:pt modelId="{158AF503-D246-4EE7-9642-5FEEC35A95E6}">
      <dgm:prSet phldrT="[Text]"/>
      <dgm:spPr/>
      <dgm:t>
        <a:bodyPr/>
        <a:lstStyle/>
        <a:p>
          <a:r>
            <a:rPr lang="en-US" dirty="0"/>
            <a:t>Adventurer State Coordinator</a:t>
          </a:r>
        </a:p>
      </dgm:t>
    </dgm:pt>
    <dgm:pt modelId="{8CC8C4D5-FE07-41A1-999E-0935347D5887}" type="parTrans" cxnId="{27D11508-AF08-4DDC-BCFD-5A29E3FF0F83}">
      <dgm:prSet/>
      <dgm:spPr/>
      <dgm:t>
        <a:bodyPr/>
        <a:lstStyle/>
        <a:p>
          <a:endParaRPr lang="en-US"/>
        </a:p>
      </dgm:t>
    </dgm:pt>
    <dgm:pt modelId="{8184DA84-9CD4-4DF8-B30B-457EEE678963}" type="sibTrans" cxnId="{27D11508-AF08-4DDC-BCFD-5A29E3FF0F83}">
      <dgm:prSet/>
      <dgm:spPr/>
      <dgm:t>
        <a:bodyPr/>
        <a:lstStyle/>
        <a:p>
          <a:endParaRPr lang="en-US"/>
        </a:p>
      </dgm:t>
    </dgm:pt>
    <dgm:pt modelId="{2B89386C-3AC9-4C06-91DA-0745680C05B9}">
      <dgm:prSet phldrT="[Text]"/>
      <dgm:spPr/>
      <dgm:t>
        <a:bodyPr/>
        <a:lstStyle/>
        <a:p>
          <a:r>
            <a:rPr lang="en-US" dirty="0"/>
            <a:t>Ambassador State Coordinator</a:t>
          </a:r>
        </a:p>
      </dgm:t>
    </dgm:pt>
    <dgm:pt modelId="{0855929C-F056-4325-9FB8-DE2B21B96AA0}" type="parTrans" cxnId="{116FF637-25F0-4192-BF0A-E32157330711}">
      <dgm:prSet/>
      <dgm:spPr/>
      <dgm:t>
        <a:bodyPr/>
        <a:lstStyle/>
        <a:p>
          <a:endParaRPr lang="en-US"/>
        </a:p>
      </dgm:t>
    </dgm:pt>
    <dgm:pt modelId="{58E62046-2040-4386-A0F4-2C99CD40BBDA}" type="sibTrans" cxnId="{116FF637-25F0-4192-BF0A-E32157330711}">
      <dgm:prSet/>
      <dgm:spPr/>
      <dgm:t>
        <a:bodyPr/>
        <a:lstStyle/>
        <a:p>
          <a:endParaRPr lang="en-US"/>
        </a:p>
      </dgm:t>
    </dgm:pt>
    <dgm:pt modelId="{A903FAE4-EE9A-435A-B517-468D94640026}">
      <dgm:prSet phldrT="[Text]"/>
      <dgm:spPr/>
      <dgm:t>
        <a:bodyPr/>
        <a:lstStyle/>
        <a:p>
          <a:r>
            <a:rPr lang="en-US" dirty="0"/>
            <a:t>Pathfinder Club Director</a:t>
          </a:r>
        </a:p>
      </dgm:t>
    </dgm:pt>
    <dgm:pt modelId="{2BEA5FF7-C278-4588-9A70-5610A4BAC7BF}" type="parTrans" cxnId="{8AF5314C-B216-4580-B027-FCB91A0A77EA}">
      <dgm:prSet/>
      <dgm:spPr/>
      <dgm:t>
        <a:bodyPr/>
        <a:lstStyle/>
        <a:p>
          <a:endParaRPr lang="en-US"/>
        </a:p>
      </dgm:t>
    </dgm:pt>
    <dgm:pt modelId="{1E51C8D9-6EDC-415C-B650-DB7B101EE5A4}" type="sibTrans" cxnId="{8AF5314C-B216-4580-B027-FCB91A0A77EA}">
      <dgm:prSet/>
      <dgm:spPr/>
      <dgm:t>
        <a:bodyPr/>
        <a:lstStyle/>
        <a:p>
          <a:endParaRPr lang="en-US"/>
        </a:p>
      </dgm:t>
    </dgm:pt>
    <dgm:pt modelId="{874248BA-A78E-43BE-80B7-0CE953A063A0}">
      <dgm:prSet phldrT="[Text]"/>
      <dgm:spPr/>
      <dgm:t>
        <a:bodyPr/>
        <a:lstStyle/>
        <a:p>
          <a:r>
            <a:rPr lang="en-US" dirty="0"/>
            <a:t>Pathfinder Club Director</a:t>
          </a:r>
        </a:p>
      </dgm:t>
    </dgm:pt>
    <dgm:pt modelId="{7D43E0AA-0DEF-46B0-A61C-87098DF00043}" type="parTrans" cxnId="{EC72E0C2-305D-4880-A959-042E1C4EEE7E}">
      <dgm:prSet/>
      <dgm:spPr/>
      <dgm:t>
        <a:bodyPr/>
        <a:lstStyle/>
        <a:p>
          <a:endParaRPr lang="en-US"/>
        </a:p>
      </dgm:t>
    </dgm:pt>
    <dgm:pt modelId="{8F471CB3-F42C-4DAA-94DE-2792A7689830}" type="sibTrans" cxnId="{EC72E0C2-305D-4880-A959-042E1C4EEE7E}">
      <dgm:prSet/>
      <dgm:spPr/>
      <dgm:t>
        <a:bodyPr/>
        <a:lstStyle/>
        <a:p>
          <a:endParaRPr lang="en-US"/>
        </a:p>
      </dgm:t>
    </dgm:pt>
    <dgm:pt modelId="{525AC4CD-7C2B-4A69-898D-B9BFD91D80B9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Deputy Director</a:t>
          </a:r>
        </a:p>
      </dgm:t>
    </dgm:pt>
    <dgm:pt modelId="{A8A99D4D-BB27-4625-81DF-7E468183A53E}" type="parTrans" cxnId="{6CB9EFA7-20F7-447C-A8F7-0A6387077E48}">
      <dgm:prSet/>
      <dgm:spPr/>
      <dgm:t>
        <a:bodyPr/>
        <a:lstStyle/>
        <a:p>
          <a:endParaRPr lang="en-US"/>
        </a:p>
      </dgm:t>
    </dgm:pt>
    <dgm:pt modelId="{089B88C8-ED18-4318-A22C-C206D24D49C6}" type="sibTrans" cxnId="{6CB9EFA7-20F7-447C-A8F7-0A6387077E48}">
      <dgm:prSet/>
      <dgm:spPr/>
    </dgm:pt>
    <dgm:pt modelId="{89DEF819-6D1B-499F-81EC-412B664061EE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Deputy Director – Teens (if more than one)</a:t>
          </a:r>
        </a:p>
      </dgm:t>
    </dgm:pt>
    <dgm:pt modelId="{EAD7EB65-4965-417D-97B0-B7C20A265158}" type="parTrans" cxnId="{AB4EA9C0-20BC-4BAF-A2E2-3C27C38E2441}">
      <dgm:prSet/>
      <dgm:spPr/>
      <dgm:t>
        <a:bodyPr/>
        <a:lstStyle/>
        <a:p>
          <a:endParaRPr lang="en-US"/>
        </a:p>
      </dgm:t>
    </dgm:pt>
    <dgm:pt modelId="{8D017776-0E85-453B-9AD7-1B3B7DB3D591}" type="sibTrans" cxnId="{AB4EA9C0-20BC-4BAF-A2E2-3C27C38E2441}">
      <dgm:prSet/>
      <dgm:spPr/>
    </dgm:pt>
    <dgm:pt modelId="{D9C6553F-12DA-477C-BBDF-9FA17027A3A0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9935CB2A-A14F-4224-BD8D-CD79395FE065}" type="parTrans" cxnId="{224444C1-3AC0-4F53-A022-461C6A1AA4ED}">
      <dgm:prSet/>
      <dgm:spPr/>
      <dgm:t>
        <a:bodyPr/>
        <a:lstStyle/>
        <a:p>
          <a:endParaRPr lang="en-US"/>
        </a:p>
      </dgm:t>
    </dgm:pt>
    <dgm:pt modelId="{12EEA274-24E9-4D70-B086-727549E1D274}" type="sibTrans" cxnId="{224444C1-3AC0-4F53-A022-461C6A1AA4ED}">
      <dgm:prSet/>
      <dgm:spPr/>
      <dgm:t>
        <a:bodyPr/>
        <a:lstStyle/>
        <a:p>
          <a:endParaRPr lang="en-US"/>
        </a:p>
      </dgm:t>
    </dgm:pt>
    <dgm:pt modelId="{C001432E-FB05-4A73-B872-F7C158AB0833}">
      <dgm:prSet phldrT="[Text]"/>
      <dgm:spPr/>
      <dgm:t>
        <a:bodyPr/>
        <a:lstStyle/>
        <a:p>
          <a:r>
            <a:rPr lang="en-US" dirty="0"/>
            <a:t>Unit Counselor</a:t>
          </a:r>
        </a:p>
      </dgm:t>
    </dgm:pt>
    <dgm:pt modelId="{FE87EB17-4301-41F6-9A97-5CCF8A8C4C43}" type="parTrans" cxnId="{1DB2D898-0738-4D69-B578-53FACA8C6847}">
      <dgm:prSet/>
      <dgm:spPr/>
      <dgm:t>
        <a:bodyPr/>
        <a:lstStyle/>
        <a:p>
          <a:endParaRPr lang="en-US"/>
        </a:p>
      </dgm:t>
    </dgm:pt>
    <dgm:pt modelId="{E931AFDE-1D00-4A2B-9B23-29CD1FA60447}" type="sibTrans" cxnId="{1DB2D898-0738-4D69-B578-53FACA8C6847}">
      <dgm:prSet/>
      <dgm:spPr/>
      <dgm:t>
        <a:bodyPr/>
        <a:lstStyle/>
        <a:p>
          <a:endParaRPr lang="en-US"/>
        </a:p>
      </dgm:t>
    </dgm:pt>
    <dgm:pt modelId="{F40FEB5F-0C86-4575-A6A1-BD7D297CFF54}">
      <dgm:prSet phldrT="[Text]"/>
      <dgm:spPr/>
      <dgm:t>
        <a:bodyPr/>
        <a:lstStyle/>
        <a:p>
          <a:r>
            <a:rPr lang="en-US" dirty="0"/>
            <a:t>Unit Captain</a:t>
          </a:r>
        </a:p>
      </dgm:t>
    </dgm:pt>
    <dgm:pt modelId="{17482C6A-6B10-40FA-83B4-8E7B7D1EEB2A}" type="parTrans" cxnId="{BFD49ACD-66E8-4C82-B68B-4BF6E0F3DB84}">
      <dgm:prSet/>
      <dgm:spPr/>
      <dgm:t>
        <a:bodyPr/>
        <a:lstStyle/>
        <a:p>
          <a:endParaRPr lang="en-US"/>
        </a:p>
      </dgm:t>
    </dgm:pt>
    <dgm:pt modelId="{BAB273E5-0BDF-4153-9B9F-4A410F2CC037}" type="sibTrans" cxnId="{BFD49ACD-66E8-4C82-B68B-4BF6E0F3DB84}">
      <dgm:prSet/>
      <dgm:spPr/>
      <dgm:t>
        <a:bodyPr/>
        <a:lstStyle/>
        <a:p>
          <a:endParaRPr lang="en-US"/>
        </a:p>
      </dgm:t>
    </dgm:pt>
    <dgm:pt modelId="{EC4E948E-5273-4101-84BD-AEA55BB65BD5}">
      <dgm:prSet phldrT="[Text]"/>
      <dgm:spPr/>
      <dgm:t>
        <a:bodyPr/>
        <a:lstStyle/>
        <a:p>
          <a:r>
            <a:rPr lang="en-US" dirty="0"/>
            <a:t>Unit Scribe</a:t>
          </a:r>
        </a:p>
      </dgm:t>
    </dgm:pt>
    <dgm:pt modelId="{77102696-6F74-4859-B2D4-17FC22F88002}" type="parTrans" cxnId="{F2D1ED49-6C22-41AD-8FB0-3BE77DE75504}">
      <dgm:prSet/>
      <dgm:spPr/>
      <dgm:t>
        <a:bodyPr/>
        <a:lstStyle/>
        <a:p>
          <a:endParaRPr lang="en-US"/>
        </a:p>
      </dgm:t>
    </dgm:pt>
    <dgm:pt modelId="{273EA4BE-E008-4C81-B00A-97E1E10F27CE}" type="sibTrans" cxnId="{F2D1ED49-6C22-41AD-8FB0-3BE77DE75504}">
      <dgm:prSet/>
      <dgm:spPr/>
      <dgm:t>
        <a:bodyPr/>
        <a:lstStyle/>
        <a:p>
          <a:endParaRPr lang="en-US"/>
        </a:p>
      </dgm:t>
    </dgm:pt>
    <dgm:pt modelId="{22D2F218-4EE7-457E-A9F9-FB0EA1B385FA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E2429F54-6190-498F-9312-B52477B9392C}" type="parTrans" cxnId="{747BD788-1572-4145-8B3E-A5CD3D70027D}">
      <dgm:prSet/>
      <dgm:spPr/>
      <dgm:t>
        <a:bodyPr/>
        <a:lstStyle/>
        <a:p>
          <a:endParaRPr lang="en-US"/>
        </a:p>
      </dgm:t>
    </dgm:pt>
    <dgm:pt modelId="{E12F705E-D751-4ADC-8854-D1FA4A0B906B}" type="sibTrans" cxnId="{747BD788-1572-4145-8B3E-A5CD3D70027D}">
      <dgm:prSet/>
      <dgm:spPr/>
      <dgm:t>
        <a:bodyPr/>
        <a:lstStyle/>
        <a:p>
          <a:endParaRPr lang="en-US"/>
        </a:p>
      </dgm:t>
    </dgm:pt>
    <dgm:pt modelId="{DBF6EFB0-B128-4EB0-AD7C-4C8B25470EB7}">
      <dgm:prSet phldrT="[Text]"/>
      <dgm:spPr/>
      <dgm:t>
        <a:bodyPr/>
        <a:lstStyle/>
        <a:p>
          <a:r>
            <a:rPr lang="en-US" dirty="0"/>
            <a:t>Unit</a:t>
          </a:r>
        </a:p>
      </dgm:t>
    </dgm:pt>
    <dgm:pt modelId="{F9C7F4FD-2B95-42A8-8643-5282C9B0DD69}" type="parTrans" cxnId="{57A7DA28-74A9-4A7A-BFAB-B9A75208B341}">
      <dgm:prSet/>
      <dgm:spPr/>
      <dgm:t>
        <a:bodyPr/>
        <a:lstStyle/>
        <a:p>
          <a:endParaRPr lang="en-US"/>
        </a:p>
      </dgm:t>
    </dgm:pt>
    <dgm:pt modelId="{B094907C-DF0E-4669-9494-8105B00755C5}" type="sibTrans" cxnId="{57A7DA28-74A9-4A7A-BFAB-B9A75208B341}">
      <dgm:prSet/>
      <dgm:spPr/>
      <dgm:t>
        <a:bodyPr/>
        <a:lstStyle/>
        <a:p>
          <a:endParaRPr lang="en-US"/>
        </a:p>
      </dgm:t>
    </dgm:pt>
    <dgm:pt modelId="{100D0360-B347-4E71-B7D0-B85900561D17}">
      <dgm:prSet phldrT="[Text]"/>
      <dgm:spPr/>
      <dgm:t>
        <a:bodyPr/>
        <a:lstStyle/>
        <a:p>
          <a:r>
            <a:rPr lang="en-US"/>
            <a:t>Treasurer</a:t>
          </a:r>
          <a:endParaRPr lang="en-US" dirty="0"/>
        </a:p>
      </dgm:t>
    </dgm:pt>
    <dgm:pt modelId="{0BCEFB46-E29D-4E4D-A70A-15FAB3770D6F}" type="parTrans" cxnId="{C1245A74-0C96-4288-811C-2EC20C90F6D2}">
      <dgm:prSet/>
      <dgm:spPr/>
      <dgm:t>
        <a:bodyPr/>
        <a:lstStyle/>
        <a:p>
          <a:endParaRPr lang="en-US"/>
        </a:p>
      </dgm:t>
    </dgm:pt>
    <dgm:pt modelId="{64BA938E-CCBB-4DE9-99F0-70AD41C041C0}" type="sibTrans" cxnId="{C1245A74-0C96-4288-811C-2EC20C90F6D2}">
      <dgm:prSet/>
      <dgm:spPr/>
    </dgm:pt>
    <dgm:pt modelId="{AB824FBC-2DC7-4985-90CB-C9C39599569F}" type="pres">
      <dgm:prSet presAssocID="{3C8BEF9E-6AF8-4E42-AFD5-90540ED9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426D643-7C85-4244-9883-F473FA6DCFD8}" type="pres">
      <dgm:prSet presAssocID="{8F910C08-E52E-410D-8A65-573158FDA788}" presName="root1" presStyleCnt="0"/>
      <dgm:spPr/>
    </dgm:pt>
    <dgm:pt modelId="{F3D7729D-80BE-435B-ADBA-95EF7D524DFB}" type="pres">
      <dgm:prSet presAssocID="{8F910C08-E52E-410D-8A65-573158FDA788}" presName="LevelOneTextNode" presStyleLbl="node0" presStyleIdx="0" presStyleCnt="1">
        <dgm:presLayoutVars>
          <dgm:chPref val="3"/>
        </dgm:presLayoutVars>
      </dgm:prSet>
      <dgm:spPr/>
    </dgm:pt>
    <dgm:pt modelId="{111F14CA-7B0E-42BB-AC6D-6ADD67723C35}" type="pres">
      <dgm:prSet presAssocID="{8F910C08-E52E-410D-8A65-573158FDA788}" presName="level2hierChild" presStyleCnt="0"/>
      <dgm:spPr/>
    </dgm:pt>
    <dgm:pt modelId="{32F6B38A-A0A4-4CCB-B95B-4C4446D62A01}" type="pres">
      <dgm:prSet presAssocID="{CDC016F1-A57F-4353-AB7B-7B827013612E}" presName="conn2-1" presStyleLbl="parChTrans1D2" presStyleIdx="0" presStyleCnt="4"/>
      <dgm:spPr/>
    </dgm:pt>
    <dgm:pt modelId="{BD15CD2F-31A1-4755-AAC5-E5EF8A39894B}" type="pres">
      <dgm:prSet presAssocID="{CDC016F1-A57F-4353-AB7B-7B827013612E}" presName="connTx" presStyleLbl="parChTrans1D2" presStyleIdx="0" presStyleCnt="4"/>
      <dgm:spPr/>
    </dgm:pt>
    <dgm:pt modelId="{1B9FFE3B-E852-4C97-8047-836ED5B79427}" type="pres">
      <dgm:prSet presAssocID="{3998744D-1A6B-46FB-A605-613A15A1E38D}" presName="root2" presStyleCnt="0"/>
      <dgm:spPr/>
    </dgm:pt>
    <dgm:pt modelId="{572AC84A-FD50-4D4C-88E6-2949A7EC5AC1}" type="pres">
      <dgm:prSet presAssocID="{3998744D-1A6B-46FB-A605-613A15A1E38D}" presName="LevelTwoTextNode" presStyleLbl="node2" presStyleIdx="0" presStyleCnt="4">
        <dgm:presLayoutVars>
          <dgm:chPref val="3"/>
        </dgm:presLayoutVars>
      </dgm:prSet>
      <dgm:spPr/>
    </dgm:pt>
    <dgm:pt modelId="{BC70E826-A12D-46AA-8B4A-D705685C64D7}" type="pres">
      <dgm:prSet presAssocID="{3998744D-1A6B-46FB-A605-613A15A1E38D}" presName="level3hierChild" presStyleCnt="0"/>
      <dgm:spPr/>
    </dgm:pt>
    <dgm:pt modelId="{44004C41-6B12-428F-8D5C-32C8DF194883}" type="pres">
      <dgm:prSet presAssocID="{C731D53C-BF28-4AFD-85DE-D2EA53CF6932}" presName="conn2-1" presStyleLbl="parChTrans1D2" presStyleIdx="1" presStyleCnt="4"/>
      <dgm:spPr/>
    </dgm:pt>
    <dgm:pt modelId="{A549D0A2-91F5-4EF5-9B29-A83C020F9B66}" type="pres">
      <dgm:prSet presAssocID="{C731D53C-BF28-4AFD-85DE-D2EA53CF6932}" presName="connTx" presStyleLbl="parChTrans1D2" presStyleIdx="1" presStyleCnt="4"/>
      <dgm:spPr/>
    </dgm:pt>
    <dgm:pt modelId="{05AEFBC3-C733-49DB-B020-40C15CCB9FDF}" type="pres">
      <dgm:prSet presAssocID="{46B3D035-EB75-4AAF-9FC8-6788FB0A32BE}" presName="root2" presStyleCnt="0"/>
      <dgm:spPr/>
    </dgm:pt>
    <dgm:pt modelId="{92A4C3F1-5ED1-4C12-B3B1-053CB5D8D42C}" type="pres">
      <dgm:prSet presAssocID="{46B3D035-EB75-4AAF-9FC8-6788FB0A32BE}" presName="LevelTwoTextNode" presStyleLbl="node2" presStyleIdx="1" presStyleCnt="4">
        <dgm:presLayoutVars>
          <dgm:chPref val="3"/>
        </dgm:presLayoutVars>
      </dgm:prSet>
      <dgm:spPr/>
    </dgm:pt>
    <dgm:pt modelId="{475F8853-98D5-41F2-9CC5-0B82EA1BAF45}" type="pres">
      <dgm:prSet presAssocID="{46B3D035-EB75-4AAF-9FC8-6788FB0A32BE}" presName="level3hierChild" presStyleCnt="0"/>
      <dgm:spPr/>
    </dgm:pt>
    <dgm:pt modelId="{9BD978EB-7C03-47E9-BB51-3BDCB509B6CF}" type="pres">
      <dgm:prSet presAssocID="{166D398A-4A85-4256-BE05-6DACB03933F2}" presName="conn2-1" presStyleLbl="parChTrans1D3" presStyleIdx="0" presStyleCnt="4"/>
      <dgm:spPr/>
    </dgm:pt>
    <dgm:pt modelId="{72618D30-3B39-45A8-BE12-76111BCB8869}" type="pres">
      <dgm:prSet presAssocID="{166D398A-4A85-4256-BE05-6DACB03933F2}" presName="connTx" presStyleLbl="parChTrans1D3" presStyleIdx="0" presStyleCnt="4"/>
      <dgm:spPr/>
    </dgm:pt>
    <dgm:pt modelId="{A6FCDD4D-BA3C-4CE7-BDD6-722FBBAD2019}" type="pres">
      <dgm:prSet presAssocID="{A692ED5B-28EC-4085-BE62-E9D5C51E421B}" presName="root2" presStyleCnt="0"/>
      <dgm:spPr/>
    </dgm:pt>
    <dgm:pt modelId="{D5FAC3E6-15D9-4880-88C4-BDDF1E00CA1E}" type="pres">
      <dgm:prSet presAssocID="{A692ED5B-28EC-4085-BE62-E9D5C51E421B}" presName="LevelTwoTextNode" presStyleLbl="node3" presStyleIdx="0" presStyleCnt="4">
        <dgm:presLayoutVars>
          <dgm:chPref val="3"/>
        </dgm:presLayoutVars>
      </dgm:prSet>
      <dgm:spPr/>
    </dgm:pt>
    <dgm:pt modelId="{614C5076-9C1A-461D-A914-119FF99C9621}" type="pres">
      <dgm:prSet presAssocID="{A692ED5B-28EC-4085-BE62-E9D5C51E421B}" presName="level3hierChild" presStyleCnt="0"/>
      <dgm:spPr/>
    </dgm:pt>
    <dgm:pt modelId="{29C79CDF-A72C-4840-82F5-A3BE20A2EF03}" type="pres">
      <dgm:prSet presAssocID="{12221626-B146-4FAF-AA62-4E241C99D2DB}" presName="conn2-1" presStyleLbl="parChTrans1D3" presStyleIdx="1" presStyleCnt="4"/>
      <dgm:spPr/>
    </dgm:pt>
    <dgm:pt modelId="{9F856DC6-4084-4001-9457-FFFAD42C47B0}" type="pres">
      <dgm:prSet presAssocID="{12221626-B146-4FAF-AA62-4E241C99D2DB}" presName="connTx" presStyleLbl="parChTrans1D3" presStyleIdx="1" presStyleCnt="4"/>
      <dgm:spPr/>
    </dgm:pt>
    <dgm:pt modelId="{4B470189-5EAA-43CB-A1FF-84A0BF6F912A}" type="pres">
      <dgm:prSet presAssocID="{7C1920A6-17AD-4A46-A4E7-CA5E4D88CB63}" presName="root2" presStyleCnt="0"/>
      <dgm:spPr/>
    </dgm:pt>
    <dgm:pt modelId="{62A892E8-11CD-4965-BF72-843CC6E2D242}" type="pres">
      <dgm:prSet presAssocID="{7C1920A6-17AD-4A46-A4E7-CA5E4D88CB63}" presName="LevelTwoTextNode" presStyleLbl="node3" presStyleIdx="1" presStyleCnt="4">
        <dgm:presLayoutVars>
          <dgm:chPref val="3"/>
        </dgm:presLayoutVars>
      </dgm:prSet>
      <dgm:spPr/>
    </dgm:pt>
    <dgm:pt modelId="{C3C4DCEE-9A5C-4E44-81A7-D80796D5B660}" type="pres">
      <dgm:prSet presAssocID="{7C1920A6-17AD-4A46-A4E7-CA5E4D88CB63}" presName="level3hierChild" presStyleCnt="0"/>
      <dgm:spPr/>
    </dgm:pt>
    <dgm:pt modelId="{C3082E0D-0551-4818-964A-84F4E4D67877}" type="pres">
      <dgm:prSet presAssocID="{F5FF3730-F217-42F3-89FE-D314B187EB0A}" presName="conn2-1" presStyleLbl="parChTrans1D3" presStyleIdx="2" presStyleCnt="4"/>
      <dgm:spPr/>
    </dgm:pt>
    <dgm:pt modelId="{2CF153D4-7C97-460A-866A-6802E0D13420}" type="pres">
      <dgm:prSet presAssocID="{F5FF3730-F217-42F3-89FE-D314B187EB0A}" presName="connTx" presStyleLbl="parChTrans1D3" presStyleIdx="2" presStyleCnt="4"/>
      <dgm:spPr/>
    </dgm:pt>
    <dgm:pt modelId="{C7953D2B-E9C2-45BA-9EFA-04D23DF31946}" type="pres">
      <dgm:prSet presAssocID="{B934D044-FDDC-4B49-822D-72B4E3266241}" presName="root2" presStyleCnt="0"/>
      <dgm:spPr/>
    </dgm:pt>
    <dgm:pt modelId="{640ACD45-AB8D-4A4A-9AEF-0A1751901342}" type="pres">
      <dgm:prSet presAssocID="{B934D044-FDDC-4B49-822D-72B4E3266241}" presName="LevelTwoTextNode" presStyleLbl="node3" presStyleIdx="2" presStyleCnt="4">
        <dgm:presLayoutVars>
          <dgm:chPref val="3"/>
        </dgm:presLayoutVars>
      </dgm:prSet>
      <dgm:spPr/>
    </dgm:pt>
    <dgm:pt modelId="{2FF1F3D5-AC9E-4E6E-B6E4-0762B29F0A4A}" type="pres">
      <dgm:prSet presAssocID="{B934D044-FDDC-4B49-822D-72B4E3266241}" presName="level3hierChild" presStyleCnt="0"/>
      <dgm:spPr/>
    </dgm:pt>
    <dgm:pt modelId="{5C48C404-B9A3-444B-A909-7151C037DFDD}" type="pres">
      <dgm:prSet presAssocID="{044DE740-6307-4FA3-BD34-7F24BA2E9AFA}" presName="conn2-1" presStyleLbl="parChTrans1D3" presStyleIdx="3" presStyleCnt="4"/>
      <dgm:spPr/>
    </dgm:pt>
    <dgm:pt modelId="{4511B161-1AF8-4082-AC7C-35972C59C36D}" type="pres">
      <dgm:prSet presAssocID="{044DE740-6307-4FA3-BD34-7F24BA2E9AFA}" presName="connTx" presStyleLbl="parChTrans1D3" presStyleIdx="3" presStyleCnt="4"/>
      <dgm:spPr/>
    </dgm:pt>
    <dgm:pt modelId="{B60F5ED6-05BE-4BEF-8198-891BC36DBFDB}" type="pres">
      <dgm:prSet presAssocID="{5B9C30D5-3024-48D5-8F7B-A2684EE07657}" presName="root2" presStyleCnt="0"/>
      <dgm:spPr/>
    </dgm:pt>
    <dgm:pt modelId="{71360A50-06B6-4CDF-829D-8CCFB4126CBE}" type="pres">
      <dgm:prSet presAssocID="{5B9C30D5-3024-48D5-8F7B-A2684EE07657}" presName="LevelTwoTextNode" presStyleLbl="node3" presStyleIdx="3" presStyleCnt="4">
        <dgm:presLayoutVars>
          <dgm:chPref val="3"/>
        </dgm:presLayoutVars>
      </dgm:prSet>
      <dgm:spPr/>
    </dgm:pt>
    <dgm:pt modelId="{2FE76622-AD10-4BF9-B600-1AC48B75C5C5}" type="pres">
      <dgm:prSet presAssocID="{5B9C30D5-3024-48D5-8F7B-A2684EE07657}" presName="level3hierChild" presStyleCnt="0"/>
      <dgm:spPr/>
    </dgm:pt>
    <dgm:pt modelId="{8C83A473-3AF8-41FB-84B8-2F9A3EFFDF65}" type="pres">
      <dgm:prSet presAssocID="{2BEA5FF7-C278-4588-9A70-5610A4BAC7BF}" presName="conn2-1" presStyleLbl="parChTrans1D4" presStyleIdx="0" presStyleCnt="23"/>
      <dgm:spPr/>
    </dgm:pt>
    <dgm:pt modelId="{867C2D7B-05AD-4F80-B426-E7F1823FB2CC}" type="pres">
      <dgm:prSet presAssocID="{2BEA5FF7-C278-4588-9A70-5610A4BAC7BF}" presName="connTx" presStyleLbl="parChTrans1D4" presStyleIdx="0" presStyleCnt="23"/>
      <dgm:spPr/>
    </dgm:pt>
    <dgm:pt modelId="{740268AB-6934-48BC-9265-2E16CA99D480}" type="pres">
      <dgm:prSet presAssocID="{A903FAE4-EE9A-435A-B517-468D94640026}" presName="root2" presStyleCnt="0"/>
      <dgm:spPr/>
    </dgm:pt>
    <dgm:pt modelId="{59225196-EB53-471E-8580-EFC07C2D58F8}" type="pres">
      <dgm:prSet presAssocID="{A903FAE4-EE9A-435A-B517-468D94640026}" presName="LevelTwoTextNode" presStyleLbl="node4" presStyleIdx="0" presStyleCnt="23">
        <dgm:presLayoutVars>
          <dgm:chPref val="3"/>
        </dgm:presLayoutVars>
      </dgm:prSet>
      <dgm:spPr/>
    </dgm:pt>
    <dgm:pt modelId="{BEEA19E7-7E5E-4AE7-B86E-53ECA131E319}" type="pres">
      <dgm:prSet presAssocID="{A903FAE4-EE9A-435A-B517-468D94640026}" presName="level3hierChild" presStyleCnt="0"/>
      <dgm:spPr/>
    </dgm:pt>
    <dgm:pt modelId="{22AAF647-1937-4EF9-B098-A405E97B56A9}" type="pres">
      <dgm:prSet presAssocID="{7D43E0AA-0DEF-46B0-A61C-87098DF00043}" presName="conn2-1" presStyleLbl="parChTrans1D4" presStyleIdx="1" presStyleCnt="23"/>
      <dgm:spPr/>
    </dgm:pt>
    <dgm:pt modelId="{D1C5657C-6494-47E4-9CC4-92E7B32D80B8}" type="pres">
      <dgm:prSet presAssocID="{7D43E0AA-0DEF-46B0-A61C-87098DF00043}" presName="connTx" presStyleLbl="parChTrans1D4" presStyleIdx="1" presStyleCnt="23"/>
      <dgm:spPr/>
    </dgm:pt>
    <dgm:pt modelId="{BFC8DB16-14B6-4A95-A7C6-AE917C9A3F2C}" type="pres">
      <dgm:prSet presAssocID="{874248BA-A78E-43BE-80B7-0CE953A063A0}" presName="root2" presStyleCnt="0"/>
      <dgm:spPr/>
    </dgm:pt>
    <dgm:pt modelId="{1E08ABDC-4334-4D10-8A78-FFDB0AEEBE6A}" type="pres">
      <dgm:prSet presAssocID="{874248BA-A78E-43BE-80B7-0CE953A063A0}" presName="LevelTwoTextNode" presStyleLbl="node4" presStyleIdx="1" presStyleCnt="23">
        <dgm:presLayoutVars>
          <dgm:chPref val="3"/>
        </dgm:presLayoutVars>
      </dgm:prSet>
      <dgm:spPr/>
    </dgm:pt>
    <dgm:pt modelId="{2008BAF7-83D3-4CCB-8229-77CFD5040739}" type="pres">
      <dgm:prSet presAssocID="{874248BA-A78E-43BE-80B7-0CE953A063A0}" presName="level3hierChild" presStyleCnt="0"/>
      <dgm:spPr/>
    </dgm:pt>
    <dgm:pt modelId="{4454EDC4-FC85-4C42-8729-4DEE0728904F}" type="pres">
      <dgm:prSet presAssocID="{6DFDD644-2CCD-44A0-85A3-749F4F1B3806}" presName="conn2-1" presStyleLbl="parChTrans1D4" presStyleIdx="2" presStyleCnt="23"/>
      <dgm:spPr/>
    </dgm:pt>
    <dgm:pt modelId="{51BD3123-3793-4DE1-AA36-689D80919ACA}" type="pres">
      <dgm:prSet presAssocID="{6DFDD644-2CCD-44A0-85A3-749F4F1B3806}" presName="connTx" presStyleLbl="parChTrans1D4" presStyleIdx="2" presStyleCnt="23"/>
      <dgm:spPr/>
    </dgm:pt>
    <dgm:pt modelId="{4E6DA858-1A72-4161-BDC6-7C8D6C34813A}" type="pres">
      <dgm:prSet presAssocID="{D59BF112-AA3A-4E23-9FEA-E8FAC4B5FC28}" presName="root2" presStyleCnt="0"/>
      <dgm:spPr/>
    </dgm:pt>
    <dgm:pt modelId="{5CB2A2AA-8AB8-49F0-9A1C-1235E4207C71}" type="pres">
      <dgm:prSet presAssocID="{D59BF112-AA3A-4E23-9FEA-E8FAC4B5FC28}" presName="LevelTwoTextNode" presStyleLbl="node4" presStyleIdx="2" presStyleCnt="23">
        <dgm:presLayoutVars>
          <dgm:chPref val="3"/>
        </dgm:presLayoutVars>
      </dgm:prSet>
      <dgm:spPr/>
    </dgm:pt>
    <dgm:pt modelId="{671F5023-AC89-461B-A5AB-9B80767AB7F3}" type="pres">
      <dgm:prSet presAssocID="{D59BF112-AA3A-4E23-9FEA-E8FAC4B5FC28}" presName="level3hierChild" presStyleCnt="0"/>
      <dgm:spPr/>
    </dgm:pt>
    <dgm:pt modelId="{5F398CB9-EEDB-40F4-9B7B-AB428C46A030}" type="pres">
      <dgm:prSet presAssocID="{A8A99D4D-BB27-4625-81DF-7E468183A53E}" presName="conn2-1" presStyleLbl="parChTrans1D4" presStyleIdx="3" presStyleCnt="23"/>
      <dgm:spPr/>
    </dgm:pt>
    <dgm:pt modelId="{A0B14BEE-009F-4AC6-8107-87ED5E3316D0}" type="pres">
      <dgm:prSet presAssocID="{A8A99D4D-BB27-4625-81DF-7E468183A53E}" presName="connTx" presStyleLbl="parChTrans1D4" presStyleIdx="3" presStyleCnt="23"/>
      <dgm:spPr/>
    </dgm:pt>
    <dgm:pt modelId="{6D3AD877-9622-40A2-984E-3853DC0E98A7}" type="pres">
      <dgm:prSet presAssocID="{525AC4CD-7C2B-4A69-898D-B9BFD91D80B9}" presName="root2" presStyleCnt="0"/>
      <dgm:spPr/>
    </dgm:pt>
    <dgm:pt modelId="{00167E56-B317-426A-96DB-559F00099CF1}" type="pres">
      <dgm:prSet presAssocID="{525AC4CD-7C2B-4A69-898D-B9BFD91D80B9}" presName="LevelTwoTextNode" presStyleLbl="node4" presStyleIdx="3" presStyleCnt="23">
        <dgm:presLayoutVars>
          <dgm:chPref val="3"/>
        </dgm:presLayoutVars>
      </dgm:prSet>
      <dgm:spPr/>
    </dgm:pt>
    <dgm:pt modelId="{86C4DCE3-90FD-4514-B780-CD04D91B3230}" type="pres">
      <dgm:prSet presAssocID="{525AC4CD-7C2B-4A69-898D-B9BFD91D80B9}" presName="level3hierChild" presStyleCnt="0"/>
      <dgm:spPr/>
    </dgm:pt>
    <dgm:pt modelId="{D22029B7-C6C2-410F-8DF2-7609E9203077}" type="pres">
      <dgm:prSet presAssocID="{EAD7EB65-4965-417D-97B0-B7C20A265158}" presName="conn2-1" presStyleLbl="parChTrans1D4" presStyleIdx="4" presStyleCnt="23"/>
      <dgm:spPr/>
    </dgm:pt>
    <dgm:pt modelId="{D2C7DB8A-1B7D-4A47-A3BB-358A19DAC574}" type="pres">
      <dgm:prSet presAssocID="{EAD7EB65-4965-417D-97B0-B7C20A265158}" presName="connTx" presStyleLbl="parChTrans1D4" presStyleIdx="4" presStyleCnt="23"/>
      <dgm:spPr/>
    </dgm:pt>
    <dgm:pt modelId="{7D33C820-509C-4A1A-A2F3-2D4E0C2C14B1}" type="pres">
      <dgm:prSet presAssocID="{89DEF819-6D1B-499F-81EC-412B664061EE}" presName="root2" presStyleCnt="0"/>
      <dgm:spPr/>
    </dgm:pt>
    <dgm:pt modelId="{347701C9-4BF0-4B9B-8CD6-9ADA529E3C5D}" type="pres">
      <dgm:prSet presAssocID="{89DEF819-6D1B-499F-81EC-412B664061EE}" presName="LevelTwoTextNode" presStyleLbl="node4" presStyleIdx="4" presStyleCnt="23">
        <dgm:presLayoutVars>
          <dgm:chPref val="3"/>
        </dgm:presLayoutVars>
      </dgm:prSet>
      <dgm:spPr/>
    </dgm:pt>
    <dgm:pt modelId="{83452B66-DDBA-4A4F-AA9E-19B94E9CEE77}" type="pres">
      <dgm:prSet presAssocID="{89DEF819-6D1B-499F-81EC-412B664061EE}" presName="level3hierChild" presStyleCnt="0"/>
      <dgm:spPr/>
    </dgm:pt>
    <dgm:pt modelId="{E44F2C13-8A9A-46B1-B2B1-EB7F445A3895}" type="pres">
      <dgm:prSet presAssocID="{9935CB2A-A14F-4224-BD8D-CD79395FE065}" presName="conn2-1" presStyleLbl="parChTrans1D4" presStyleIdx="5" presStyleCnt="23"/>
      <dgm:spPr/>
    </dgm:pt>
    <dgm:pt modelId="{D3934C53-1ECC-4C8C-9BEE-426EF6382CEB}" type="pres">
      <dgm:prSet presAssocID="{9935CB2A-A14F-4224-BD8D-CD79395FE065}" presName="connTx" presStyleLbl="parChTrans1D4" presStyleIdx="5" presStyleCnt="23"/>
      <dgm:spPr/>
    </dgm:pt>
    <dgm:pt modelId="{158CE978-44BC-408C-A233-6D41B68D64A6}" type="pres">
      <dgm:prSet presAssocID="{D9C6553F-12DA-477C-BBDF-9FA17027A3A0}" presName="root2" presStyleCnt="0"/>
      <dgm:spPr/>
    </dgm:pt>
    <dgm:pt modelId="{6CA0E05F-CF88-498F-B404-57218171915F}" type="pres">
      <dgm:prSet presAssocID="{D9C6553F-12DA-477C-BBDF-9FA17027A3A0}" presName="LevelTwoTextNode" presStyleLbl="node4" presStyleIdx="5" presStyleCnt="23">
        <dgm:presLayoutVars>
          <dgm:chPref val="3"/>
        </dgm:presLayoutVars>
      </dgm:prSet>
      <dgm:spPr/>
    </dgm:pt>
    <dgm:pt modelId="{0A482BE0-C5C5-4CEA-AED2-4E1BBD044015}" type="pres">
      <dgm:prSet presAssocID="{D9C6553F-12DA-477C-BBDF-9FA17027A3A0}" presName="level3hierChild" presStyleCnt="0"/>
      <dgm:spPr/>
    </dgm:pt>
    <dgm:pt modelId="{0BBDBE36-5F75-4224-9DC4-091C8BD4CF84}" type="pres">
      <dgm:prSet presAssocID="{FE87EB17-4301-41F6-9A97-5CCF8A8C4C43}" presName="conn2-1" presStyleLbl="parChTrans1D4" presStyleIdx="6" presStyleCnt="23"/>
      <dgm:spPr/>
    </dgm:pt>
    <dgm:pt modelId="{864E77A3-11F9-45FC-9817-3027343B3E2F}" type="pres">
      <dgm:prSet presAssocID="{FE87EB17-4301-41F6-9A97-5CCF8A8C4C43}" presName="connTx" presStyleLbl="parChTrans1D4" presStyleIdx="6" presStyleCnt="23"/>
      <dgm:spPr/>
    </dgm:pt>
    <dgm:pt modelId="{B244EC77-0D95-4162-A89B-EFDB7CAA7B15}" type="pres">
      <dgm:prSet presAssocID="{C001432E-FB05-4A73-B872-F7C158AB0833}" presName="root2" presStyleCnt="0"/>
      <dgm:spPr/>
    </dgm:pt>
    <dgm:pt modelId="{627AE7A9-D8C8-44A0-9D01-D898BCAACB6C}" type="pres">
      <dgm:prSet presAssocID="{C001432E-FB05-4A73-B872-F7C158AB0833}" presName="LevelTwoTextNode" presStyleLbl="node4" presStyleIdx="6" presStyleCnt="23">
        <dgm:presLayoutVars>
          <dgm:chPref val="3"/>
        </dgm:presLayoutVars>
      </dgm:prSet>
      <dgm:spPr/>
    </dgm:pt>
    <dgm:pt modelId="{64983AD8-17A9-489E-A704-84AB95CF9A55}" type="pres">
      <dgm:prSet presAssocID="{C001432E-FB05-4A73-B872-F7C158AB0833}" presName="level3hierChild" presStyleCnt="0"/>
      <dgm:spPr/>
    </dgm:pt>
    <dgm:pt modelId="{58D150C6-1A0C-42B8-90FC-13C6A8925677}" type="pres">
      <dgm:prSet presAssocID="{17482C6A-6B10-40FA-83B4-8E7B7D1EEB2A}" presName="conn2-1" presStyleLbl="parChTrans1D4" presStyleIdx="7" presStyleCnt="23"/>
      <dgm:spPr/>
    </dgm:pt>
    <dgm:pt modelId="{B53C2E43-D211-4202-922A-68812774C37F}" type="pres">
      <dgm:prSet presAssocID="{17482C6A-6B10-40FA-83B4-8E7B7D1EEB2A}" presName="connTx" presStyleLbl="parChTrans1D4" presStyleIdx="7" presStyleCnt="23"/>
      <dgm:spPr/>
    </dgm:pt>
    <dgm:pt modelId="{1E7E9DA1-3D7F-4309-81B4-8E2F999BCC28}" type="pres">
      <dgm:prSet presAssocID="{F40FEB5F-0C86-4575-A6A1-BD7D297CFF54}" presName="root2" presStyleCnt="0"/>
      <dgm:spPr/>
    </dgm:pt>
    <dgm:pt modelId="{E518D6ED-079D-4EA2-A809-995410C5FC4F}" type="pres">
      <dgm:prSet presAssocID="{F40FEB5F-0C86-4575-A6A1-BD7D297CFF54}" presName="LevelTwoTextNode" presStyleLbl="node4" presStyleIdx="7" presStyleCnt="23">
        <dgm:presLayoutVars>
          <dgm:chPref val="3"/>
        </dgm:presLayoutVars>
      </dgm:prSet>
      <dgm:spPr/>
    </dgm:pt>
    <dgm:pt modelId="{4000FCC5-A5D2-45FA-B3D1-99BB6AAACFAC}" type="pres">
      <dgm:prSet presAssocID="{F40FEB5F-0C86-4575-A6A1-BD7D297CFF54}" presName="level3hierChild" presStyleCnt="0"/>
      <dgm:spPr/>
    </dgm:pt>
    <dgm:pt modelId="{15C898E7-AC87-42C1-A830-FFBA3F193342}" type="pres">
      <dgm:prSet presAssocID="{77102696-6F74-4859-B2D4-17FC22F88002}" presName="conn2-1" presStyleLbl="parChTrans1D4" presStyleIdx="8" presStyleCnt="23"/>
      <dgm:spPr/>
    </dgm:pt>
    <dgm:pt modelId="{8AAF2161-B6A3-4CE9-94C7-A1FF423FE2B2}" type="pres">
      <dgm:prSet presAssocID="{77102696-6F74-4859-B2D4-17FC22F88002}" presName="connTx" presStyleLbl="parChTrans1D4" presStyleIdx="8" presStyleCnt="23"/>
      <dgm:spPr/>
    </dgm:pt>
    <dgm:pt modelId="{8AEE2CC7-DE10-4341-AF28-ED66D9BAC97B}" type="pres">
      <dgm:prSet presAssocID="{EC4E948E-5273-4101-84BD-AEA55BB65BD5}" presName="root2" presStyleCnt="0"/>
      <dgm:spPr/>
    </dgm:pt>
    <dgm:pt modelId="{28F283DE-8C11-4B0E-A22F-5E3746366FDF}" type="pres">
      <dgm:prSet presAssocID="{EC4E948E-5273-4101-84BD-AEA55BB65BD5}" presName="LevelTwoTextNode" presStyleLbl="node4" presStyleIdx="8" presStyleCnt="23">
        <dgm:presLayoutVars>
          <dgm:chPref val="3"/>
        </dgm:presLayoutVars>
      </dgm:prSet>
      <dgm:spPr/>
    </dgm:pt>
    <dgm:pt modelId="{72994485-343D-4AD0-B95B-32922902A59A}" type="pres">
      <dgm:prSet presAssocID="{EC4E948E-5273-4101-84BD-AEA55BB65BD5}" presName="level3hierChild" presStyleCnt="0"/>
      <dgm:spPr/>
    </dgm:pt>
    <dgm:pt modelId="{6724B0E3-C573-4692-B300-DA08EA67B2C3}" type="pres">
      <dgm:prSet presAssocID="{E2429F54-6190-498F-9312-B52477B9392C}" presName="conn2-1" presStyleLbl="parChTrans1D4" presStyleIdx="9" presStyleCnt="23"/>
      <dgm:spPr/>
    </dgm:pt>
    <dgm:pt modelId="{06994E85-8DB2-4134-829A-E6924F774DAD}" type="pres">
      <dgm:prSet presAssocID="{E2429F54-6190-498F-9312-B52477B9392C}" presName="connTx" presStyleLbl="parChTrans1D4" presStyleIdx="9" presStyleCnt="23"/>
      <dgm:spPr/>
    </dgm:pt>
    <dgm:pt modelId="{A35BAACD-871B-4240-A2E9-6ABE010A3567}" type="pres">
      <dgm:prSet presAssocID="{22D2F218-4EE7-457E-A9F9-FB0EA1B385FA}" presName="root2" presStyleCnt="0"/>
      <dgm:spPr/>
    </dgm:pt>
    <dgm:pt modelId="{A65842C2-15AB-4086-8235-AD22869813FC}" type="pres">
      <dgm:prSet presAssocID="{22D2F218-4EE7-457E-A9F9-FB0EA1B385FA}" presName="LevelTwoTextNode" presStyleLbl="node4" presStyleIdx="9" presStyleCnt="23">
        <dgm:presLayoutVars>
          <dgm:chPref val="3"/>
        </dgm:presLayoutVars>
      </dgm:prSet>
      <dgm:spPr/>
    </dgm:pt>
    <dgm:pt modelId="{22544452-5A15-4303-B3C6-3EEF1F4FA5F0}" type="pres">
      <dgm:prSet presAssocID="{22D2F218-4EE7-457E-A9F9-FB0EA1B385FA}" presName="level3hierChild" presStyleCnt="0"/>
      <dgm:spPr/>
    </dgm:pt>
    <dgm:pt modelId="{A1F335D1-98D5-4AD7-BB78-EECD995B610E}" type="pres">
      <dgm:prSet presAssocID="{F9C7F4FD-2B95-42A8-8643-5282C9B0DD69}" presName="conn2-1" presStyleLbl="parChTrans1D4" presStyleIdx="10" presStyleCnt="23"/>
      <dgm:spPr/>
    </dgm:pt>
    <dgm:pt modelId="{D441B51A-DD9A-44DD-8645-5A56F5038FB8}" type="pres">
      <dgm:prSet presAssocID="{F9C7F4FD-2B95-42A8-8643-5282C9B0DD69}" presName="connTx" presStyleLbl="parChTrans1D4" presStyleIdx="10" presStyleCnt="23"/>
      <dgm:spPr/>
    </dgm:pt>
    <dgm:pt modelId="{57DDE659-CBFD-4884-8E27-4C38938E1897}" type="pres">
      <dgm:prSet presAssocID="{DBF6EFB0-B128-4EB0-AD7C-4C8B25470EB7}" presName="root2" presStyleCnt="0"/>
      <dgm:spPr/>
    </dgm:pt>
    <dgm:pt modelId="{0BE96CF6-654B-490D-B900-EFB28F1816AC}" type="pres">
      <dgm:prSet presAssocID="{DBF6EFB0-B128-4EB0-AD7C-4C8B25470EB7}" presName="LevelTwoTextNode" presStyleLbl="node4" presStyleIdx="10" presStyleCnt="23">
        <dgm:presLayoutVars>
          <dgm:chPref val="3"/>
        </dgm:presLayoutVars>
      </dgm:prSet>
      <dgm:spPr/>
    </dgm:pt>
    <dgm:pt modelId="{3E9F85A3-CBAB-46F4-BED8-DF77FE0E9C0C}" type="pres">
      <dgm:prSet presAssocID="{DBF6EFB0-B128-4EB0-AD7C-4C8B25470EB7}" presName="level3hierChild" presStyleCnt="0"/>
      <dgm:spPr/>
    </dgm:pt>
    <dgm:pt modelId="{103897AB-0EC8-4257-BC00-C9C1A1737C4A}" type="pres">
      <dgm:prSet presAssocID="{4986FD75-FEFF-4163-8B7B-C351B98DCEB7}" presName="conn2-1" presStyleLbl="parChTrans1D4" presStyleIdx="11" presStyleCnt="23"/>
      <dgm:spPr/>
    </dgm:pt>
    <dgm:pt modelId="{A52A9F6A-447A-45F0-BBDF-0A77FC62122F}" type="pres">
      <dgm:prSet presAssocID="{4986FD75-FEFF-4163-8B7B-C351B98DCEB7}" presName="connTx" presStyleLbl="parChTrans1D4" presStyleIdx="11" presStyleCnt="23"/>
      <dgm:spPr/>
    </dgm:pt>
    <dgm:pt modelId="{2248E1F2-7D87-4C44-B6FE-916CFCC0D7E9}" type="pres">
      <dgm:prSet presAssocID="{334A59B1-2585-489E-9411-BAF19A027A44}" presName="root2" presStyleCnt="0"/>
      <dgm:spPr/>
    </dgm:pt>
    <dgm:pt modelId="{161132C9-C4A2-436A-A6EF-7DE9F815F5CE}" type="pres">
      <dgm:prSet presAssocID="{334A59B1-2585-489E-9411-BAF19A027A44}" presName="LevelTwoTextNode" presStyleLbl="node4" presStyleIdx="11" presStyleCnt="23">
        <dgm:presLayoutVars>
          <dgm:chPref val="3"/>
        </dgm:presLayoutVars>
      </dgm:prSet>
      <dgm:spPr/>
    </dgm:pt>
    <dgm:pt modelId="{9D5CBACE-2FF9-4EA1-8069-A00D3B8DB326}" type="pres">
      <dgm:prSet presAssocID="{334A59B1-2585-489E-9411-BAF19A027A44}" presName="level3hierChild" presStyleCnt="0"/>
      <dgm:spPr/>
    </dgm:pt>
    <dgm:pt modelId="{9864F0C4-9778-4D54-866B-3B73DEDF080C}" type="pres">
      <dgm:prSet presAssocID="{D98BC6CB-7F03-4CDB-BADA-525D20006ED9}" presName="conn2-1" presStyleLbl="parChTrans1D4" presStyleIdx="12" presStyleCnt="23"/>
      <dgm:spPr/>
    </dgm:pt>
    <dgm:pt modelId="{50AFDAA4-36B3-47DB-AF0C-B67FEE6060AE}" type="pres">
      <dgm:prSet presAssocID="{D98BC6CB-7F03-4CDB-BADA-525D20006ED9}" presName="connTx" presStyleLbl="parChTrans1D4" presStyleIdx="12" presStyleCnt="23"/>
      <dgm:spPr/>
    </dgm:pt>
    <dgm:pt modelId="{65A6AC62-BAC4-4CA4-89DB-C9BB4935F92E}" type="pres">
      <dgm:prSet presAssocID="{263861C7-D7D6-4936-A7DB-895F44CF3ECA}" presName="root2" presStyleCnt="0"/>
      <dgm:spPr/>
    </dgm:pt>
    <dgm:pt modelId="{841C6126-A7BB-4C6A-928C-B540DC48DCC1}" type="pres">
      <dgm:prSet presAssocID="{263861C7-D7D6-4936-A7DB-895F44CF3ECA}" presName="LevelTwoTextNode" presStyleLbl="node4" presStyleIdx="12" presStyleCnt="23">
        <dgm:presLayoutVars>
          <dgm:chPref val="3"/>
        </dgm:presLayoutVars>
      </dgm:prSet>
      <dgm:spPr/>
    </dgm:pt>
    <dgm:pt modelId="{B86EA664-AA17-481B-9E11-94A2959692D5}" type="pres">
      <dgm:prSet presAssocID="{263861C7-D7D6-4936-A7DB-895F44CF3ECA}" presName="level3hierChild" presStyleCnt="0"/>
      <dgm:spPr/>
    </dgm:pt>
    <dgm:pt modelId="{D013685A-2D9E-4674-A8EA-4AC14944808E}" type="pres">
      <dgm:prSet presAssocID="{78354A15-7879-465A-B2A2-61F36EFA2297}" presName="conn2-1" presStyleLbl="parChTrans1D4" presStyleIdx="13" presStyleCnt="23"/>
      <dgm:spPr/>
    </dgm:pt>
    <dgm:pt modelId="{180AF65D-31AE-4DCA-B74C-DAAB13E92A87}" type="pres">
      <dgm:prSet presAssocID="{78354A15-7879-465A-B2A2-61F36EFA2297}" presName="connTx" presStyleLbl="parChTrans1D4" presStyleIdx="13" presStyleCnt="23"/>
      <dgm:spPr/>
    </dgm:pt>
    <dgm:pt modelId="{F805E749-E1C9-4AB9-BDA4-37ECD43B1319}" type="pres">
      <dgm:prSet presAssocID="{84436E85-FF68-4D61-A6ED-075F5BD27A64}" presName="root2" presStyleCnt="0"/>
      <dgm:spPr/>
    </dgm:pt>
    <dgm:pt modelId="{E8D26A94-EE7C-4CEB-A811-1AA41FBFF422}" type="pres">
      <dgm:prSet presAssocID="{84436E85-FF68-4D61-A6ED-075F5BD27A64}" presName="LevelTwoTextNode" presStyleLbl="node4" presStyleIdx="13" presStyleCnt="23">
        <dgm:presLayoutVars>
          <dgm:chPref val="3"/>
        </dgm:presLayoutVars>
      </dgm:prSet>
      <dgm:spPr/>
    </dgm:pt>
    <dgm:pt modelId="{2BCD6750-F53E-41BE-A95D-71B6375585A2}" type="pres">
      <dgm:prSet presAssocID="{84436E85-FF68-4D61-A6ED-075F5BD27A64}" presName="level3hierChild" presStyleCnt="0"/>
      <dgm:spPr/>
    </dgm:pt>
    <dgm:pt modelId="{C9EE597F-ED17-4001-88B4-219FB1407166}" type="pres">
      <dgm:prSet presAssocID="{BA1FF588-C20A-4C6C-AE65-5B49CF1F44D6}" presName="conn2-1" presStyleLbl="parChTrans1D4" presStyleIdx="14" presStyleCnt="23"/>
      <dgm:spPr/>
    </dgm:pt>
    <dgm:pt modelId="{8CB9E33F-9A48-4191-B112-7778255D93A2}" type="pres">
      <dgm:prSet presAssocID="{BA1FF588-C20A-4C6C-AE65-5B49CF1F44D6}" presName="connTx" presStyleLbl="parChTrans1D4" presStyleIdx="14" presStyleCnt="23"/>
      <dgm:spPr/>
    </dgm:pt>
    <dgm:pt modelId="{ECAA056D-67A9-4842-9F12-AE343BAAB146}" type="pres">
      <dgm:prSet presAssocID="{FAD23E9E-44D5-45FE-91D6-DC1181FC73E0}" presName="root2" presStyleCnt="0"/>
      <dgm:spPr/>
    </dgm:pt>
    <dgm:pt modelId="{61E8A015-5E87-4D53-9D90-D2FF2A46CC11}" type="pres">
      <dgm:prSet presAssocID="{FAD23E9E-44D5-45FE-91D6-DC1181FC73E0}" presName="LevelTwoTextNode" presStyleLbl="node4" presStyleIdx="14" presStyleCnt="23">
        <dgm:presLayoutVars>
          <dgm:chPref val="3"/>
        </dgm:presLayoutVars>
      </dgm:prSet>
      <dgm:spPr/>
    </dgm:pt>
    <dgm:pt modelId="{D46315E2-1D86-4517-A765-6E1C6DC115B2}" type="pres">
      <dgm:prSet presAssocID="{FAD23E9E-44D5-45FE-91D6-DC1181FC73E0}" presName="level3hierChild" presStyleCnt="0"/>
      <dgm:spPr/>
    </dgm:pt>
    <dgm:pt modelId="{F8B218E8-BCB2-4E9A-A602-E192E72DA298}" type="pres">
      <dgm:prSet presAssocID="{B7955389-0EC0-48F8-8F86-9445E79B0053}" presName="conn2-1" presStyleLbl="parChTrans1D4" presStyleIdx="15" presStyleCnt="23"/>
      <dgm:spPr/>
    </dgm:pt>
    <dgm:pt modelId="{101955FB-9016-4144-AAE5-14797118DAAC}" type="pres">
      <dgm:prSet presAssocID="{B7955389-0EC0-48F8-8F86-9445E79B0053}" presName="connTx" presStyleLbl="parChTrans1D4" presStyleIdx="15" presStyleCnt="23"/>
      <dgm:spPr/>
    </dgm:pt>
    <dgm:pt modelId="{20047DD5-6FD6-4C1A-93DD-5E32130840BD}" type="pres">
      <dgm:prSet presAssocID="{6438711C-E707-43C0-8AEF-266906E80C31}" presName="root2" presStyleCnt="0"/>
      <dgm:spPr/>
    </dgm:pt>
    <dgm:pt modelId="{BD789E23-63FF-4901-82F5-6F096163BBB2}" type="pres">
      <dgm:prSet presAssocID="{6438711C-E707-43C0-8AEF-266906E80C31}" presName="LevelTwoTextNode" presStyleLbl="node4" presStyleIdx="15" presStyleCnt="23">
        <dgm:presLayoutVars>
          <dgm:chPref val="3"/>
        </dgm:presLayoutVars>
      </dgm:prSet>
      <dgm:spPr/>
    </dgm:pt>
    <dgm:pt modelId="{97383ECF-F00D-476B-AFD2-13C8944DE4C1}" type="pres">
      <dgm:prSet presAssocID="{6438711C-E707-43C0-8AEF-266906E80C31}" presName="level3hierChild" presStyleCnt="0"/>
      <dgm:spPr/>
    </dgm:pt>
    <dgm:pt modelId="{D0001786-EEFC-4633-AA08-8FFF0FFF852B}" type="pres">
      <dgm:prSet presAssocID="{B6988F89-18AF-481B-A79E-A55E7AAE60E1}" presName="conn2-1" presStyleLbl="parChTrans1D4" presStyleIdx="16" presStyleCnt="23"/>
      <dgm:spPr/>
    </dgm:pt>
    <dgm:pt modelId="{FF4B3361-DF5A-4E1A-93C5-E69A6511AF6C}" type="pres">
      <dgm:prSet presAssocID="{B6988F89-18AF-481B-A79E-A55E7AAE60E1}" presName="connTx" presStyleLbl="parChTrans1D4" presStyleIdx="16" presStyleCnt="23"/>
      <dgm:spPr/>
    </dgm:pt>
    <dgm:pt modelId="{78990C7A-B0B8-4DE4-A326-4B594EEAFCE0}" type="pres">
      <dgm:prSet presAssocID="{99AFC04C-B958-4D34-8DC2-21BC2C5B7318}" presName="root2" presStyleCnt="0"/>
      <dgm:spPr/>
    </dgm:pt>
    <dgm:pt modelId="{D3F15EEC-F385-4FCD-BE39-472E0E439E5D}" type="pres">
      <dgm:prSet presAssocID="{99AFC04C-B958-4D34-8DC2-21BC2C5B7318}" presName="LevelTwoTextNode" presStyleLbl="node4" presStyleIdx="16" presStyleCnt="23">
        <dgm:presLayoutVars>
          <dgm:chPref val="3"/>
        </dgm:presLayoutVars>
      </dgm:prSet>
      <dgm:spPr/>
    </dgm:pt>
    <dgm:pt modelId="{4BF127B9-D56D-4AC8-8AF2-683B507D6890}" type="pres">
      <dgm:prSet presAssocID="{99AFC04C-B958-4D34-8DC2-21BC2C5B7318}" presName="level3hierChild" presStyleCnt="0"/>
      <dgm:spPr/>
    </dgm:pt>
    <dgm:pt modelId="{2EC29C38-892A-4BE9-BC1C-9FC0BA834C2B}" type="pres">
      <dgm:prSet presAssocID="{106D65C7-295C-429C-9741-E6705FA21FF7}" presName="conn2-1" presStyleLbl="parChTrans1D4" presStyleIdx="17" presStyleCnt="23"/>
      <dgm:spPr/>
    </dgm:pt>
    <dgm:pt modelId="{F7B78101-AA8D-471B-805E-677D2D08403B}" type="pres">
      <dgm:prSet presAssocID="{106D65C7-295C-429C-9741-E6705FA21FF7}" presName="connTx" presStyleLbl="parChTrans1D4" presStyleIdx="17" presStyleCnt="23"/>
      <dgm:spPr/>
    </dgm:pt>
    <dgm:pt modelId="{DF7A059E-A8FD-4E71-A6EE-3B503BFCE950}" type="pres">
      <dgm:prSet presAssocID="{FC0F71BF-B2E5-4598-B4B3-F6B37694A2A1}" presName="root2" presStyleCnt="0"/>
      <dgm:spPr/>
    </dgm:pt>
    <dgm:pt modelId="{D7CF293D-7A05-4522-99F6-FAE376944AD9}" type="pres">
      <dgm:prSet presAssocID="{FC0F71BF-B2E5-4598-B4B3-F6B37694A2A1}" presName="LevelTwoTextNode" presStyleLbl="node4" presStyleIdx="17" presStyleCnt="23">
        <dgm:presLayoutVars>
          <dgm:chPref val="3"/>
        </dgm:presLayoutVars>
      </dgm:prSet>
      <dgm:spPr/>
    </dgm:pt>
    <dgm:pt modelId="{EC7AF394-6C16-4B95-BFA4-C69C8E6A2C46}" type="pres">
      <dgm:prSet presAssocID="{FC0F71BF-B2E5-4598-B4B3-F6B37694A2A1}" presName="level3hierChild" presStyleCnt="0"/>
      <dgm:spPr/>
    </dgm:pt>
    <dgm:pt modelId="{B4315698-F015-4016-A3ED-A64ED5AC9E2A}" type="pres">
      <dgm:prSet presAssocID="{78A8443D-C0BA-4319-A4F4-2518B1E20019}" presName="conn2-1" presStyleLbl="parChTrans1D4" presStyleIdx="18" presStyleCnt="23"/>
      <dgm:spPr/>
    </dgm:pt>
    <dgm:pt modelId="{4E8AAFE0-E03B-434A-8B8F-D82F5ABD1F4C}" type="pres">
      <dgm:prSet presAssocID="{78A8443D-C0BA-4319-A4F4-2518B1E20019}" presName="connTx" presStyleLbl="parChTrans1D4" presStyleIdx="18" presStyleCnt="23"/>
      <dgm:spPr/>
    </dgm:pt>
    <dgm:pt modelId="{838E69E5-3EC0-489D-8B57-9533E16F024A}" type="pres">
      <dgm:prSet presAssocID="{4D265FB3-767A-4B42-A756-9E1BEC5339CD}" presName="root2" presStyleCnt="0"/>
      <dgm:spPr/>
    </dgm:pt>
    <dgm:pt modelId="{2C674E23-D9DB-4E7A-B025-2644A2980CEB}" type="pres">
      <dgm:prSet presAssocID="{4D265FB3-767A-4B42-A756-9E1BEC5339CD}" presName="LevelTwoTextNode" presStyleLbl="node4" presStyleIdx="18" presStyleCnt="23">
        <dgm:presLayoutVars>
          <dgm:chPref val="3"/>
        </dgm:presLayoutVars>
      </dgm:prSet>
      <dgm:spPr/>
    </dgm:pt>
    <dgm:pt modelId="{C7F0FA74-C903-4EAC-A96F-04160D8592D3}" type="pres">
      <dgm:prSet presAssocID="{4D265FB3-767A-4B42-A756-9E1BEC5339CD}" presName="level3hierChild" presStyleCnt="0"/>
      <dgm:spPr/>
    </dgm:pt>
    <dgm:pt modelId="{600602BC-0F60-466C-9F30-8C684DCF7CBE}" type="pres">
      <dgm:prSet presAssocID="{0BCEFB46-E29D-4E4D-A70A-15FAB3770D6F}" presName="conn2-1" presStyleLbl="parChTrans1D4" presStyleIdx="19" presStyleCnt="23"/>
      <dgm:spPr/>
    </dgm:pt>
    <dgm:pt modelId="{2844D4A1-CD8B-4C5F-A003-CB159CB6C4BC}" type="pres">
      <dgm:prSet presAssocID="{0BCEFB46-E29D-4E4D-A70A-15FAB3770D6F}" presName="connTx" presStyleLbl="parChTrans1D4" presStyleIdx="19" presStyleCnt="23"/>
      <dgm:spPr/>
    </dgm:pt>
    <dgm:pt modelId="{D5E31A53-9142-4A4C-AADE-1C79B0916AC6}" type="pres">
      <dgm:prSet presAssocID="{100D0360-B347-4E71-B7D0-B85900561D17}" presName="root2" presStyleCnt="0"/>
      <dgm:spPr/>
    </dgm:pt>
    <dgm:pt modelId="{76FF59A0-4794-4554-99AA-EDB3C3464B54}" type="pres">
      <dgm:prSet presAssocID="{100D0360-B347-4E71-B7D0-B85900561D17}" presName="LevelTwoTextNode" presStyleLbl="node4" presStyleIdx="19" presStyleCnt="23">
        <dgm:presLayoutVars>
          <dgm:chPref val="3"/>
        </dgm:presLayoutVars>
      </dgm:prSet>
      <dgm:spPr/>
    </dgm:pt>
    <dgm:pt modelId="{8DA9CA14-587F-4E01-82B9-6A3B3E06F5F5}" type="pres">
      <dgm:prSet presAssocID="{100D0360-B347-4E71-B7D0-B85900561D17}" presName="level3hierChild" presStyleCnt="0"/>
      <dgm:spPr/>
    </dgm:pt>
    <dgm:pt modelId="{66A84467-85DB-4C15-9A58-9A1A4CE6A510}" type="pres">
      <dgm:prSet presAssocID="{E4CB7CAA-F559-442D-B8B7-B142D6F3C1EF}" presName="conn2-1" presStyleLbl="parChTrans1D4" presStyleIdx="20" presStyleCnt="23"/>
      <dgm:spPr/>
    </dgm:pt>
    <dgm:pt modelId="{BDC29814-E238-4FC6-98DE-AC740BE70B8B}" type="pres">
      <dgm:prSet presAssocID="{E4CB7CAA-F559-442D-B8B7-B142D6F3C1EF}" presName="connTx" presStyleLbl="parChTrans1D4" presStyleIdx="20" presStyleCnt="23"/>
      <dgm:spPr/>
    </dgm:pt>
    <dgm:pt modelId="{FC00FC10-CCFA-4E22-B3AE-F2E514C8C0A9}" type="pres">
      <dgm:prSet presAssocID="{FCD83FA5-B9DB-4118-AD16-22ABAEFDAA47}" presName="root2" presStyleCnt="0"/>
      <dgm:spPr/>
    </dgm:pt>
    <dgm:pt modelId="{56492858-8EF6-483E-95DD-E5114769EC5B}" type="pres">
      <dgm:prSet presAssocID="{FCD83FA5-B9DB-4118-AD16-22ABAEFDAA47}" presName="LevelTwoTextNode" presStyleLbl="node4" presStyleIdx="20" presStyleCnt="23">
        <dgm:presLayoutVars>
          <dgm:chPref val="3"/>
        </dgm:presLayoutVars>
      </dgm:prSet>
      <dgm:spPr/>
    </dgm:pt>
    <dgm:pt modelId="{07CF7023-1939-4A30-B3D1-928046E4DC9E}" type="pres">
      <dgm:prSet presAssocID="{FCD83FA5-B9DB-4118-AD16-22ABAEFDAA47}" presName="level3hierChild" presStyleCnt="0"/>
      <dgm:spPr/>
    </dgm:pt>
    <dgm:pt modelId="{3AE0017A-636B-4E73-BD4F-B8E58CAA22B4}" type="pres">
      <dgm:prSet presAssocID="{E288E2DB-EDAF-4960-90E2-039DCF1BCF2C}" presName="conn2-1" presStyleLbl="parChTrans1D4" presStyleIdx="21" presStyleCnt="23"/>
      <dgm:spPr/>
    </dgm:pt>
    <dgm:pt modelId="{CD3D1606-EFEC-4697-AA90-279A83EBB4B4}" type="pres">
      <dgm:prSet presAssocID="{E288E2DB-EDAF-4960-90E2-039DCF1BCF2C}" presName="connTx" presStyleLbl="parChTrans1D4" presStyleIdx="21" presStyleCnt="23"/>
      <dgm:spPr/>
    </dgm:pt>
    <dgm:pt modelId="{C40136CE-F775-4240-B21C-21B3C19C34C3}" type="pres">
      <dgm:prSet presAssocID="{05786BDF-9431-4422-9A23-3832B8F8D0D2}" presName="root2" presStyleCnt="0"/>
      <dgm:spPr/>
    </dgm:pt>
    <dgm:pt modelId="{E30E1F1B-A8D3-416C-8EB4-D9528EE11C23}" type="pres">
      <dgm:prSet presAssocID="{05786BDF-9431-4422-9A23-3832B8F8D0D2}" presName="LevelTwoTextNode" presStyleLbl="node4" presStyleIdx="21" presStyleCnt="23">
        <dgm:presLayoutVars>
          <dgm:chPref val="3"/>
        </dgm:presLayoutVars>
      </dgm:prSet>
      <dgm:spPr/>
    </dgm:pt>
    <dgm:pt modelId="{103C96AD-DAA8-484E-A1A4-605A9100B92F}" type="pres">
      <dgm:prSet presAssocID="{05786BDF-9431-4422-9A23-3832B8F8D0D2}" presName="level3hierChild" presStyleCnt="0"/>
      <dgm:spPr/>
    </dgm:pt>
    <dgm:pt modelId="{4106D2C6-09A6-4341-9FBB-A93F88703032}" type="pres">
      <dgm:prSet presAssocID="{E4BE5B6F-3C11-4BF2-AF47-2EBDF647DEBD}" presName="conn2-1" presStyleLbl="parChTrans1D4" presStyleIdx="22" presStyleCnt="23"/>
      <dgm:spPr/>
    </dgm:pt>
    <dgm:pt modelId="{1DDC5B97-5985-4055-AE2E-BC45C1040EBC}" type="pres">
      <dgm:prSet presAssocID="{E4BE5B6F-3C11-4BF2-AF47-2EBDF647DEBD}" presName="connTx" presStyleLbl="parChTrans1D4" presStyleIdx="22" presStyleCnt="23"/>
      <dgm:spPr/>
    </dgm:pt>
    <dgm:pt modelId="{A6D57699-CE27-41EA-901E-F49440608929}" type="pres">
      <dgm:prSet presAssocID="{0A31762F-271C-4161-AE1C-6643302852DF}" presName="root2" presStyleCnt="0"/>
      <dgm:spPr/>
    </dgm:pt>
    <dgm:pt modelId="{3A68C654-2C44-4965-84B4-E792E5757A2E}" type="pres">
      <dgm:prSet presAssocID="{0A31762F-271C-4161-AE1C-6643302852DF}" presName="LevelTwoTextNode" presStyleLbl="node4" presStyleIdx="22" presStyleCnt="23">
        <dgm:presLayoutVars>
          <dgm:chPref val="3"/>
        </dgm:presLayoutVars>
      </dgm:prSet>
      <dgm:spPr/>
    </dgm:pt>
    <dgm:pt modelId="{3D03042C-6907-40C6-956A-5D41C3CACC67}" type="pres">
      <dgm:prSet presAssocID="{0A31762F-271C-4161-AE1C-6643302852DF}" presName="level3hierChild" presStyleCnt="0"/>
      <dgm:spPr/>
    </dgm:pt>
    <dgm:pt modelId="{7B2E50B4-4662-4A73-844A-FD80628E17E3}" type="pres">
      <dgm:prSet presAssocID="{8CC8C4D5-FE07-41A1-999E-0935347D5887}" presName="conn2-1" presStyleLbl="parChTrans1D2" presStyleIdx="2" presStyleCnt="4"/>
      <dgm:spPr/>
    </dgm:pt>
    <dgm:pt modelId="{A5E9DFF9-8744-4C5D-BF7E-1DD340F996C8}" type="pres">
      <dgm:prSet presAssocID="{8CC8C4D5-FE07-41A1-999E-0935347D5887}" presName="connTx" presStyleLbl="parChTrans1D2" presStyleIdx="2" presStyleCnt="4"/>
      <dgm:spPr/>
    </dgm:pt>
    <dgm:pt modelId="{F3C719CE-3B6D-4268-A5F4-2E5B58BA5412}" type="pres">
      <dgm:prSet presAssocID="{158AF503-D246-4EE7-9642-5FEEC35A95E6}" presName="root2" presStyleCnt="0"/>
      <dgm:spPr/>
    </dgm:pt>
    <dgm:pt modelId="{03EB65F6-9D85-4BB0-BA4A-996185FBADE3}" type="pres">
      <dgm:prSet presAssocID="{158AF503-D246-4EE7-9642-5FEEC35A95E6}" presName="LevelTwoTextNode" presStyleLbl="node2" presStyleIdx="2" presStyleCnt="4">
        <dgm:presLayoutVars>
          <dgm:chPref val="3"/>
        </dgm:presLayoutVars>
      </dgm:prSet>
      <dgm:spPr/>
    </dgm:pt>
    <dgm:pt modelId="{20BF99FC-DF97-4DE6-AE85-8E2310A7EA35}" type="pres">
      <dgm:prSet presAssocID="{158AF503-D246-4EE7-9642-5FEEC35A95E6}" presName="level3hierChild" presStyleCnt="0"/>
      <dgm:spPr/>
    </dgm:pt>
    <dgm:pt modelId="{0396339A-B372-42B8-9D87-7E13CE96208C}" type="pres">
      <dgm:prSet presAssocID="{0855929C-F056-4325-9FB8-DE2B21B96AA0}" presName="conn2-1" presStyleLbl="parChTrans1D2" presStyleIdx="3" presStyleCnt="4"/>
      <dgm:spPr/>
    </dgm:pt>
    <dgm:pt modelId="{78A698A0-A15E-48FB-A0C5-617C5B2A07E1}" type="pres">
      <dgm:prSet presAssocID="{0855929C-F056-4325-9FB8-DE2B21B96AA0}" presName="connTx" presStyleLbl="parChTrans1D2" presStyleIdx="3" presStyleCnt="4"/>
      <dgm:spPr/>
    </dgm:pt>
    <dgm:pt modelId="{CEB6F2CB-C048-4958-97D7-F9F9C3FB017A}" type="pres">
      <dgm:prSet presAssocID="{2B89386C-3AC9-4C06-91DA-0745680C05B9}" presName="root2" presStyleCnt="0"/>
      <dgm:spPr/>
    </dgm:pt>
    <dgm:pt modelId="{D142629D-948F-4F98-BE63-637C2CDDAC25}" type="pres">
      <dgm:prSet presAssocID="{2B89386C-3AC9-4C06-91DA-0745680C05B9}" presName="LevelTwoTextNode" presStyleLbl="node2" presStyleIdx="3" presStyleCnt="4">
        <dgm:presLayoutVars>
          <dgm:chPref val="3"/>
        </dgm:presLayoutVars>
      </dgm:prSet>
      <dgm:spPr/>
    </dgm:pt>
    <dgm:pt modelId="{9BCF7B4D-5401-473B-AC44-005BC2EA7797}" type="pres">
      <dgm:prSet presAssocID="{2B89386C-3AC9-4C06-91DA-0745680C05B9}" presName="level3hierChild" presStyleCnt="0"/>
      <dgm:spPr/>
    </dgm:pt>
  </dgm:ptLst>
  <dgm:cxnLst>
    <dgm:cxn modelId="{0EA9E200-4AB7-460C-BDA7-7A37328680E4}" type="presOf" srcId="{22D2F218-4EE7-457E-A9F9-FB0EA1B385FA}" destId="{A65842C2-15AB-4086-8235-AD22869813FC}" srcOrd="0" destOrd="0" presId="urn:microsoft.com/office/officeart/2005/8/layout/hierarchy2"/>
    <dgm:cxn modelId="{15592E04-07DD-40AC-8472-109CE371A82F}" type="presOf" srcId="{EC4E948E-5273-4101-84BD-AEA55BB65BD5}" destId="{28F283DE-8C11-4B0E-A22F-5E3746366FDF}" srcOrd="0" destOrd="0" presId="urn:microsoft.com/office/officeart/2005/8/layout/hierarchy2"/>
    <dgm:cxn modelId="{1ED5A704-BF6C-4B55-BAF6-9BC51D433702}" type="presOf" srcId="{84436E85-FF68-4D61-A6ED-075F5BD27A64}" destId="{E8D26A94-EE7C-4CEB-A811-1AA41FBFF422}" srcOrd="0" destOrd="0" presId="urn:microsoft.com/office/officeart/2005/8/layout/hierarchy2"/>
    <dgm:cxn modelId="{578D6705-2C8F-4784-8CE7-031566396868}" type="presOf" srcId="{B934D044-FDDC-4B49-822D-72B4E3266241}" destId="{640ACD45-AB8D-4A4A-9AEF-0A1751901342}" srcOrd="0" destOrd="0" presId="urn:microsoft.com/office/officeart/2005/8/layout/hierarchy2"/>
    <dgm:cxn modelId="{5AA5E706-F285-435D-BB6B-E0F478197187}" type="presOf" srcId="{FE87EB17-4301-41F6-9A97-5CCF8A8C4C43}" destId="{864E77A3-11F9-45FC-9817-3027343B3E2F}" srcOrd="1" destOrd="0" presId="urn:microsoft.com/office/officeart/2005/8/layout/hierarchy2"/>
    <dgm:cxn modelId="{90D36007-AB04-4658-B6F4-2B458543EA76}" type="presOf" srcId="{FE87EB17-4301-41F6-9A97-5CCF8A8C4C43}" destId="{0BBDBE36-5F75-4224-9DC4-091C8BD4CF84}" srcOrd="0" destOrd="0" presId="urn:microsoft.com/office/officeart/2005/8/layout/hierarchy2"/>
    <dgm:cxn modelId="{27D11508-AF08-4DDC-BCFD-5A29E3FF0F83}" srcId="{8F910C08-E52E-410D-8A65-573158FDA788}" destId="{158AF503-D246-4EE7-9642-5FEEC35A95E6}" srcOrd="2" destOrd="0" parTransId="{8CC8C4D5-FE07-41A1-999E-0935347D5887}" sibTransId="{8184DA84-9CD4-4DF8-B30B-457EEE678963}"/>
    <dgm:cxn modelId="{530AC50A-867A-47FD-8DD0-FFB42944D022}" type="presOf" srcId="{166D398A-4A85-4256-BE05-6DACB03933F2}" destId="{72618D30-3B39-45A8-BE12-76111BCB8869}" srcOrd="1" destOrd="0" presId="urn:microsoft.com/office/officeart/2005/8/layout/hierarchy2"/>
    <dgm:cxn modelId="{FBD31A0E-8D75-4502-8802-25136552078F}" type="presOf" srcId="{F40FEB5F-0C86-4575-A6A1-BD7D297CFF54}" destId="{E518D6ED-079D-4EA2-A809-995410C5FC4F}" srcOrd="0" destOrd="0" presId="urn:microsoft.com/office/officeart/2005/8/layout/hierarchy2"/>
    <dgm:cxn modelId="{CC1C6B11-74AA-4C88-A1D3-B38BCE6B818C}" type="presOf" srcId="{A692ED5B-28EC-4085-BE62-E9D5C51E421B}" destId="{D5FAC3E6-15D9-4880-88C4-BDDF1E00CA1E}" srcOrd="0" destOrd="0" presId="urn:microsoft.com/office/officeart/2005/8/layout/hierarchy2"/>
    <dgm:cxn modelId="{DF8C1516-8EA7-442A-B879-9449F0267452}" type="presOf" srcId="{6DFDD644-2CCD-44A0-85A3-749F4F1B3806}" destId="{51BD3123-3793-4DE1-AA36-689D80919ACA}" srcOrd="1" destOrd="0" presId="urn:microsoft.com/office/officeart/2005/8/layout/hierarchy2"/>
    <dgm:cxn modelId="{832AF316-C18E-4C05-AC06-544A51DF7DBE}" type="presOf" srcId="{9935CB2A-A14F-4224-BD8D-CD79395FE065}" destId="{E44F2C13-8A9A-46B1-B2B1-EB7F445A3895}" srcOrd="0" destOrd="0" presId="urn:microsoft.com/office/officeart/2005/8/layout/hierarchy2"/>
    <dgm:cxn modelId="{5460B41A-E50F-41E8-ADEF-312AF9B70EA7}" srcId="{46B3D035-EB75-4AAF-9FC8-6788FB0A32BE}" destId="{7C1920A6-17AD-4A46-A4E7-CA5E4D88CB63}" srcOrd="1" destOrd="0" parTransId="{12221626-B146-4FAF-AA62-4E241C99D2DB}" sibTransId="{5860D70F-9A5B-42FB-BA4C-956C6F0F6AD2}"/>
    <dgm:cxn modelId="{4E79A01B-6436-4191-A21E-67C3D5751D25}" type="presOf" srcId="{BA1FF588-C20A-4C6C-AE65-5B49CF1F44D6}" destId="{8CB9E33F-9A48-4191-B112-7778255D93A2}" srcOrd="1" destOrd="0" presId="urn:microsoft.com/office/officeart/2005/8/layout/hierarchy2"/>
    <dgm:cxn modelId="{5615D91B-9058-4A01-A05F-6510CE701A30}" type="presOf" srcId="{0BCEFB46-E29D-4E4D-A70A-15FAB3770D6F}" destId="{600602BC-0F60-466C-9F30-8C684DCF7CBE}" srcOrd="0" destOrd="0" presId="urn:microsoft.com/office/officeart/2005/8/layout/hierarchy2"/>
    <dgm:cxn modelId="{842E401C-B617-44AF-8EB4-FAF5A5F4B9D5}" type="presOf" srcId="{B7955389-0EC0-48F8-8F86-9445E79B0053}" destId="{101955FB-9016-4144-AAE5-14797118DAAC}" srcOrd="1" destOrd="0" presId="urn:microsoft.com/office/officeart/2005/8/layout/hierarchy2"/>
    <dgm:cxn modelId="{6CC0251D-9D01-4F45-BB40-769EC3B7468D}" type="presOf" srcId="{D98BC6CB-7F03-4CDB-BADA-525D20006ED9}" destId="{9864F0C4-9778-4D54-866B-3B73DEDF080C}" srcOrd="0" destOrd="0" presId="urn:microsoft.com/office/officeart/2005/8/layout/hierarchy2"/>
    <dgm:cxn modelId="{2D82D324-DA1F-4CCB-B162-94BC6EBF75F2}" type="presOf" srcId="{2B89386C-3AC9-4C06-91DA-0745680C05B9}" destId="{D142629D-948F-4F98-BE63-637C2CDDAC25}" srcOrd="0" destOrd="0" presId="urn:microsoft.com/office/officeart/2005/8/layout/hierarchy2"/>
    <dgm:cxn modelId="{A7FE1A27-D99F-4324-9F4D-131D385039F7}" type="presOf" srcId="{EAD7EB65-4965-417D-97B0-B7C20A265158}" destId="{D2C7DB8A-1B7D-4A47-A3BB-358A19DAC574}" srcOrd="1" destOrd="0" presId="urn:microsoft.com/office/officeart/2005/8/layout/hierarchy2"/>
    <dgm:cxn modelId="{57A7DA28-74A9-4A7A-BFAB-B9A75208B341}" srcId="{89DEF819-6D1B-499F-81EC-412B664061EE}" destId="{DBF6EFB0-B128-4EB0-AD7C-4C8B25470EB7}" srcOrd="2" destOrd="0" parTransId="{F9C7F4FD-2B95-42A8-8643-5282C9B0DD69}" sibTransId="{B094907C-DF0E-4669-9494-8105B00755C5}"/>
    <dgm:cxn modelId="{7CA0862C-3F50-4AED-AADD-9592AA4BD825}" type="presOf" srcId="{17482C6A-6B10-40FA-83B4-8E7B7D1EEB2A}" destId="{B53C2E43-D211-4202-922A-68812774C37F}" srcOrd="1" destOrd="0" presId="urn:microsoft.com/office/officeart/2005/8/layout/hierarchy2"/>
    <dgm:cxn modelId="{1E95DC2E-43E0-4934-ACD9-41A297FB7DB5}" type="presOf" srcId="{4D265FB3-767A-4B42-A756-9E1BEC5339CD}" destId="{2C674E23-D9DB-4E7A-B025-2644A2980CEB}" srcOrd="0" destOrd="0" presId="urn:microsoft.com/office/officeart/2005/8/layout/hierarchy2"/>
    <dgm:cxn modelId="{14403830-741D-49AA-999D-668A2823E680}" type="presOf" srcId="{E288E2DB-EDAF-4960-90E2-039DCF1BCF2C}" destId="{3AE0017A-636B-4E73-BD4F-B8E58CAA22B4}" srcOrd="0" destOrd="0" presId="urn:microsoft.com/office/officeart/2005/8/layout/hierarchy2"/>
    <dgm:cxn modelId="{9D18C330-96E4-41AC-B7A9-34DABA0850AF}" type="presOf" srcId="{044DE740-6307-4FA3-BD34-7F24BA2E9AFA}" destId="{5C48C404-B9A3-444B-A909-7151C037DFDD}" srcOrd="0" destOrd="0" presId="urn:microsoft.com/office/officeart/2005/8/layout/hierarchy2"/>
    <dgm:cxn modelId="{116FF637-25F0-4192-BF0A-E32157330711}" srcId="{8F910C08-E52E-410D-8A65-573158FDA788}" destId="{2B89386C-3AC9-4C06-91DA-0745680C05B9}" srcOrd="3" destOrd="0" parTransId="{0855929C-F056-4325-9FB8-DE2B21B96AA0}" sibTransId="{58E62046-2040-4386-A0F4-2C99CD40BBDA}"/>
    <dgm:cxn modelId="{6B18B339-73EA-408D-9B0E-3950AB8F1BC3}" type="presOf" srcId="{E4CB7CAA-F559-442D-B8B7-B142D6F3C1EF}" destId="{BDC29814-E238-4FC6-98DE-AC740BE70B8B}" srcOrd="1" destOrd="0" presId="urn:microsoft.com/office/officeart/2005/8/layout/hierarchy2"/>
    <dgm:cxn modelId="{B2857A3A-7383-44A9-8DF9-CD024A817E54}" srcId="{D59BF112-AA3A-4E23-9FEA-E8FAC4B5FC28}" destId="{FCD83FA5-B9DB-4118-AD16-22ABAEFDAA47}" srcOrd="3" destOrd="0" parTransId="{E4CB7CAA-F559-442D-B8B7-B142D6F3C1EF}" sibTransId="{3C091ACA-5CB7-4153-8DD1-354EDC65F22C}"/>
    <dgm:cxn modelId="{70B5E23C-A20F-40CA-AFFC-E63FE636E527}" type="presOf" srcId="{CDC016F1-A57F-4353-AB7B-7B827013612E}" destId="{32F6B38A-A0A4-4CCB-B95B-4C4446D62A01}" srcOrd="0" destOrd="0" presId="urn:microsoft.com/office/officeart/2005/8/layout/hierarchy2"/>
    <dgm:cxn modelId="{5CB3A83D-65AA-4F9C-AAE0-C42B286AA07B}" type="presOf" srcId="{A8A99D4D-BB27-4625-81DF-7E468183A53E}" destId="{5F398CB9-EEDB-40F4-9B7B-AB428C46A030}" srcOrd="0" destOrd="0" presId="urn:microsoft.com/office/officeart/2005/8/layout/hierarchy2"/>
    <dgm:cxn modelId="{B9D1DF3D-9C43-4C2F-A6B8-94CDD610E63F}" type="presOf" srcId="{B7955389-0EC0-48F8-8F86-9445E79B0053}" destId="{F8B218E8-BCB2-4E9A-A602-E192E72DA298}" srcOrd="0" destOrd="0" presId="urn:microsoft.com/office/officeart/2005/8/layout/hierarchy2"/>
    <dgm:cxn modelId="{C2C73D5D-5B83-4078-A88A-BA6121EE1AB1}" type="presOf" srcId="{263861C7-D7D6-4936-A7DB-895F44CF3ECA}" destId="{841C6126-A7BB-4C6A-928C-B540DC48DCC1}" srcOrd="0" destOrd="0" presId="urn:microsoft.com/office/officeart/2005/8/layout/hierarchy2"/>
    <dgm:cxn modelId="{DC1BFF5D-0113-4D9A-87DA-10B8FCA70DF0}" srcId="{46B3D035-EB75-4AAF-9FC8-6788FB0A32BE}" destId="{A692ED5B-28EC-4085-BE62-E9D5C51E421B}" srcOrd="0" destOrd="0" parTransId="{166D398A-4A85-4256-BE05-6DACB03933F2}" sibTransId="{311CC701-396E-4A53-8C38-456219A42C36}"/>
    <dgm:cxn modelId="{5349A560-2CD5-46A2-BC39-3C7EA86C2647}" type="presOf" srcId="{FC0F71BF-B2E5-4598-B4B3-F6B37694A2A1}" destId="{D7CF293D-7A05-4522-99F6-FAE376944AD9}" srcOrd="0" destOrd="0" presId="urn:microsoft.com/office/officeart/2005/8/layout/hierarchy2"/>
    <dgm:cxn modelId="{60394F61-DDA2-4E8A-B3B2-35B9FC29B844}" type="presOf" srcId="{100D0360-B347-4E71-B7D0-B85900561D17}" destId="{76FF59A0-4794-4554-99AA-EDB3C3464B54}" srcOrd="0" destOrd="0" presId="urn:microsoft.com/office/officeart/2005/8/layout/hierarchy2"/>
    <dgm:cxn modelId="{FB9B1B63-A2C7-4D9E-94AF-EFF625DFDB51}" type="presOf" srcId="{D98BC6CB-7F03-4CDB-BADA-525D20006ED9}" destId="{50AFDAA4-36B3-47DB-AF0C-B67FEE6060AE}" srcOrd="1" destOrd="0" presId="urn:microsoft.com/office/officeart/2005/8/layout/hierarchy2"/>
    <dgm:cxn modelId="{9F2A4E43-6BF5-43E3-B6C3-C0F539F4B2BD}" type="presOf" srcId="{C731D53C-BF28-4AFD-85DE-D2EA53CF6932}" destId="{44004C41-6B12-428F-8D5C-32C8DF194883}" srcOrd="0" destOrd="0" presId="urn:microsoft.com/office/officeart/2005/8/layout/hierarchy2"/>
    <dgm:cxn modelId="{C366C563-A2DD-472C-A62D-B5A90A3AF511}" type="presOf" srcId="{6438711C-E707-43C0-8AEF-266906E80C31}" destId="{BD789E23-63FF-4901-82F5-6F096163BBB2}" srcOrd="0" destOrd="0" presId="urn:microsoft.com/office/officeart/2005/8/layout/hierarchy2"/>
    <dgm:cxn modelId="{CA42AD44-03CD-4945-82F4-FFD87A265CC9}" type="presOf" srcId="{874248BA-A78E-43BE-80B7-0CE953A063A0}" destId="{1E08ABDC-4334-4D10-8A78-FFDB0AEEBE6A}" srcOrd="0" destOrd="0" presId="urn:microsoft.com/office/officeart/2005/8/layout/hierarchy2"/>
    <dgm:cxn modelId="{7163FA64-0E8A-4756-B254-731A9E355F61}" type="presOf" srcId="{8CC8C4D5-FE07-41A1-999E-0935347D5887}" destId="{7B2E50B4-4662-4A73-844A-FD80628E17E3}" srcOrd="0" destOrd="0" presId="urn:microsoft.com/office/officeart/2005/8/layout/hierarchy2"/>
    <dgm:cxn modelId="{E2965B65-F23A-4A6F-8743-0885F21665CD}" type="presOf" srcId="{17482C6A-6B10-40FA-83B4-8E7B7D1EEB2A}" destId="{58D150C6-1A0C-42B8-90FC-13C6A8925677}" srcOrd="0" destOrd="0" presId="urn:microsoft.com/office/officeart/2005/8/layout/hierarchy2"/>
    <dgm:cxn modelId="{F2D1ED49-6C22-41AD-8FB0-3BE77DE75504}" srcId="{D9C6553F-12DA-477C-BBDF-9FA17027A3A0}" destId="{EC4E948E-5273-4101-84BD-AEA55BB65BD5}" srcOrd="2" destOrd="0" parTransId="{77102696-6F74-4859-B2D4-17FC22F88002}" sibTransId="{273EA4BE-E008-4C81-B00A-97E1E10F27CE}"/>
    <dgm:cxn modelId="{31A6AE4A-9530-4576-80CE-0C764A0CCD45}" type="presOf" srcId="{8F910C08-E52E-410D-8A65-573158FDA788}" destId="{F3D7729D-80BE-435B-ADBA-95EF7D524DFB}" srcOrd="0" destOrd="0" presId="urn:microsoft.com/office/officeart/2005/8/layout/hierarchy2"/>
    <dgm:cxn modelId="{137CCB4A-D585-48EF-ABBE-FBF47FC059CC}" type="presOf" srcId="{158AF503-D246-4EE7-9642-5FEEC35A95E6}" destId="{03EB65F6-9D85-4BB0-BA4A-996185FBADE3}" srcOrd="0" destOrd="0" presId="urn:microsoft.com/office/officeart/2005/8/layout/hierarchy2"/>
    <dgm:cxn modelId="{5F0E676B-E733-4FC5-8303-B1BD137961E0}" type="presOf" srcId="{106D65C7-295C-429C-9741-E6705FA21FF7}" destId="{2EC29C38-892A-4BE9-BC1C-9FC0BA834C2B}" srcOrd="0" destOrd="0" presId="urn:microsoft.com/office/officeart/2005/8/layout/hierarchy2"/>
    <dgm:cxn modelId="{8652A56B-E2AF-418B-AAA7-8CDABB516E5A}" type="presOf" srcId="{C001432E-FB05-4A73-B872-F7C158AB0833}" destId="{627AE7A9-D8C8-44A0-9D01-D898BCAACB6C}" srcOrd="0" destOrd="0" presId="urn:microsoft.com/office/officeart/2005/8/layout/hierarchy2"/>
    <dgm:cxn modelId="{8AF5314C-B216-4580-B027-FCB91A0A77EA}" srcId="{5B9C30D5-3024-48D5-8F7B-A2684EE07657}" destId="{A903FAE4-EE9A-435A-B517-468D94640026}" srcOrd="0" destOrd="0" parTransId="{2BEA5FF7-C278-4588-9A70-5610A4BAC7BF}" sibTransId="{1E51C8D9-6EDC-415C-B650-DB7B101EE5A4}"/>
    <dgm:cxn modelId="{E407E86C-6AEF-4471-9E73-7E144F8C5027}" type="presOf" srcId="{12221626-B146-4FAF-AA62-4E241C99D2DB}" destId="{29C79CDF-A72C-4840-82F5-A3BE20A2EF03}" srcOrd="0" destOrd="0" presId="urn:microsoft.com/office/officeart/2005/8/layout/hierarchy2"/>
    <dgm:cxn modelId="{2D02B26D-FD96-460B-9216-856E28120656}" type="presOf" srcId="{E4CB7CAA-F559-442D-B8B7-B142D6F3C1EF}" destId="{66A84467-85DB-4C15-9A58-9A1A4CE6A510}" srcOrd="0" destOrd="0" presId="urn:microsoft.com/office/officeart/2005/8/layout/hierarchy2"/>
    <dgm:cxn modelId="{25C40E6E-BDEB-43D2-A52C-8C8D62069AFD}" type="presOf" srcId="{B6988F89-18AF-481B-A79E-A55E7AAE60E1}" destId="{FF4B3361-DF5A-4E1A-93C5-E69A6511AF6C}" srcOrd="1" destOrd="0" presId="urn:microsoft.com/office/officeart/2005/8/layout/hierarchy2"/>
    <dgm:cxn modelId="{77E7964F-975A-4217-B12F-0CD6FDE5F105}" type="presOf" srcId="{F5FF3730-F217-42F3-89FE-D314B187EB0A}" destId="{2CF153D4-7C97-460A-866A-6802E0D13420}" srcOrd="1" destOrd="0" presId="urn:microsoft.com/office/officeart/2005/8/layout/hierarchy2"/>
    <dgm:cxn modelId="{19B7D54F-B601-455B-834C-983DAC0F8815}" type="presOf" srcId="{DBF6EFB0-B128-4EB0-AD7C-4C8B25470EB7}" destId="{0BE96CF6-654B-490D-B900-EFB28F1816AC}" srcOrd="0" destOrd="0" presId="urn:microsoft.com/office/officeart/2005/8/layout/hierarchy2"/>
    <dgm:cxn modelId="{0E706A70-72D5-47BF-8813-5D056BDE9D38}" srcId="{334A59B1-2585-489E-9411-BAF19A027A44}" destId="{99AFC04C-B958-4D34-8DC2-21BC2C5B7318}" srcOrd="1" destOrd="0" parTransId="{B6988F89-18AF-481B-A79E-A55E7AAE60E1}" sibTransId="{886A347D-B22B-495D-BCF9-2B82E5A835A9}"/>
    <dgm:cxn modelId="{050FAF50-266B-4319-A295-86685B09F7F8}" type="presOf" srcId="{A8A99D4D-BB27-4625-81DF-7E468183A53E}" destId="{A0B14BEE-009F-4AC6-8107-87ED5E3316D0}" srcOrd="1" destOrd="0" presId="urn:microsoft.com/office/officeart/2005/8/layout/hierarchy2"/>
    <dgm:cxn modelId="{0CCFEF72-D626-4BF7-9A6F-36CA30C942A8}" type="presOf" srcId="{9935CB2A-A14F-4224-BD8D-CD79395FE065}" destId="{D3934C53-1ECC-4C8C-9BEE-426EF6382CEB}" srcOrd="1" destOrd="0" presId="urn:microsoft.com/office/officeart/2005/8/layout/hierarchy2"/>
    <dgm:cxn modelId="{99FA4073-B724-4EA9-BBBB-B6A2D72F442F}" type="presOf" srcId="{12221626-B146-4FAF-AA62-4E241C99D2DB}" destId="{9F856DC6-4084-4001-9457-FFFAD42C47B0}" srcOrd="1" destOrd="0" presId="urn:microsoft.com/office/officeart/2005/8/layout/hierarchy2"/>
    <dgm:cxn modelId="{BEAB4554-6C52-497B-A37F-3A5F18DD199C}" type="presOf" srcId="{D59BF112-AA3A-4E23-9FEA-E8FAC4B5FC28}" destId="{5CB2A2AA-8AB8-49F0-9A1C-1235E4207C71}" srcOrd="0" destOrd="0" presId="urn:microsoft.com/office/officeart/2005/8/layout/hierarchy2"/>
    <dgm:cxn modelId="{C1245A74-0C96-4288-811C-2EC20C90F6D2}" srcId="{D59BF112-AA3A-4E23-9FEA-E8FAC4B5FC28}" destId="{100D0360-B347-4E71-B7D0-B85900561D17}" srcOrd="2" destOrd="0" parTransId="{0BCEFB46-E29D-4E4D-A70A-15FAB3770D6F}" sibTransId="{64BA938E-CCBB-4DE9-99F0-70AD41C041C0}"/>
    <dgm:cxn modelId="{606F9074-C7CE-47CD-9333-A1F61A71D3EE}" type="presOf" srcId="{89DEF819-6D1B-499F-81EC-412B664061EE}" destId="{347701C9-4BF0-4B9B-8CD6-9ADA529E3C5D}" srcOrd="0" destOrd="0" presId="urn:microsoft.com/office/officeart/2005/8/layout/hierarchy2"/>
    <dgm:cxn modelId="{2154A854-D9D8-4E59-82E6-CF6E0A33E377}" type="presOf" srcId="{F9C7F4FD-2B95-42A8-8643-5282C9B0DD69}" destId="{A1F335D1-98D5-4AD7-BB78-EECD995B610E}" srcOrd="0" destOrd="0" presId="urn:microsoft.com/office/officeart/2005/8/layout/hierarchy2"/>
    <dgm:cxn modelId="{9A710175-59F2-42E0-B4FC-9B02C0FB0004}" type="presOf" srcId="{78A8443D-C0BA-4319-A4F4-2518B1E20019}" destId="{B4315698-F015-4016-A3ED-A64ED5AC9E2A}" srcOrd="0" destOrd="0" presId="urn:microsoft.com/office/officeart/2005/8/layout/hierarchy2"/>
    <dgm:cxn modelId="{71638678-F25C-4785-8947-C5F136836080}" type="presOf" srcId="{BA1FF588-C20A-4C6C-AE65-5B49CF1F44D6}" destId="{C9EE597F-ED17-4001-88B4-219FB1407166}" srcOrd="0" destOrd="0" presId="urn:microsoft.com/office/officeart/2005/8/layout/hierarchy2"/>
    <dgm:cxn modelId="{4AC75D7B-9FCA-41A6-A852-C071FD0FE7CC}" srcId="{263861C7-D7D6-4936-A7DB-895F44CF3ECA}" destId="{6438711C-E707-43C0-8AEF-266906E80C31}" srcOrd="2" destOrd="0" parTransId="{B7955389-0EC0-48F8-8F86-9445E79B0053}" sibTransId="{274AB538-EAFC-43D3-B83E-1971788ADC6E}"/>
    <dgm:cxn modelId="{9BA6707D-ABCE-4859-A196-E712FCA6FDA9}" srcId="{525AC4CD-7C2B-4A69-898D-B9BFD91D80B9}" destId="{334A59B1-2585-489E-9411-BAF19A027A44}" srcOrd="1" destOrd="0" parTransId="{4986FD75-FEFF-4163-8B7B-C351B98DCEB7}" sibTransId="{9521345C-62F0-4716-9A93-342C5F9F9859}"/>
    <dgm:cxn modelId="{170E8B83-F191-40C7-91AB-C8E45438E1A3}" srcId="{3C8BEF9E-6AF8-4E42-AFD5-90540ED9F955}" destId="{8F910C08-E52E-410D-8A65-573158FDA788}" srcOrd="0" destOrd="0" parTransId="{BF1174DF-965B-47CB-B1DB-B9A8E7DD2803}" sibTransId="{8EEBAB0C-6393-4197-8745-11624517452B}"/>
    <dgm:cxn modelId="{C69A9083-60FF-448C-9FDB-1746C3FA3923}" type="presOf" srcId="{FAD23E9E-44D5-45FE-91D6-DC1181FC73E0}" destId="{61E8A015-5E87-4D53-9D90-D2FF2A46CC11}" srcOrd="0" destOrd="0" presId="urn:microsoft.com/office/officeart/2005/8/layout/hierarchy2"/>
    <dgm:cxn modelId="{F6C01784-C769-47A4-A6B9-4C1419F3E1D8}" type="presOf" srcId="{E4BE5B6F-3C11-4BF2-AF47-2EBDF647DEBD}" destId="{1DDC5B97-5985-4055-AE2E-BC45C1040EBC}" srcOrd="1" destOrd="0" presId="urn:microsoft.com/office/officeart/2005/8/layout/hierarchy2"/>
    <dgm:cxn modelId="{747BD788-1572-4145-8B3E-A5CD3D70027D}" srcId="{89DEF819-6D1B-499F-81EC-412B664061EE}" destId="{22D2F218-4EE7-457E-A9F9-FB0EA1B385FA}" srcOrd="1" destOrd="0" parTransId="{E2429F54-6190-498F-9312-B52477B9392C}" sibTransId="{E12F705E-D751-4ADC-8854-D1FA4A0B906B}"/>
    <dgm:cxn modelId="{A9DF598B-C475-4DA1-AD73-9F3E6C175F77}" type="presOf" srcId="{0BCEFB46-E29D-4E4D-A70A-15FAB3770D6F}" destId="{2844D4A1-CD8B-4C5F-A003-CB159CB6C4BC}" srcOrd="1" destOrd="0" presId="urn:microsoft.com/office/officeart/2005/8/layout/hierarchy2"/>
    <dgm:cxn modelId="{EAB6718F-3058-44CD-A7E1-94A2495829F4}" srcId="{46B3D035-EB75-4AAF-9FC8-6788FB0A32BE}" destId="{5B9C30D5-3024-48D5-8F7B-A2684EE07657}" srcOrd="3" destOrd="0" parTransId="{044DE740-6307-4FA3-BD34-7F24BA2E9AFA}" sibTransId="{BBCB6011-EC5F-4587-8CCE-B7E8E705FE2A}"/>
    <dgm:cxn modelId="{FB5FB196-FF25-4E6E-BA71-711C6F811322}" srcId="{334A59B1-2585-489E-9411-BAF19A027A44}" destId="{FC0F71BF-B2E5-4598-B4B3-F6B37694A2A1}" srcOrd="2" destOrd="0" parTransId="{106D65C7-295C-429C-9741-E6705FA21FF7}" sibTransId="{6119026C-20A3-43B8-A492-617556A91605}"/>
    <dgm:cxn modelId="{F6698798-0B18-4EF4-9EA0-F63B912B3F0C}" type="presOf" srcId="{FCD83FA5-B9DB-4118-AD16-22ABAEFDAA47}" destId="{56492858-8EF6-483E-95DD-E5114769EC5B}" srcOrd="0" destOrd="0" presId="urn:microsoft.com/office/officeart/2005/8/layout/hierarchy2"/>
    <dgm:cxn modelId="{1DB2D898-0738-4D69-B578-53FACA8C6847}" srcId="{D9C6553F-12DA-477C-BBDF-9FA17027A3A0}" destId="{C001432E-FB05-4A73-B872-F7C158AB0833}" srcOrd="0" destOrd="0" parTransId="{FE87EB17-4301-41F6-9A97-5CCF8A8C4C43}" sibTransId="{E931AFDE-1D00-4A2B-9B23-29CD1FA60447}"/>
    <dgm:cxn modelId="{F8B4F99A-2496-4EEA-A9FC-20DAAFDCAB09}" type="presOf" srcId="{525AC4CD-7C2B-4A69-898D-B9BFD91D80B9}" destId="{00167E56-B317-426A-96DB-559F00099CF1}" srcOrd="0" destOrd="0" presId="urn:microsoft.com/office/officeart/2005/8/layout/hierarchy2"/>
    <dgm:cxn modelId="{4067179B-4B9C-414E-9B8C-C574F7B33807}" srcId="{8F910C08-E52E-410D-8A65-573158FDA788}" destId="{46B3D035-EB75-4AAF-9FC8-6788FB0A32BE}" srcOrd="1" destOrd="0" parTransId="{C731D53C-BF28-4AFD-85DE-D2EA53CF6932}" sibTransId="{33FCD832-61A2-4B27-A04E-95878397C612}"/>
    <dgm:cxn modelId="{4EAFC39B-22A4-42C3-B5DA-EE1E2ED383D9}" type="presOf" srcId="{7D43E0AA-0DEF-46B0-A61C-87098DF00043}" destId="{D1C5657C-6494-47E4-9CC4-92E7B32D80B8}" srcOrd="1" destOrd="0" presId="urn:microsoft.com/office/officeart/2005/8/layout/hierarchy2"/>
    <dgm:cxn modelId="{4397529E-0CAD-4018-97D4-20C77DE831CA}" type="presOf" srcId="{E288E2DB-EDAF-4960-90E2-039DCF1BCF2C}" destId="{CD3D1606-EFEC-4697-AA90-279A83EBB4B4}" srcOrd="1" destOrd="0" presId="urn:microsoft.com/office/officeart/2005/8/layout/hierarchy2"/>
    <dgm:cxn modelId="{7E0F1BA0-65CC-4767-93A6-5BC9A7ACA1A7}" type="presOf" srcId="{6DFDD644-2CCD-44A0-85A3-749F4F1B3806}" destId="{4454EDC4-FC85-4C42-8729-4DEE0728904F}" srcOrd="0" destOrd="0" presId="urn:microsoft.com/office/officeart/2005/8/layout/hierarchy2"/>
    <dgm:cxn modelId="{72954FA1-6E10-4DCD-A054-90F438D321A7}" srcId="{5B9C30D5-3024-48D5-8F7B-A2684EE07657}" destId="{D59BF112-AA3A-4E23-9FEA-E8FAC4B5FC28}" srcOrd="2" destOrd="0" parTransId="{6DFDD644-2CCD-44A0-85A3-749F4F1B3806}" sibTransId="{4E1A42F1-7428-4533-ADE4-934AFB8D9355}"/>
    <dgm:cxn modelId="{45ED2DA7-0116-4244-B8FF-56200EE15620}" type="presOf" srcId="{77102696-6F74-4859-B2D4-17FC22F88002}" destId="{8AAF2161-B6A3-4CE9-94C7-A1FF423FE2B2}" srcOrd="1" destOrd="0" presId="urn:microsoft.com/office/officeart/2005/8/layout/hierarchy2"/>
    <dgm:cxn modelId="{6CB9EFA7-20F7-447C-A8F7-0A6387077E48}" srcId="{D59BF112-AA3A-4E23-9FEA-E8FAC4B5FC28}" destId="{525AC4CD-7C2B-4A69-898D-B9BFD91D80B9}" srcOrd="0" destOrd="0" parTransId="{A8A99D4D-BB27-4625-81DF-7E468183A53E}" sibTransId="{089B88C8-ED18-4318-A22C-C206D24D49C6}"/>
    <dgm:cxn modelId="{D19131A8-8AA5-4CB0-A249-FB4C3F9AF90A}" srcId="{D59BF112-AA3A-4E23-9FEA-E8FAC4B5FC28}" destId="{4D265FB3-767A-4B42-A756-9E1BEC5339CD}" srcOrd="1" destOrd="0" parTransId="{78A8443D-C0BA-4319-A4F4-2518B1E20019}" sibTransId="{85AF992B-AEA9-41AA-81D5-B2219FB90F96}"/>
    <dgm:cxn modelId="{32ADD5A8-E687-433F-8A6F-D8DC25EA2483}" type="presOf" srcId="{C731D53C-BF28-4AFD-85DE-D2EA53CF6932}" destId="{A549D0A2-91F5-4EF5-9B29-A83C020F9B66}" srcOrd="1" destOrd="0" presId="urn:microsoft.com/office/officeart/2005/8/layout/hierarchy2"/>
    <dgm:cxn modelId="{1AAEE3AA-025B-4BC7-A574-B4BC590157F9}" type="presOf" srcId="{F5FF3730-F217-42F3-89FE-D314B187EB0A}" destId="{C3082E0D-0551-4818-964A-84F4E4D67877}" srcOrd="0" destOrd="0" presId="urn:microsoft.com/office/officeart/2005/8/layout/hierarchy2"/>
    <dgm:cxn modelId="{3430DFAB-9D22-41B0-98CB-FE697E4B273F}" type="presOf" srcId="{99AFC04C-B958-4D34-8DC2-21BC2C5B7318}" destId="{D3F15EEC-F385-4FCD-BE39-472E0E439E5D}" srcOrd="0" destOrd="0" presId="urn:microsoft.com/office/officeart/2005/8/layout/hierarchy2"/>
    <dgm:cxn modelId="{31431BAC-6E3A-4F0E-870A-AFF7DC7AA31B}" type="presOf" srcId="{106D65C7-295C-429C-9741-E6705FA21FF7}" destId="{F7B78101-AA8D-471B-805E-677D2D08403B}" srcOrd="1" destOrd="0" presId="urn:microsoft.com/office/officeart/2005/8/layout/hierarchy2"/>
    <dgm:cxn modelId="{645B70AC-B9C9-4E86-915D-FDFBAAA0E88A}" type="presOf" srcId="{334A59B1-2585-489E-9411-BAF19A027A44}" destId="{161132C9-C4A2-436A-A6EF-7DE9F815F5CE}" srcOrd="0" destOrd="0" presId="urn:microsoft.com/office/officeart/2005/8/layout/hierarchy2"/>
    <dgm:cxn modelId="{1FB929AE-5B42-4673-A805-C79C1B09B271}" srcId="{263861C7-D7D6-4936-A7DB-895F44CF3ECA}" destId="{84436E85-FF68-4D61-A6ED-075F5BD27A64}" srcOrd="0" destOrd="0" parTransId="{78354A15-7879-465A-B2A2-61F36EFA2297}" sibTransId="{9DAECDDF-A8E3-4831-AABD-CECF1B5836AF}"/>
    <dgm:cxn modelId="{021BBCAE-B17A-4CD0-8282-DD30CF0E5520}" type="presOf" srcId="{A903FAE4-EE9A-435A-B517-468D94640026}" destId="{59225196-EB53-471E-8580-EFC07C2D58F8}" srcOrd="0" destOrd="0" presId="urn:microsoft.com/office/officeart/2005/8/layout/hierarchy2"/>
    <dgm:cxn modelId="{BC1AADB0-793A-461E-8FD0-1FA9BF96C5CA}" srcId="{8F910C08-E52E-410D-8A65-573158FDA788}" destId="{3998744D-1A6B-46FB-A605-613A15A1E38D}" srcOrd="0" destOrd="0" parTransId="{CDC016F1-A57F-4353-AB7B-7B827013612E}" sibTransId="{BF9CEC53-A02F-49FA-A31F-44C394442CAF}"/>
    <dgm:cxn modelId="{A96427B1-AF85-4CC6-B056-2AC8F078E60D}" type="presOf" srcId="{5B9C30D5-3024-48D5-8F7B-A2684EE07657}" destId="{71360A50-06B6-4CDF-829D-8CCFB4126CBE}" srcOrd="0" destOrd="0" presId="urn:microsoft.com/office/officeart/2005/8/layout/hierarchy2"/>
    <dgm:cxn modelId="{98ACD3B3-3CA9-42E0-A3D9-E439902ECD5B}" type="presOf" srcId="{05786BDF-9431-4422-9A23-3832B8F8D0D2}" destId="{E30E1F1B-A8D3-416C-8EB4-D9528EE11C23}" srcOrd="0" destOrd="0" presId="urn:microsoft.com/office/officeart/2005/8/layout/hierarchy2"/>
    <dgm:cxn modelId="{BB87E7B3-340F-4C41-A5F7-8550915D8AE0}" type="presOf" srcId="{0A31762F-271C-4161-AE1C-6643302852DF}" destId="{3A68C654-2C44-4965-84B4-E792E5757A2E}" srcOrd="0" destOrd="0" presId="urn:microsoft.com/office/officeart/2005/8/layout/hierarchy2"/>
    <dgm:cxn modelId="{85D448B5-8E59-45BA-A547-7AC1EABB8529}" srcId="{46B3D035-EB75-4AAF-9FC8-6788FB0A32BE}" destId="{B934D044-FDDC-4B49-822D-72B4E3266241}" srcOrd="2" destOrd="0" parTransId="{F5FF3730-F217-42F3-89FE-D314B187EB0A}" sibTransId="{FAAE8FA5-56AE-4BF8-BCD3-3457DB78EF25}"/>
    <dgm:cxn modelId="{18F4ACB5-E2FB-4256-BFCA-5402DD2A89A5}" srcId="{D59BF112-AA3A-4E23-9FEA-E8FAC4B5FC28}" destId="{05786BDF-9431-4422-9A23-3832B8F8D0D2}" srcOrd="4" destOrd="0" parTransId="{E288E2DB-EDAF-4960-90E2-039DCF1BCF2C}" sibTransId="{7557F2B9-7CE0-4590-9ACB-78A37B34F753}"/>
    <dgm:cxn modelId="{841F9EB8-77E5-43C9-A34D-09B0A08DCAC4}" type="presOf" srcId="{4986FD75-FEFF-4163-8B7B-C351B98DCEB7}" destId="{103897AB-0EC8-4257-BC00-C9C1A1737C4A}" srcOrd="0" destOrd="0" presId="urn:microsoft.com/office/officeart/2005/8/layout/hierarchy2"/>
    <dgm:cxn modelId="{AA725EBA-86F9-4C19-B98D-2CBB99F7DD32}" type="presOf" srcId="{2BEA5FF7-C278-4588-9A70-5610A4BAC7BF}" destId="{8C83A473-3AF8-41FB-84B8-2F9A3EFFDF65}" srcOrd="0" destOrd="0" presId="urn:microsoft.com/office/officeart/2005/8/layout/hierarchy2"/>
    <dgm:cxn modelId="{32A3A5BB-A0D7-4256-BC74-1DF19190290B}" type="presOf" srcId="{E2429F54-6190-498F-9312-B52477B9392C}" destId="{06994E85-8DB2-4134-829A-E6924F774DAD}" srcOrd="1" destOrd="0" presId="urn:microsoft.com/office/officeart/2005/8/layout/hierarchy2"/>
    <dgm:cxn modelId="{AB4EA9C0-20BC-4BAF-A2E2-3C27C38E2441}" srcId="{525AC4CD-7C2B-4A69-898D-B9BFD91D80B9}" destId="{89DEF819-6D1B-499F-81EC-412B664061EE}" srcOrd="0" destOrd="0" parTransId="{EAD7EB65-4965-417D-97B0-B7C20A265158}" sibTransId="{8D017776-0E85-453B-9AD7-1B3B7DB3D591}"/>
    <dgm:cxn modelId="{09B034C1-F7F4-4EC8-9C31-4AAB6BEFC2F4}" type="presOf" srcId="{46B3D035-EB75-4AAF-9FC8-6788FB0A32BE}" destId="{92A4C3F1-5ED1-4C12-B3B1-053CB5D8D42C}" srcOrd="0" destOrd="0" presId="urn:microsoft.com/office/officeart/2005/8/layout/hierarchy2"/>
    <dgm:cxn modelId="{224444C1-3AC0-4F53-A022-461C6A1AA4ED}" srcId="{89DEF819-6D1B-499F-81EC-412B664061EE}" destId="{D9C6553F-12DA-477C-BBDF-9FA17027A3A0}" srcOrd="0" destOrd="0" parTransId="{9935CB2A-A14F-4224-BD8D-CD79395FE065}" sibTransId="{12EEA274-24E9-4D70-B086-727549E1D274}"/>
    <dgm:cxn modelId="{EC72E0C2-305D-4880-A959-042E1C4EEE7E}" srcId="{5B9C30D5-3024-48D5-8F7B-A2684EE07657}" destId="{874248BA-A78E-43BE-80B7-0CE953A063A0}" srcOrd="1" destOrd="0" parTransId="{7D43E0AA-0DEF-46B0-A61C-87098DF00043}" sibTransId="{8F471CB3-F42C-4DAA-94DE-2792A7689830}"/>
    <dgm:cxn modelId="{3CFD9AC3-1A92-4DED-8975-C3E7C5D7095F}" type="presOf" srcId="{B6988F89-18AF-481B-A79E-A55E7AAE60E1}" destId="{D0001786-EEFC-4633-AA08-8FFF0FFF852B}" srcOrd="0" destOrd="0" presId="urn:microsoft.com/office/officeart/2005/8/layout/hierarchy2"/>
    <dgm:cxn modelId="{265FE8C3-3836-4343-BA1A-BE83BF32D9C2}" type="presOf" srcId="{2BEA5FF7-C278-4588-9A70-5610A4BAC7BF}" destId="{867C2D7B-05AD-4F80-B426-E7F1823FB2CC}" srcOrd="1" destOrd="0" presId="urn:microsoft.com/office/officeart/2005/8/layout/hierarchy2"/>
    <dgm:cxn modelId="{D452D7C5-CA9E-4CE8-842F-23E7749D1E3C}" srcId="{D59BF112-AA3A-4E23-9FEA-E8FAC4B5FC28}" destId="{0A31762F-271C-4161-AE1C-6643302852DF}" srcOrd="5" destOrd="0" parTransId="{E4BE5B6F-3C11-4BF2-AF47-2EBDF647DEBD}" sibTransId="{8F947E40-1AE7-4BAF-B8EA-5C68586C992E}"/>
    <dgm:cxn modelId="{4F7A93CA-AAB4-48D3-9DA6-E0609BECA651}" type="presOf" srcId="{0855929C-F056-4325-9FB8-DE2B21B96AA0}" destId="{78A698A0-A15E-48FB-A0C5-617C5B2A07E1}" srcOrd="1" destOrd="0" presId="urn:microsoft.com/office/officeart/2005/8/layout/hierarchy2"/>
    <dgm:cxn modelId="{2A3682CC-E8D0-4A21-BAE7-8F1F833473E4}" type="presOf" srcId="{78354A15-7879-465A-B2A2-61F36EFA2297}" destId="{D013685A-2D9E-4674-A8EA-4AC14944808E}" srcOrd="0" destOrd="0" presId="urn:microsoft.com/office/officeart/2005/8/layout/hierarchy2"/>
    <dgm:cxn modelId="{BFD49ACD-66E8-4C82-B68B-4BF6E0F3DB84}" srcId="{D9C6553F-12DA-477C-BBDF-9FA17027A3A0}" destId="{F40FEB5F-0C86-4575-A6A1-BD7D297CFF54}" srcOrd="1" destOrd="0" parTransId="{17482C6A-6B10-40FA-83B4-8E7B7D1EEB2A}" sibTransId="{BAB273E5-0BDF-4153-9B9F-4A410F2CC037}"/>
    <dgm:cxn modelId="{BC36CDD2-291A-4A77-9D49-93BD40F5EB91}" srcId="{263861C7-D7D6-4936-A7DB-895F44CF3ECA}" destId="{FAD23E9E-44D5-45FE-91D6-DC1181FC73E0}" srcOrd="1" destOrd="0" parTransId="{BA1FF588-C20A-4C6C-AE65-5B49CF1F44D6}" sibTransId="{4DA06CF1-0D26-482A-B80E-64594B4A7744}"/>
    <dgm:cxn modelId="{B894C4D8-C3C5-4CFC-A1B5-F5B3122902ED}" type="presOf" srcId="{044DE740-6307-4FA3-BD34-7F24BA2E9AFA}" destId="{4511B161-1AF8-4082-AC7C-35972C59C36D}" srcOrd="1" destOrd="0" presId="urn:microsoft.com/office/officeart/2005/8/layout/hierarchy2"/>
    <dgm:cxn modelId="{1302D2D8-0755-479F-BF3A-43EE8AAB388E}" type="presOf" srcId="{D9C6553F-12DA-477C-BBDF-9FA17027A3A0}" destId="{6CA0E05F-CF88-498F-B404-57218171915F}" srcOrd="0" destOrd="0" presId="urn:microsoft.com/office/officeart/2005/8/layout/hierarchy2"/>
    <dgm:cxn modelId="{E9E246DA-D4FA-4D84-84FC-C18649789551}" type="presOf" srcId="{78354A15-7879-465A-B2A2-61F36EFA2297}" destId="{180AF65D-31AE-4DCA-B74C-DAAB13E92A87}" srcOrd="1" destOrd="0" presId="urn:microsoft.com/office/officeart/2005/8/layout/hierarchy2"/>
    <dgm:cxn modelId="{E792BEDB-5A5A-4AB7-80C8-86759131406D}" type="presOf" srcId="{77102696-6F74-4859-B2D4-17FC22F88002}" destId="{15C898E7-AC87-42C1-A830-FFBA3F193342}" srcOrd="0" destOrd="0" presId="urn:microsoft.com/office/officeart/2005/8/layout/hierarchy2"/>
    <dgm:cxn modelId="{A2200BDC-D16C-4691-9D38-BE1A57B20452}" type="presOf" srcId="{3C8BEF9E-6AF8-4E42-AFD5-90540ED9F955}" destId="{AB824FBC-2DC7-4985-90CB-C9C39599569F}" srcOrd="0" destOrd="0" presId="urn:microsoft.com/office/officeart/2005/8/layout/hierarchy2"/>
    <dgm:cxn modelId="{3C64BEDC-80AD-4B66-B83F-90D174DA9DE9}" type="presOf" srcId="{0855929C-F056-4325-9FB8-DE2B21B96AA0}" destId="{0396339A-B372-42B8-9D87-7E13CE96208C}" srcOrd="0" destOrd="0" presId="urn:microsoft.com/office/officeart/2005/8/layout/hierarchy2"/>
    <dgm:cxn modelId="{E30A26DF-360B-43C6-AE29-3FA130CBC6A5}" type="presOf" srcId="{7C1920A6-17AD-4A46-A4E7-CA5E4D88CB63}" destId="{62A892E8-11CD-4965-BF72-843CC6E2D242}" srcOrd="0" destOrd="0" presId="urn:microsoft.com/office/officeart/2005/8/layout/hierarchy2"/>
    <dgm:cxn modelId="{7B5BBBE1-A0FE-4DB6-A556-55988B6D28DA}" type="presOf" srcId="{E4BE5B6F-3C11-4BF2-AF47-2EBDF647DEBD}" destId="{4106D2C6-09A6-4341-9FBB-A93F88703032}" srcOrd="0" destOrd="0" presId="urn:microsoft.com/office/officeart/2005/8/layout/hierarchy2"/>
    <dgm:cxn modelId="{4240A1E6-1E33-47F3-938D-144E21061CF6}" type="presOf" srcId="{CDC016F1-A57F-4353-AB7B-7B827013612E}" destId="{BD15CD2F-31A1-4755-AAC5-E5EF8A39894B}" srcOrd="1" destOrd="0" presId="urn:microsoft.com/office/officeart/2005/8/layout/hierarchy2"/>
    <dgm:cxn modelId="{93EE31E7-BA8F-433E-B00C-146B477A3D2B}" type="presOf" srcId="{7D43E0AA-0DEF-46B0-A61C-87098DF00043}" destId="{22AAF647-1937-4EF9-B098-A405E97B56A9}" srcOrd="0" destOrd="0" presId="urn:microsoft.com/office/officeart/2005/8/layout/hierarchy2"/>
    <dgm:cxn modelId="{2D1DBAEC-7C1B-4003-AA64-5B7701200AA4}" type="presOf" srcId="{78A8443D-C0BA-4319-A4F4-2518B1E20019}" destId="{4E8AAFE0-E03B-434A-8B8F-D82F5ABD1F4C}" srcOrd="1" destOrd="0" presId="urn:microsoft.com/office/officeart/2005/8/layout/hierarchy2"/>
    <dgm:cxn modelId="{3F6C9FED-3232-4743-A041-CE633969BECD}" type="presOf" srcId="{E2429F54-6190-498F-9312-B52477B9392C}" destId="{6724B0E3-C573-4692-B300-DA08EA67B2C3}" srcOrd="0" destOrd="0" presId="urn:microsoft.com/office/officeart/2005/8/layout/hierarchy2"/>
    <dgm:cxn modelId="{D440A0F1-39E5-4D22-9B44-4B36B8C7AC0E}" type="presOf" srcId="{3998744D-1A6B-46FB-A605-613A15A1E38D}" destId="{572AC84A-FD50-4D4C-88E6-2949A7EC5AC1}" srcOrd="0" destOrd="0" presId="urn:microsoft.com/office/officeart/2005/8/layout/hierarchy2"/>
    <dgm:cxn modelId="{19D75FF2-D2DB-456F-8795-A329A9B00EFF}" type="presOf" srcId="{EAD7EB65-4965-417D-97B0-B7C20A265158}" destId="{D22029B7-C6C2-410F-8DF2-7609E9203077}" srcOrd="0" destOrd="0" presId="urn:microsoft.com/office/officeart/2005/8/layout/hierarchy2"/>
    <dgm:cxn modelId="{7AC2ECF2-13FA-4969-AEB4-4001B335F857}" type="presOf" srcId="{F9C7F4FD-2B95-42A8-8643-5282C9B0DD69}" destId="{D441B51A-DD9A-44DD-8645-5A56F5038FB8}" srcOrd="1" destOrd="0" presId="urn:microsoft.com/office/officeart/2005/8/layout/hierarchy2"/>
    <dgm:cxn modelId="{D95824F3-5D69-4300-81A2-16644E8B2E4F}" type="presOf" srcId="{8CC8C4D5-FE07-41A1-999E-0935347D5887}" destId="{A5E9DFF9-8744-4C5D-BF7E-1DD340F996C8}" srcOrd="1" destOrd="0" presId="urn:microsoft.com/office/officeart/2005/8/layout/hierarchy2"/>
    <dgm:cxn modelId="{E0FA44F3-D361-4C79-A6F0-19DA60F20CC0}" type="presOf" srcId="{166D398A-4A85-4256-BE05-6DACB03933F2}" destId="{9BD978EB-7C03-47E9-BB51-3BDCB509B6CF}" srcOrd="0" destOrd="0" presId="urn:microsoft.com/office/officeart/2005/8/layout/hierarchy2"/>
    <dgm:cxn modelId="{575D7DF7-2C55-478D-895B-A9294243ACF1}" srcId="{334A59B1-2585-489E-9411-BAF19A027A44}" destId="{263861C7-D7D6-4936-A7DB-895F44CF3ECA}" srcOrd="0" destOrd="0" parTransId="{D98BC6CB-7F03-4CDB-BADA-525D20006ED9}" sibTransId="{37EA2DEC-7372-4311-83CB-14B53B94B14B}"/>
    <dgm:cxn modelId="{A18C52FF-F82D-4881-9F74-C67B50B4E702}" type="presOf" srcId="{4986FD75-FEFF-4163-8B7B-C351B98DCEB7}" destId="{A52A9F6A-447A-45F0-BBDF-0A77FC62122F}" srcOrd="1" destOrd="0" presId="urn:microsoft.com/office/officeart/2005/8/layout/hierarchy2"/>
    <dgm:cxn modelId="{AE1953AB-08EB-4800-B938-04F2B2E74428}" type="presParOf" srcId="{AB824FBC-2DC7-4985-90CB-C9C39599569F}" destId="{0426D643-7C85-4244-9883-F473FA6DCFD8}" srcOrd="0" destOrd="0" presId="urn:microsoft.com/office/officeart/2005/8/layout/hierarchy2"/>
    <dgm:cxn modelId="{B7F847A7-9BC9-43DA-9965-081EFC0AFE23}" type="presParOf" srcId="{0426D643-7C85-4244-9883-F473FA6DCFD8}" destId="{F3D7729D-80BE-435B-ADBA-95EF7D524DFB}" srcOrd="0" destOrd="0" presId="urn:microsoft.com/office/officeart/2005/8/layout/hierarchy2"/>
    <dgm:cxn modelId="{06712E27-A5E3-4ACA-AEC4-B5DC99CFBB8E}" type="presParOf" srcId="{0426D643-7C85-4244-9883-F473FA6DCFD8}" destId="{111F14CA-7B0E-42BB-AC6D-6ADD67723C35}" srcOrd="1" destOrd="0" presId="urn:microsoft.com/office/officeart/2005/8/layout/hierarchy2"/>
    <dgm:cxn modelId="{26AFCB8C-3213-426A-B415-CE5B8F3DC359}" type="presParOf" srcId="{111F14CA-7B0E-42BB-AC6D-6ADD67723C35}" destId="{32F6B38A-A0A4-4CCB-B95B-4C4446D62A01}" srcOrd="0" destOrd="0" presId="urn:microsoft.com/office/officeart/2005/8/layout/hierarchy2"/>
    <dgm:cxn modelId="{C481097A-0A94-46E1-987C-88978C4D3268}" type="presParOf" srcId="{32F6B38A-A0A4-4CCB-B95B-4C4446D62A01}" destId="{BD15CD2F-31A1-4755-AAC5-E5EF8A39894B}" srcOrd="0" destOrd="0" presId="urn:microsoft.com/office/officeart/2005/8/layout/hierarchy2"/>
    <dgm:cxn modelId="{BBE80A14-4E9C-4E11-8226-E082894E03AE}" type="presParOf" srcId="{111F14CA-7B0E-42BB-AC6D-6ADD67723C35}" destId="{1B9FFE3B-E852-4C97-8047-836ED5B79427}" srcOrd="1" destOrd="0" presId="urn:microsoft.com/office/officeart/2005/8/layout/hierarchy2"/>
    <dgm:cxn modelId="{8E0204F5-AA87-4FCC-9384-D6CB982A8C82}" type="presParOf" srcId="{1B9FFE3B-E852-4C97-8047-836ED5B79427}" destId="{572AC84A-FD50-4D4C-88E6-2949A7EC5AC1}" srcOrd="0" destOrd="0" presId="urn:microsoft.com/office/officeart/2005/8/layout/hierarchy2"/>
    <dgm:cxn modelId="{5B341326-DBE1-480C-BD25-098709FCC69D}" type="presParOf" srcId="{1B9FFE3B-E852-4C97-8047-836ED5B79427}" destId="{BC70E826-A12D-46AA-8B4A-D705685C64D7}" srcOrd="1" destOrd="0" presId="urn:microsoft.com/office/officeart/2005/8/layout/hierarchy2"/>
    <dgm:cxn modelId="{34586AD6-FCF6-4DBA-B9EF-05FFA0C5F612}" type="presParOf" srcId="{111F14CA-7B0E-42BB-AC6D-6ADD67723C35}" destId="{44004C41-6B12-428F-8D5C-32C8DF194883}" srcOrd="2" destOrd="0" presId="urn:microsoft.com/office/officeart/2005/8/layout/hierarchy2"/>
    <dgm:cxn modelId="{48E81EB2-B0E2-4F34-9BA4-518BBF4009B0}" type="presParOf" srcId="{44004C41-6B12-428F-8D5C-32C8DF194883}" destId="{A549D0A2-91F5-4EF5-9B29-A83C020F9B66}" srcOrd="0" destOrd="0" presId="urn:microsoft.com/office/officeart/2005/8/layout/hierarchy2"/>
    <dgm:cxn modelId="{BAA4B5BE-B79F-46B8-8F76-986D27D87870}" type="presParOf" srcId="{111F14CA-7B0E-42BB-AC6D-6ADD67723C35}" destId="{05AEFBC3-C733-49DB-B020-40C15CCB9FDF}" srcOrd="3" destOrd="0" presId="urn:microsoft.com/office/officeart/2005/8/layout/hierarchy2"/>
    <dgm:cxn modelId="{31AB4B69-B6D3-4E85-937D-1B94CEE29234}" type="presParOf" srcId="{05AEFBC3-C733-49DB-B020-40C15CCB9FDF}" destId="{92A4C3F1-5ED1-4C12-B3B1-053CB5D8D42C}" srcOrd="0" destOrd="0" presId="urn:microsoft.com/office/officeart/2005/8/layout/hierarchy2"/>
    <dgm:cxn modelId="{86184599-997A-4D4D-8D9D-65105DCEBCA2}" type="presParOf" srcId="{05AEFBC3-C733-49DB-B020-40C15CCB9FDF}" destId="{475F8853-98D5-41F2-9CC5-0B82EA1BAF45}" srcOrd="1" destOrd="0" presId="urn:microsoft.com/office/officeart/2005/8/layout/hierarchy2"/>
    <dgm:cxn modelId="{57F03153-EC86-44C9-B050-2FEBB7D4CC8A}" type="presParOf" srcId="{475F8853-98D5-41F2-9CC5-0B82EA1BAF45}" destId="{9BD978EB-7C03-47E9-BB51-3BDCB509B6CF}" srcOrd="0" destOrd="0" presId="urn:microsoft.com/office/officeart/2005/8/layout/hierarchy2"/>
    <dgm:cxn modelId="{DB6B1D5F-9B34-4C92-8A0F-0E096D6B4CBA}" type="presParOf" srcId="{9BD978EB-7C03-47E9-BB51-3BDCB509B6CF}" destId="{72618D30-3B39-45A8-BE12-76111BCB8869}" srcOrd="0" destOrd="0" presId="urn:microsoft.com/office/officeart/2005/8/layout/hierarchy2"/>
    <dgm:cxn modelId="{0E2A2B74-1075-4B98-B483-6D7EC5B2318E}" type="presParOf" srcId="{475F8853-98D5-41F2-9CC5-0B82EA1BAF45}" destId="{A6FCDD4D-BA3C-4CE7-BDD6-722FBBAD2019}" srcOrd="1" destOrd="0" presId="urn:microsoft.com/office/officeart/2005/8/layout/hierarchy2"/>
    <dgm:cxn modelId="{51530942-0A4D-45D6-A499-218B7E0479DC}" type="presParOf" srcId="{A6FCDD4D-BA3C-4CE7-BDD6-722FBBAD2019}" destId="{D5FAC3E6-15D9-4880-88C4-BDDF1E00CA1E}" srcOrd="0" destOrd="0" presId="urn:microsoft.com/office/officeart/2005/8/layout/hierarchy2"/>
    <dgm:cxn modelId="{55F43FEC-AA15-4D26-809E-0D9D0A155D2B}" type="presParOf" srcId="{A6FCDD4D-BA3C-4CE7-BDD6-722FBBAD2019}" destId="{614C5076-9C1A-461D-A914-119FF99C9621}" srcOrd="1" destOrd="0" presId="urn:microsoft.com/office/officeart/2005/8/layout/hierarchy2"/>
    <dgm:cxn modelId="{84F291BD-7075-47CF-B7C9-679C8255C93F}" type="presParOf" srcId="{475F8853-98D5-41F2-9CC5-0B82EA1BAF45}" destId="{29C79CDF-A72C-4840-82F5-A3BE20A2EF03}" srcOrd="2" destOrd="0" presId="urn:microsoft.com/office/officeart/2005/8/layout/hierarchy2"/>
    <dgm:cxn modelId="{AB10B7EE-1A07-4063-813E-A8ECB6B29046}" type="presParOf" srcId="{29C79CDF-A72C-4840-82F5-A3BE20A2EF03}" destId="{9F856DC6-4084-4001-9457-FFFAD42C47B0}" srcOrd="0" destOrd="0" presId="urn:microsoft.com/office/officeart/2005/8/layout/hierarchy2"/>
    <dgm:cxn modelId="{0F50BA01-FCED-4ECE-9E41-0E924F83AB28}" type="presParOf" srcId="{475F8853-98D5-41F2-9CC5-0B82EA1BAF45}" destId="{4B470189-5EAA-43CB-A1FF-84A0BF6F912A}" srcOrd="3" destOrd="0" presId="urn:microsoft.com/office/officeart/2005/8/layout/hierarchy2"/>
    <dgm:cxn modelId="{67050E49-1EBD-4DB5-8279-BBE44D3842CB}" type="presParOf" srcId="{4B470189-5EAA-43CB-A1FF-84A0BF6F912A}" destId="{62A892E8-11CD-4965-BF72-843CC6E2D242}" srcOrd="0" destOrd="0" presId="urn:microsoft.com/office/officeart/2005/8/layout/hierarchy2"/>
    <dgm:cxn modelId="{FE5BD0F2-76EF-46C2-BDC7-E6EEF2F2BEF2}" type="presParOf" srcId="{4B470189-5EAA-43CB-A1FF-84A0BF6F912A}" destId="{C3C4DCEE-9A5C-4E44-81A7-D80796D5B660}" srcOrd="1" destOrd="0" presId="urn:microsoft.com/office/officeart/2005/8/layout/hierarchy2"/>
    <dgm:cxn modelId="{D50FDA3C-62BD-4370-AF3B-E2DAE7FD34CF}" type="presParOf" srcId="{475F8853-98D5-41F2-9CC5-0B82EA1BAF45}" destId="{C3082E0D-0551-4818-964A-84F4E4D67877}" srcOrd="4" destOrd="0" presId="urn:microsoft.com/office/officeart/2005/8/layout/hierarchy2"/>
    <dgm:cxn modelId="{A45D69CC-8918-4155-AD22-4AA7410ECCF5}" type="presParOf" srcId="{C3082E0D-0551-4818-964A-84F4E4D67877}" destId="{2CF153D4-7C97-460A-866A-6802E0D13420}" srcOrd="0" destOrd="0" presId="urn:microsoft.com/office/officeart/2005/8/layout/hierarchy2"/>
    <dgm:cxn modelId="{4F0D5560-2E79-4D91-9DE5-3685737E0E0A}" type="presParOf" srcId="{475F8853-98D5-41F2-9CC5-0B82EA1BAF45}" destId="{C7953D2B-E9C2-45BA-9EFA-04D23DF31946}" srcOrd="5" destOrd="0" presId="urn:microsoft.com/office/officeart/2005/8/layout/hierarchy2"/>
    <dgm:cxn modelId="{B882BF0E-B42A-4378-9F88-B723BBACE28B}" type="presParOf" srcId="{C7953D2B-E9C2-45BA-9EFA-04D23DF31946}" destId="{640ACD45-AB8D-4A4A-9AEF-0A1751901342}" srcOrd="0" destOrd="0" presId="urn:microsoft.com/office/officeart/2005/8/layout/hierarchy2"/>
    <dgm:cxn modelId="{8819650A-88C6-4AAF-8E04-474D039C4FBA}" type="presParOf" srcId="{C7953D2B-E9C2-45BA-9EFA-04D23DF31946}" destId="{2FF1F3D5-AC9E-4E6E-B6E4-0762B29F0A4A}" srcOrd="1" destOrd="0" presId="urn:microsoft.com/office/officeart/2005/8/layout/hierarchy2"/>
    <dgm:cxn modelId="{0F717E5A-09C6-4F50-B29E-3CC41D1696C2}" type="presParOf" srcId="{475F8853-98D5-41F2-9CC5-0B82EA1BAF45}" destId="{5C48C404-B9A3-444B-A909-7151C037DFDD}" srcOrd="6" destOrd="0" presId="urn:microsoft.com/office/officeart/2005/8/layout/hierarchy2"/>
    <dgm:cxn modelId="{BB3B1648-6E2B-422A-A254-FEA44D35C565}" type="presParOf" srcId="{5C48C404-B9A3-444B-A909-7151C037DFDD}" destId="{4511B161-1AF8-4082-AC7C-35972C59C36D}" srcOrd="0" destOrd="0" presId="urn:microsoft.com/office/officeart/2005/8/layout/hierarchy2"/>
    <dgm:cxn modelId="{7420C133-719F-44C6-8FA4-C7722B411F48}" type="presParOf" srcId="{475F8853-98D5-41F2-9CC5-0B82EA1BAF45}" destId="{B60F5ED6-05BE-4BEF-8198-891BC36DBFDB}" srcOrd="7" destOrd="0" presId="urn:microsoft.com/office/officeart/2005/8/layout/hierarchy2"/>
    <dgm:cxn modelId="{73516458-70A2-435A-9492-23F492C3D669}" type="presParOf" srcId="{B60F5ED6-05BE-4BEF-8198-891BC36DBFDB}" destId="{71360A50-06B6-4CDF-829D-8CCFB4126CBE}" srcOrd="0" destOrd="0" presId="urn:microsoft.com/office/officeart/2005/8/layout/hierarchy2"/>
    <dgm:cxn modelId="{B915CDC0-614F-4442-8FB9-87777F8B3C41}" type="presParOf" srcId="{B60F5ED6-05BE-4BEF-8198-891BC36DBFDB}" destId="{2FE76622-AD10-4BF9-B600-1AC48B75C5C5}" srcOrd="1" destOrd="0" presId="urn:microsoft.com/office/officeart/2005/8/layout/hierarchy2"/>
    <dgm:cxn modelId="{F149E2B6-15F5-4E8C-AAC7-0E460DC7124A}" type="presParOf" srcId="{2FE76622-AD10-4BF9-B600-1AC48B75C5C5}" destId="{8C83A473-3AF8-41FB-84B8-2F9A3EFFDF65}" srcOrd="0" destOrd="0" presId="urn:microsoft.com/office/officeart/2005/8/layout/hierarchy2"/>
    <dgm:cxn modelId="{0DD2B110-8AA8-4E72-A433-E255FAF6EE39}" type="presParOf" srcId="{8C83A473-3AF8-41FB-84B8-2F9A3EFFDF65}" destId="{867C2D7B-05AD-4F80-B426-E7F1823FB2CC}" srcOrd="0" destOrd="0" presId="urn:microsoft.com/office/officeart/2005/8/layout/hierarchy2"/>
    <dgm:cxn modelId="{DE6BCCE5-4F3A-4EEE-81FF-8A64D521A8E6}" type="presParOf" srcId="{2FE76622-AD10-4BF9-B600-1AC48B75C5C5}" destId="{740268AB-6934-48BC-9265-2E16CA99D480}" srcOrd="1" destOrd="0" presId="urn:microsoft.com/office/officeart/2005/8/layout/hierarchy2"/>
    <dgm:cxn modelId="{18D55F2E-9510-4179-9963-BCAA1B4C855A}" type="presParOf" srcId="{740268AB-6934-48BC-9265-2E16CA99D480}" destId="{59225196-EB53-471E-8580-EFC07C2D58F8}" srcOrd="0" destOrd="0" presId="urn:microsoft.com/office/officeart/2005/8/layout/hierarchy2"/>
    <dgm:cxn modelId="{3BDDA3F0-6B79-47CE-8DF0-47C58DAC6F31}" type="presParOf" srcId="{740268AB-6934-48BC-9265-2E16CA99D480}" destId="{BEEA19E7-7E5E-4AE7-B86E-53ECA131E319}" srcOrd="1" destOrd="0" presId="urn:microsoft.com/office/officeart/2005/8/layout/hierarchy2"/>
    <dgm:cxn modelId="{3C152F9A-31EC-48FA-91C6-3670F34F726A}" type="presParOf" srcId="{2FE76622-AD10-4BF9-B600-1AC48B75C5C5}" destId="{22AAF647-1937-4EF9-B098-A405E97B56A9}" srcOrd="2" destOrd="0" presId="urn:microsoft.com/office/officeart/2005/8/layout/hierarchy2"/>
    <dgm:cxn modelId="{93B5E9D6-869C-4365-8485-7F8922DB5610}" type="presParOf" srcId="{22AAF647-1937-4EF9-B098-A405E97B56A9}" destId="{D1C5657C-6494-47E4-9CC4-92E7B32D80B8}" srcOrd="0" destOrd="0" presId="urn:microsoft.com/office/officeart/2005/8/layout/hierarchy2"/>
    <dgm:cxn modelId="{91BF35D3-0407-4E8E-9D87-E4C8ACA365C8}" type="presParOf" srcId="{2FE76622-AD10-4BF9-B600-1AC48B75C5C5}" destId="{BFC8DB16-14B6-4A95-A7C6-AE917C9A3F2C}" srcOrd="3" destOrd="0" presId="urn:microsoft.com/office/officeart/2005/8/layout/hierarchy2"/>
    <dgm:cxn modelId="{500D1D76-BE42-4823-9C2B-A123D63ECE36}" type="presParOf" srcId="{BFC8DB16-14B6-4A95-A7C6-AE917C9A3F2C}" destId="{1E08ABDC-4334-4D10-8A78-FFDB0AEEBE6A}" srcOrd="0" destOrd="0" presId="urn:microsoft.com/office/officeart/2005/8/layout/hierarchy2"/>
    <dgm:cxn modelId="{F850AB67-634A-417A-BCDC-D8CE0AE003CE}" type="presParOf" srcId="{BFC8DB16-14B6-4A95-A7C6-AE917C9A3F2C}" destId="{2008BAF7-83D3-4CCB-8229-77CFD5040739}" srcOrd="1" destOrd="0" presId="urn:microsoft.com/office/officeart/2005/8/layout/hierarchy2"/>
    <dgm:cxn modelId="{8D94B11B-7E81-44F8-86C0-CD1B141306F9}" type="presParOf" srcId="{2FE76622-AD10-4BF9-B600-1AC48B75C5C5}" destId="{4454EDC4-FC85-4C42-8729-4DEE0728904F}" srcOrd="4" destOrd="0" presId="urn:microsoft.com/office/officeart/2005/8/layout/hierarchy2"/>
    <dgm:cxn modelId="{0A774630-6809-4684-B911-37863BDDF66C}" type="presParOf" srcId="{4454EDC4-FC85-4C42-8729-4DEE0728904F}" destId="{51BD3123-3793-4DE1-AA36-689D80919ACA}" srcOrd="0" destOrd="0" presId="urn:microsoft.com/office/officeart/2005/8/layout/hierarchy2"/>
    <dgm:cxn modelId="{1E80D0EA-C706-4B5C-9FBE-B4C0E7A36CA1}" type="presParOf" srcId="{2FE76622-AD10-4BF9-B600-1AC48B75C5C5}" destId="{4E6DA858-1A72-4161-BDC6-7C8D6C34813A}" srcOrd="5" destOrd="0" presId="urn:microsoft.com/office/officeart/2005/8/layout/hierarchy2"/>
    <dgm:cxn modelId="{4ADBF506-32E7-4052-AB11-D8B6C6FD4766}" type="presParOf" srcId="{4E6DA858-1A72-4161-BDC6-7C8D6C34813A}" destId="{5CB2A2AA-8AB8-49F0-9A1C-1235E4207C71}" srcOrd="0" destOrd="0" presId="urn:microsoft.com/office/officeart/2005/8/layout/hierarchy2"/>
    <dgm:cxn modelId="{3D7BD029-E8A9-4296-9F05-3A65F548C976}" type="presParOf" srcId="{4E6DA858-1A72-4161-BDC6-7C8D6C34813A}" destId="{671F5023-AC89-461B-A5AB-9B80767AB7F3}" srcOrd="1" destOrd="0" presId="urn:microsoft.com/office/officeart/2005/8/layout/hierarchy2"/>
    <dgm:cxn modelId="{3E063A93-911C-4D04-8B43-BCA3E7DA0EA1}" type="presParOf" srcId="{671F5023-AC89-461B-A5AB-9B80767AB7F3}" destId="{5F398CB9-EEDB-40F4-9B7B-AB428C46A030}" srcOrd="0" destOrd="0" presId="urn:microsoft.com/office/officeart/2005/8/layout/hierarchy2"/>
    <dgm:cxn modelId="{D91EBFAA-4CB8-4084-B9AB-6B1342BBEB45}" type="presParOf" srcId="{5F398CB9-EEDB-40F4-9B7B-AB428C46A030}" destId="{A0B14BEE-009F-4AC6-8107-87ED5E3316D0}" srcOrd="0" destOrd="0" presId="urn:microsoft.com/office/officeart/2005/8/layout/hierarchy2"/>
    <dgm:cxn modelId="{0699B47E-A34A-4A99-BDCC-618A1745D499}" type="presParOf" srcId="{671F5023-AC89-461B-A5AB-9B80767AB7F3}" destId="{6D3AD877-9622-40A2-984E-3853DC0E98A7}" srcOrd="1" destOrd="0" presId="urn:microsoft.com/office/officeart/2005/8/layout/hierarchy2"/>
    <dgm:cxn modelId="{4FF9454C-C128-4E9D-AA66-D52D44CE2AB5}" type="presParOf" srcId="{6D3AD877-9622-40A2-984E-3853DC0E98A7}" destId="{00167E56-B317-426A-96DB-559F00099CF1}" srcOrd="0" destOrd="0" presId="urn:microsoft.com/office/officeart/2005/8/layout/hierarchy2"/>
    <dgm:cxn modelId="{D15FF7A4-826F-4A2E-B945-A7321CEF2105}" type="presParOf" srcId="{6D3AD877-9622-40A2-984E-3853DC0E98A7}" destId="{86C4DCE3-90FD-4514-B780-CD04D91B3230}" srcOrd="1" destOrd="0" presId="urn:microsoft.com/office/officeart/2005/8/layout/hierarchy2"/>
    <dgm:cxn modelId="{1F9329C1-40B9-4330-A53F-91D111AC8E51}" type="presParOf" srcId="{86C4DCE3-90FD-4514-B780-CD04D91B3230}" destId="{D22029B7-C6C2-410F-8DF2-7609E9203077}" srcOrd="0" destOrd="0" presId="urn:microsoft.com/office/officeart/2005/8/layout/hierarchy2"/>
    <dgm:cxn modelId="{86608E25-7528-4D1F-BDEE-A0EA30F666AA}" type="presParOf" srcId="{D22029B7-C6C2-410F-8DF2-7609E9203077}" destId="{D2C7DB8A-1B7D-4A47-A3BB-358A19DAC574}" srcOrd="0" destOrd="0" presId="urn:microsoft.com/office/officeart/2005/8/layout/hierarchy2"/>
    <dgm:cxn modelId="{3EB80269-4827-46A2-A3E9-927B40A538AF}" type="presParOf" srcId="{86C4DCE3-90FD-4514-B780-CD04D91B3230}" destId="{7D33C820-509C-4A1A-A2F3-2D4E0C2C14B1}" srcOrd="1" destOrd="0" presId="urn:microsoft.com/office/officeart/2005/8/layout/hierarchy2"/>
    <dgm:cxn modelId="{2501B6A0-8375-4BC5-839A-BF02A5A78A67}" type="presParOf" srcId="{7D33C820-509C-4A1A-A2F3-2D4E0C2C14B1}" destId="{347701C9-4BF0-4B9B-8CD6-9ADA529E3C5D}" srcOrd="0" destOrd="0" presId="urn:microsoft.com/office/officeart/2005/8/layout/hierarchy2"/>
    <dgm:cxn modelId="{9F64A50C-F680-4AFC-9437-8A268695282F}" type="presParOf" srcId="{7D33C820-509C-4A1A-A2F3-2D4E0C2C14B1}" destId="{83452B66-DDBA-4A4F-AA9E-19B94E9CEE77}" srcOrd="1" destOrd="0" presId="urn:microsoft.com/office/officeart/2005/8/layout/hierarchy2"/>
    <dgm:cxn modelId="{8EAA4900-3C17-4B14-ACEE-89DBE2390136}" type="presParOf" srcId="{83452B66-DDBA-4A4F-AA9E-19B94E9CEE77}" destId="{E44F2C13-8A9A-46B1-B2B1-EB7F445A3895}" srcOrd="0" destOrd="0" presId="urn:microsoft.com/office/officeart/2005/8/layout/hierarchy2"/>
    <dgm:cxn modelId="{525B4298-8096-4A65-BB75-3A814C2B39B8}" type="presParOf" srcId="{E44F2C13-8A9A-46B1-B2B1-EB7F445A3895}" destId="{D3934C53-1ECC-4C8C-9BEE-426EF6382CEB}" srcOrd="0" destOrd="0" presId="urn:microsoft.com/office/officeart/2005/8/layout/hierarchy2"/>
    <dgm:cxn modelId="{F4D14E77-973C-44A5-84FE-80E7F26D2C6A}" type="presParOf" srcId="{83452B66-DDBA-4A4F-AA9E-19B94E9CEE77}" destId="{158CE978-44BC-408C-A233-6D41B68D64A6}" srcOrd="1" destOrd="0" presId="urn:microsoft.com/office/officeart/2005/8/layout/hierarchy2"/>
    <dgm:cxn modelId="{67FBD809-72E3-4BEA-8710-0DD5230E5678}" type="presParOf" srcId="{158CE978-44BC-408C-A233-6D41B68D64A6}" destId="{6CA0E05F-CF88-498F-B404-57218171915F}" srcOrd="0" destOrd="0" presId="urn:microsoft.com/office/officeart/2005/8/layout/hierarchy2"/>
    <dgm:cxn modelId="{69B43098-74CF-4E07-BCE5-1D9921F7CA22}" type="presParOf" srcId="{158CE978-44BC-408C-A233-6D41B68D64A6}" destId="{0A482BE0-C5C5-4CEA-AED2-4E1BBD044015}" srcOrd="1" destOrd="0" presId="urn:microsoft.com/office/officeart/2005/8/layout/hierarchy2"/>
    <dgm:cxn modelId="{F0FACF22-5731-4AD1-93CC-E2408E87F6A4}" type="presParOf" srcId="{0A482BE0-C5C5-4CEA-AED2-4E1BBD044015}" destId="{0BBDBE36-5F75-4224-9DC4-091C8BD4CF84}" srcOrd="0" destOrd="0" presId="urn:microsoft.com/office/officeart/2005/8/layout/hierarchy2"/>
    <dgm:cxn modelId="{A4B0BDB3-BC8D-4777-9B60-0FDA65A621C0}" type="presParOf" srcId="{0BBDBE36-5F75-4224-9DC4-091C8BD4CF84}" destId="{864E77A3-11F9-45FC-9817-3027343B3E2F}" srcOrd="0" destOrd="0" presId="urn:microsoft.com/office/officeart/2005/8/layout/hierarchy2"/>
    <dgm:cxn modelId="{17549FE8-F791-4C91-AB26-A90C41B7F33E}" type="presParOf" srcId="{0A482BE0-C5C5-4CEA-AED2-4E1BBD044015}" destId="{B244EC77-0D95-4162-A89B-EFDB7CAA7B15}" srcOrd="1" destOrd="0" presId="urn:microsoft.com/office/officeart/2005/8/layout/hierarchy2"/>
    <dgm:cxn modelId="{53AA786D-A9F9-42F5-A96D-54F7592DBB07}" type="presParOf" srcId="{B244EC77-0D95-4162-A89B-EFDB7CAA7B15}" destId="{627AE7A9-D8C8-44A0-9D01-D898BCAACB6C}" srcOrd="0" destOrd="0" presId="urn:microsoft.com/office/officeart/2005/8/layout/hierarchy2"/>
    <dgm:cxn modelId="{AB19B275-3802-4E9F-A6AC-F945360E3C92}" type="presParOf" srcId="{B244EC77-0D95-4162-A89B-EFDB7CAA7B15}" destId="{64983AD8-17A9-489E-A704-84AB95CF9A55}" srcOrd="1" destOrd="0" presId="urn:microsoft.com/office/officeart/2005/8/layout/hierarchy2"/>
    <dgm:cxn modelId="{C9CB19B0-0170-41AD-A6F7-14B7547882B3}" type="presParOf" srcId="{0A482BE0-C5C5-4CEA-AED2-4E1BBD044015}" destId="{58D150C6-1A0C-42B8-90FC-13C6A8925677}" srcOrd="2" destOrd="0" presId="urn:microsoft.com/office/officeart/2005/8/layout/hierarchy2"/>
    <dgm:cxn modelId="{B3787FD8-FF7D-4A89-9E70-13D6F8673998}" type="presParOf" srcId="{58D150C6-1A0C-42B8-90FC-13C6A8925677}" destId="{B53C2E43-D211-4202-922A-68812774C37F}" srcOrd="0" destOrd="0" presId="urn:microsoft.com/office/officeart/2005/8/layout/hierarchy2"/>
    <dgm:cxn modelId="{64B528E2-E2D7-4A38-A92E-8B8FCEA54DC5}" type="presParOf" srcId="{0A482BE0-C5C5-4CEA-AED2-4E1BBD044015}" destId="{1E7E9DA1-3D7F-4309-81B4-8E2F999BCC28}" srcOrd="3" destOrd="0" presId="urn:microsoft.com/office/officeart/2005/8/layout/hierarchy2"/>
    <dgm:cxn modelId="{DC142C99-EF8E-46AC-A99F-4DA8BAC5F233}" type="presParOf" srcId="{1E7E9DA1-3D7F-4309-81B4-8E2F999BCC28}" destId="{E518D6ED-079D-4EA2-A809-995410C5FC4F}" srcOrd="0" destOrd="0" presId="urn:microsoft.com/office/officeart/2005/8/layout/hierarchy2"/>
    <dgm:cxn modelId="{D458DA94-5EF2-4546-A8B9-5917C5FD0532}" type="presParOf" srcId="{1E7E9DA1-3D7F-4309-81B4-8E2F999BCC28}" destId="{4000FCC5-A5D2-45FA-B3D1-99BB6AAACFAC}" srcOrd="1" destOrd="0" presId="urn:microsoft.com/office/officeart/2005/8/layout/hierarchy2"/>
    <dgm:cxn modelId="{92772FD5-AF63-473A-82DF-141894F4ADAA}" type="presParOf" srcId="{0A482BE0-C5C5-4CEA-AED2-4E1BBD044015}" destId="{15C898E7-AC87-42C1-A830-FFBA3F193342}" srcOrd="4" destOrd="0" presId="urn:microsoft.com/office/officeart/2005/8/layout/hierarchy2"/>
    <dgm:cxn modelId="{A49E9BBE-BE17-4FFF-A688-528A0A732A84}" type="presParOf" srcId="{15C898E7-AC87-42C1-A830-FFBA3F193342}" destId="{8AAF2161-B6A3-4CE9-94C7-A1FF423FE2B2}" srcOrd="0" destOrd="0" presId="urn:microsoft.com/office/officeart/2005/8/layout/hierarchy2"/>
    <dgm:cxn modelId="{D7FF49AC-5685-48C1-9F46-3C09D3C81CBE}" type="presParOf" srcId="{0A482BE0-C5C5-4CEA-AED2-4E1BBD044015}" destId="{8AEE2CC7-DE10-4341-AF28-ED66D9BAC97B}" srcOrd="5" destOrd="0" presId="urn:microsoft.com/office/officeart/2005/8/layout/hierarchy2"/>
    <dgm:cxn modelId="{AF5A1DA4-7FF4-447B-B64F-56013F98195F}" type="presParOf" srcId="{8AEE2CC7-DE10-4341-AF28-ED66D9BAC97B}" destId="{28F283DE-8C11-4B0E-A22F-5E3746366FDF}" srcOrd="0" destOrd="0" presId="urn:microsoft.com/office/officeart/2005/8/layout/hierarchy2"/>
    <dgm:cxn modelId="{8F4523FE-7A98-40EE-B5AD-71D4321C1655}" type="presParOf" srcId="{8AEE2CC7-DE10-4341-AF28-ED66D9BAC97B}" destId="{72994485-343D-4AD0-B95B-32922902A59A}" srcOrd="1" destOrd="0" presId="urn:microsoft.com/office/officeart/2005/8/layout/hierarchy2"/>
    <dgm:cxn modelId="{A9FC04BE-0947-41C3-BF26-3DFB4542150B}" type="presParOf" srcId="{83452B66-DDBA-4A4F-AA9E-19B94E9CEE77}" destId="{6724B0E3-C573-4692-B300-DA08EA67B2C3}" srcOrd="2" destOrd="0" presId="urn:microsoft.com/office/officeart/2005/8/layout/hierarchy2"/>
    <dgm:cxn modelId="{239B5137-833D-4FD1-B012-CEF7C5600E2E}" type="presParOf" srcId="{6724B0E3-C573-4692-B300-DA08EA67B2C3}" destId="{06994E85-8DB2-4134-829A-E6924F774DAD}" srcOrd="0" destOrd="0" presId="urn:microsoft.com/office/officeart/2005/8/layout/hierarchy2"/>
    <dgm:cxn modelId="{A4A2A75E-9330-47C6-853A-3E103424EEFA}" type="presParOf" srcId="{83452B66-DDBA-4A4F-AA9E-19B94E9CEE77}" destId="{A35BAACD-871B-4240-A2E9-6ABE010A3567}" srcOrd="3" destOrd="0" presId="urn:microsoft.com/office/officeart/2005/8/layout/hierarchy2"/>
    <dgm:cxn modelId="{64E0683C-E634-4BCD-851C-28899FE4681A}" type="presParOf" srcId="{A35BAACD-871B-4240-A2E9-6ABE010A3567}" destId="{A65842C2-15AB-4086-8235-AD22869813FC}" srcOrd="0" destOrd="0" presId="urn:microsoft.com/office/officeart/2005/8/layout/hierarchy2"/>
    <dgm:cxn modelId="{77AB06D1-68D0-4232-8E83-7F733413E94F}" type="presParOf" srcId="{A35BAACD-871B-4240-A2E9-6ABE010A3567}" destId="{22544452-5A15-4303-B3C6-3EEF1F4FA5F0}" srcOrd="1" destOrd="0" presId="urn:microsoft.com/office/officeart/2005/8/layout/hierarchy2"/>
    <dgm:cxn modelId="{6A9288F4-E69B-4893-A5DA-172E119D56C3}" type="presParOf" srcId="{83452B66-DDBA-4A4F-AA9E-19B94E9CEE77}" destId="{A1F335D1-98D5-4AD7-BB78-EECD995B610E}" srcOrd="4" destOrd="0" presId="urn:microsoft.com/office/officeart/2005/8/layout/hierarchy2"/>
    <dgm:cxn modelId="{CCF50AC3-7C98-470B-BB44-0FA0FDFDECB8}" type="presParOf" srcId="{A1F335D1-98D5-4AD7-BB78-EECD995B610E}" destId="{D441B51A-DD9A-44DD-8645-5A56F5038FB8}" srcOrd="0" destOrd="0" presId="urn:microsoft.com/office/officeart/2005/8/layout/hierarchy2"/>
    <dgm:cxn modelId="{BC057756-95A8-40C5-88DE-E3FE53AD1EB5}" type="presParOf" srcId="{83452B66-DDBA-4A4F-AA9E-19B94E9CEE77}" destId="{57DDE659-CBFD-4884-8E27-4C38938E1897}" srcOrd="5" destOrd="0" presId="urn:microsoft.com/office/officeart/2005/8/layout/hierarchy2"/>
    <dgm:cxn modelId="{EC39AD70-864D-4B35-944F-566F88A01767}" type="presParOf" srcId="{57DDE659-CBFD-4884-8E27-4C38938E1897}" destId="{0BE96CF6-654B-490D-B900-EFB28F1816AC}" srcOrd="0" destOrd="0" presId="urn:microsoft.com/office/officeart/2005/8/layout/hierarchy2"/>
    <dgm:cxn modelId="{AC31FFE9-5D12-4524-BCC8-8B8E630E955D}" type="presParOf" srcId="{57DDE659-CBFD-4884-8E27-4C38938E1897}" destId="{3E9F85A3-CBAB-46F4-BED8-DF77FE0E9C0C}" srcOrd="1" destOrd="0" presId="urn:microsoft.com/office/officeart/2005/8/layout/hierarchy2"/>
    <dgm:cxn modelId="{A2535D35-BF29-44D3-89D8-F4D867F20855}" type="presParOf" srcId="{86C4DCE3-90FD-4514-B780-CD04D91B3230}" destId="{103897AB-0EC8-4257-BC00-C9C1A1737C4A}" srcOrd="2" destOrd="0" presId="urn:microsoft.com/office/officeart/2005/8/layout/hierarchy2"/>
    <dgm:cxn modelId="{5DFEA6D7-0B10-40A8-A874-D39AB393F462}" type="presParOf" srcId="{103897AB-0EC8-4257-BC00-C9C1A1737C4A}" destId="{A52A9F6A-447A-45F0-BBDF-0A77FC62122F}" srcOrd="0" destOrd="0" presId="urn:microsoft.com/office/officeart/2005/8/layout/hierarchy2"/>
    <dgm:cxn modelId="{FD17BED4-D480-432E-8731-A7924BF432A8}" type="presParOf" srcId="{86C4DCE3-90FD-4514-B780-CD04D91B3230}" destId="{2248E1F2-7D87-4C44-B6FE-916CFCC0D7E9}" srcOrd="3" destOrd="0" presId="urn:microsoft.com/office/officeart/2005/8/layout/hierarchy2"/>
    <dgm:cxn modelId="{65400885-4E19-4AF1-B29A-E7BD1D0767E2}" type="presParOf" srcId="{2248E1F2-7D87-4C44-B6FE-916CFCC0D7E9}" destId="{161132C9-C4A2-436A-A6EF-7DE9F815F5CE}" srcOrd="0" destOrd="0" presId="urn:microsoft.com/office/officeart/2005/8/layout/hierarchy2"/>
    <dgm:cxn modelId="{4D13A3A4-1AC5-4F3D-9575-71E5269E6D96}" type="presParOf" srcId="{2248E1F2-7D87-4C44-B6FE-916CFCC0D7E9}" destId="{9D5CBACE-2FF9-4EA1-8069-A00D3B8DB326}" srcOrd="1" destOrd="0" presId="urn:microsoft.com/office/officeart/2005/8/layout/hierarchy2"/>
    <dgm:cxn modelId="{38852740-A6BA-43F6-A345-F25E04DD5494}" type="presParOf" srcId="{9D5CBACE-2FF9-4EA1-8069-A00D3B8DB326}" destId="{9864F0C4-9778-4D54-866B-3B73DEDF080C}" srcOrd="0" destOrd="0" presId="urn:microsoft.com/office/officeart/2005/8/layout/hierarchy2"/>
    <dgm:cxn modelId="{09EE46F8-25F7-46AE-B008-E7777E426684}" type="presParOf" srcId="{9864F0C4-9778-4D54-866B-3B73DEDF080C}" destId="{50AFDAA4-36B3-47DB-AF0C-B67FEE6060AE}" srcOrd="0" destOrd="0" presId="urn:microsoft.com/office/officeart/2005/8/layout/hierarchy2"/>
    <dgm:cxn modelId="{A2FACF00-CD71-4941-8746-02269B17C814}" type="presParOf" srcId="{9D5CBACE-2FF9-4EA1-8069-A00D3B8DB326}" destId="{65A6AC62-BAC4-4CA4-89DB-C9BB4935F92E}" srcOrd="1" destOrd="0" presId="urn:microsoft.com/office/officeart/2005/8/layout/hierarchy2"/>
    <dgm:cxn modelId="{293386C8-0D17-4AD0-9642-B2B7F2263C48}" type="presParOf" srcId="{65A6AC62-BAC4-4CA4-89DB-C9BB4935F92E}" destId="{841C6126-A7BB-4C6A-928C-B540DC48DCC1}" srcOrd="0" destOrd="0" presId="urn:microsoft.com/office/officeart/2005/8/layout/hierarchy2"/>
    <dgm:cxn modelId="{BD30E658-ECF5-436E-9C83-814608640C73}" type="presParOf" srcId="{65A6AC62-BAC4-4CA4-89DB-C9BB4935F92E}" destId="{B86EA664-AA17-481B-9E11-94A2959692D5}" srcOrd="1" destOrd="0" presId="urn:microsoft.com/office/officeart/2005/8/layout/hierarchy2"/>
    <dgm:cxn modelId="{3FD1DF39-5C79-4C61-9580-BF94359A9F31}" type="presParOf" srcId="{B86EA664-AA17-481B-9E11-94A2959692D5}" destId="{D013685A-2D9E-4674-A8EA-4AC14944808E}" srcOrd="0" destOrd="0" presId="urn:microsoft.com/office/officeart/2005/8/layout/hierarchy2"/>
    <dgm:cxn modelId="{17468668-6F92-45A8-B070-3AC3AE03A289}" type="presParOf" srcId="{D013685A-2D9E-4674-A8EA-4AC14944808E}" destId="{180AF65D-31AE-4DCA-B74C-DAAB13E92A87}" srcOrd="0" destOrd="0" presId="urn:microsoft.com/office/officeart/2005/8/layout/hierarchy2"/>
    <dgm:cxn modelId="{7B54383D-569D-452D-8E97-5F875BAD6C6B}" type="presParOf" srcId="{B86EA664-AA17-481B-9E11-94A2959692D5}" destId="{F805E749-E1C9-4AB9-BDA4-37ECD43B1319}" srcOrd="1" destOrd="0" presId="urn:microsoft.com/office/officeart/2005/8/layout/hierarchy2"/>
    <dgm:cxn modelId="{A339FDE4-BD79-4696-B0A3-4EE4587217B7}" type="presParOf" srcId="{F805E749-E1C9-4AB9-BDA4-37ECD43B1319}" destId="{E8D26A94-EE7C-4CEB-A811-1AA41FBFF422}" srcOrd="0" destOrd="0" presId="urn:microsoft.com/office/officeart/2005/8/layout/hierarchy2"/>
    <dgm:cxn modelId="{FB28E47C-17F9-407D-9E4E-EA17058CCB0A}" type="presParOf" srcId="{F805E749-E1C9-4AB9-BDA4-37ECD43B1319}" destId="{2BCD6750-F53E-41BE-A95D-71B6375585A2}" srcOrd="1" destOrd="0" presId="urn:microsoft.com/office/officeart/2005/8/layout/hierarchy2"/>
    <dgm:cxn modelId="{F0641B8F-0E2F-4492-973E-AD0A479121E8}" type="presParOf" srcId="{B86EA664-AA17-481B-9E11-94A2959692D5}" destId="{C9EE597F-ED17-4001-88B4-219FB1407166}" srcOrd="2" destOrd="0" presId="urn:microsoft.com/office/officeart/2005/8/layout/hierarchy2"/>
    <dgm:cxn modelId="{8072CEBC-BF55-4E67-A098-571D9CD9016D}" type="presParOf" srcId="{C9EE597F-ED17-4001-88B4-219FB1407166}" destId="{8CB9E33F-9A48-4191-B112-7778255D93A2}" srcOrd="0" destOrd="0" presId="urn:microsoft.com/office/officeart/2005/8/layout/hierarchy2"/>
    <dgm:cxn modelId="{BCE2E726-58C3-48E3-AC7D-A4E1D11A59DF}" type="presParOf" srcId="{B86EA664-AA17-481B-9E11-94A2959692D5}" destId="{ECAA056D-67A9-4842-9F12-AE343BAAB146}" srcOrd="3" destOrd="0" presId="urn:microsoft.com/office/officeart/2005/8/layout/hierarchy2"/>
    <dgm:cxn modelId="{44192E18-AB2D-4F2C-A140-FAD9A22FB302}" type="presParOf" srcId="{ECAA056D-67A9-4842-9F12-AE343BAAB146}" destId="{61E8A015-5E87-4D53-9D90-D2FF2A46CC11}" srcOrd="0" destOrd="0" presId="urn:microsoft.com/office/officeart/2005/8/layout/hierarchy2"/>
    <dgm:cxn modelId="{4DE4BB90-5CA7-4FB4-BFB9-1150E370F4F0}" type="presParOf" srcId="{ECAA056D-67A9-4842-9F12-AE343BAAB146}" destId="{D46315E2-1D86-4517-A765-6E1C6DC115B2}" srcOrd="1" destOrd="0" presId="urn:microsoft.com/office/officeart/2005/8/layout/hierarchy2"/>
    <dgm:cxn modelId="{07949C7F-F633-4137-B92A-6D3028FA3F7E}" type="presParOf" srcId="{B86EA664-AA17-481B-9E11-94A2959692D5}" destId="{F8B218E8-BCB2-4E9A-A602-E192E72DA298}" srcOrd="4" destOrd="0" presId="urn:microsoft.com/office/officeart/2005/8/layout/hierarchy2"/>
    <dgm:cxn modelId="{0C78B211-7E05-4CC6-9A31-2EC40FE6C1CC}" type="presParOf" srcId="{F8B218E8-BCB2-4E9A-A602-E192E72DA298}" destId="{101955FB-9016-4144-AAE5-14797118DAAC}" srcOrd="0" destOrd="0" presId="urn:microsoft.com/office/officeart/2005/8/layout/hierarchy2"/>
    <dgm:cxn modelId="{AA97F184-E92B-47BE-9BE1-7A55BE0D847E}" type="presParOf" srcId="{B86EA664-AA17-481B-9E11-94A2959692D5}" destId="{20047DD5-6FD6-4C1A-93DD-5E32130840BD}" srcOrd="5" destOrd="0" presId="urn:microsoft.com/office/officeart/2005/8/layout/hierarchy2"/>
    <dgm:cxn modelId="{37D59E89-4E04-4DE3-8003-8987B09B011F}" type="presParOf" srcId="{20047DD5-6FD6-4C1A-93DD-5E32130840BD}" destId="{BD789E23-63FF-4901-82F5-6F096163BBB2}" srcOrd="0" destOrd="0" presId="urn:microsoft.com/office/officeart/2005/8/layout/hierarchy2"/>
    <dgm:cxn modelId="{8DA365ED-D30B-4CF0-B0F8-3E63F5EAF671}" type="presParOf" srcId="{20047DD5-6FD6-4C1A-93DD-5E32130840BD}" destId="{97383ECF-F00D-476B-AFD2-13C8944DE4C1}" srcOrd="1" destOrd="0" presId="urn:microsoft.com/office/officeart/2005/8/layout/hierarchy2"/>
    <dgm:cxn modelId="{3562D70E-D54C-4595-990B-74404FF0955F}" type="presParOf" srcId="{9D5CBACE-2FF9-4EA1-8069-A00D3B8DB326}" destId="{D0001786-EEFC-4633-AA08-8FFF0FFF852B}" srcOrd="2" destOrd="0" presId="urn:microsoft.com/office/officeart/2005/8/layout/hierarchy2"/>
    <dgm:cxn modelId="{5E3BACC3-FC02-4820-BCB4-401C70E0D70A}" type="presParOf" srcId="{D0001786-EEFC-4633-AA08-8FFF0FFF852B}" destId="{FF4B3361-DF5A-4E1A-93C5-E69A6511AF6C}" srcOrd="0" destOrd="0" presId="urn:microsoft.com/office/officeart/2005/8/layout/hierarchy2"/>
    <dgm:cxn modelId="{B3BD171F-9B6A-42AE-A02E-2C4A62759434}" type="presParOf" srcId="{9D5CBACE-2FF9-4EA1-8069-A00D3B8DB326}" destId="{78990C7A-B0B8-4DE4-A326-4B594EEAFCE0}" srcOrd="3" destOrd="0" presId="urn:microsoft.com/office/officeart/2005/8/layout/hierarchy2"/>
    <dgm:cxn modelId="{3186E98D-81A7-4E32-978E-A1046FC360A0}" type="presParOf" srcId="{78990C7A-B0B8-4DE4-A326-4B594EEAFCE0}" destId="{D3F15EEC-F385-4FCD-BE39-472E0E439E5D}" srcOrd="0" destOrd="0" presId="urn:microsoft.com/office/officeart/2005/8/layout/hierarchy2"/>
    <dgm:cxn modelId="{E84B685D-699F-4767-9D10-34D3619E9B30}" type="presParOf" srcId="{78990C7A-B0B8-4DE4-A326-4B594EEAFCE0}" destId="{4BF127B9-D56D-4AC8-8AF2-683B507D6890}" srcOrd="1" destOrd="0" presId="urn:microsoft.com/office/officeart/2005/8/layout/hierarchy2"/>
    <dgm:cxn modelId="{BEEC0049-B072-4BB4-8FC4-18036206076F}" type="presParOf" srcId="{9D5CBACE-2FF9-4EA1-8069-A00D3B8DB326}" destId="{2EC29C38-892A-4BE9-BC1C-9FC0BA834C2B}" srcOrd="4" destOrd="0" presId="urn:microsoft.com/office/officeart/2005/8/layout/hierarchy2"/>
    <dgm:cxn modelId="{0A62C139-DD0B-4C9E-A11D-2E3941CC01A2}" type="presParOf" srcId="{2EC29C38-892A-4BE9-BC1C-9FC0BA834C2B}" destId="{F7B78101-AA8D-471B-805E-677D2D08403B}" srcOrd="0" destOrd="0" presId="urn:microsoft.com/office/officeart/2005/8/layout/hierarchy2"/>
    <dgm:cxn modelId="{22DDC332-6B36-40A4-BFEB-1F4869DC3140}" type="presParOf" srcId="{9D5CBACE-2FF9-4EA1-8069-A00D3B8DB326}" destId="{DF7A059E-A8FD-4E71-A6EE-3B503BFCE950}" srcOrd="5" destOrd="0" presId="urn:microsoft.com/office/officeart/2005/8/layout/hierarchy2"/>
    <dgm:cxn modelId="{F3BC19A8-8C17-4C81-83E0-84060CD73B97}" type="presParOf" srcId="{DF7A059E-A8FD-4E71-A6EE-3B503BFCE950}" destId="{D7CF293D-7A05-4522-99F6-FAE376944AD9}" srcOrd="0" destOrd="0" presId="urn:microsoft.com/office/officeart/2005/8/layout/hierarchy2"/>
    <dgm:cxn modelId="{5777FBB1-DEB7-4A2F-A560-5E7CE71A9551}" type="presParOf" srcId="{DF7A059E-A8FD-4E71-A6EE-3B503BFCE950}" destId="{EC7AF394-6C16-4B95-BFA4-C69C8E6A2C46}" srcOrd="1" destOrd="0" presId="urn:microsoft.com/office/officeart/2005/8/layout/hierarchy2"/>
    <dgm:cxn modelId="{93C8CB25-6DBD-4848-8AC1-C03EFBD09BA3}" type="presParOf" srcId="{671F5023-AC89-461B-A5AB-9B80767AB7F3}" destId="{B4315698-F015-4016-A3ED-A64ED5AC9E2A}" srcOrd="2" destOrd="0" presId="urn:microsoft.com/office/officeart/2005/8/layout/hierarchy2"/>
    <dgm:cxn modelId="{AD9666C7-D2FC-4FD3-BFD8-7A99FA1E75D9}" type="presParOf" srcId="{B4315698-F015-4016-A3ED-A64ED5AC9E2A}" destId="{4E8AAFE0-E03B-434A-8B8F-D82F5ABD1F4C}" srcOrd="0" destOrd="0" presId="urn:microsoft.com/office/officeart/2005/8/layout/hierarchy2"/>
    <dgm:cxn modelId="{76C849BA-13D6-4E6F-88CD-382C657A4EF4}" type="presParOf" srcId="{671F5023-AC89-461B-A5AB-9B80767AB7F3}" destId="{838E69E5-3EC0-489D-8B57-9533E16F024A}" srcOrd="3" destOrd="0" presId="urn:microsoft.com/office/officeart/2005/8/layout/hierarchy2"/>
    <dgm:cxn modelId="{E135A857-F6BB-4A08-8375-B5591DF1FFCA}" type="presParOf" srcId="{838E69E5-3EC0-489D-8B57-9533E16F024A}" destId="{2C674E23-D9DB-4E7A-B025-2644A2980CEB}" srcOrd="0" destOrd="0" presId="urn:microsoft.com/office/officeart/2005/8/layout/hierarchy2"/>
    <dgm:cxn modelId="{CA3477EC-B11A-45A3-9807-6547EB2C3900}" type="presParOf" srcId="{838E69E5-3EC0-489D-8B57-9533E16F024A}" destId="{C7F0FA74-C903-4EAC-A96F-04160D8592D3}" srcOrd="1" destOrd="0" presId="urn:microsoft.com/office/officeart/2005/8/layout/hierarchy2"/>
    <dgm:cxn modelId="{488A1A53-322D-4992-90BB-5D1671405D99}" type="presParOf" srcId="{671F5023-AC89-461B-A5AB-9B80767AB7F3}" destId="{600602BC-0F60-466C-9F30-8C684DCF7CBE}" srcOrd="4" destOrd="0" presId="urn:microsoft.com/office/officeart/2005/8/layout/hierarchy2"/>
    <dgm:cxn modelId="{B833082D-3A75-4A36-935D-5CA64CEE085C}" type="presParOf" srcId="{600602BC-0F60-466C-9F30-8C684DCF7CBE}" destId="{2844D4A1-CD8B-4C5F-A003-CB159CB6C4BC}" srcOrd="0" destOrd="0" presId="urn:microsoft.com/office/officeart/2005/8/layout/hierarchy2"/>
    <dgm:cxn modelId="{A7D354B1-F390-499F-92C6-F50786490958}" type="presParOf" srcId="{671F5023-AC89-461B-A5AB-9B80767AB7F3}" destId="{D5E31A53-9142-4A4C-AADE-1C79B0916AC6}" srcOrd="5" destOrd="0" presId="urn:microsoft.com/office/officeart/2005/8/layout/hierarchy2"/>
    <dgm:cxn modelId="{EB6AEDCD-D79F-4F3B-BF72-6EE9101B8C33}" type="presParOf" srcId="{D5E31A53-9142-4A4C-AADE-1C79B0916AC6}" destId="{76FF59A0-4794-4554-99AA-EDB3C3464B54}" srcOrd="0" destOrd="0" presId="urn:microsoft.com/office/officeart/2005/8/layout/hierarchy2"/>
    <dgm:cxn modelId="{632CA614-1682-4649-846B-3703E7887152}" type="presParOf" srcId="{D5E31A53-9142-4A4C-AADE-1C79B0916AC6}" destId="{8DA9CA14-587F-4E01-82B9-6A3B3E06F5F5}" srcOrd="1" destOrd="0" presId="urn:microsoft.com/office/officeart/2005/8/layout/hierarchy2"/>
    <dgm:cxn modelId="{81C8AB9D-86D4-4494-9F30-B81B1EAB0E97}" type="presParOf" srcId="{671F5023-AC89-461B-A5AB-9B80767AB7F3}" destId="{66A84467-85DB-4C15-9A58-9A1A4CE6A510}" srcOrd="6" destOrd="0" presId="urn:microsoft.com/office/officeart/2005/8/layout/hierarchy2"/>
    <dgm:cxn modelId="{1EE1E55E-B2A7-4DA2-98E2-012901468120}" type="presParOf" srcId="{66A84467-85DB-4C15-9A58-9A1A4CE6A510}" destId="{BDC29814-E238-4FC6-98DE-AC740BE70B8B}" srcOrd="0" destOrd="0" presId="urn:microsoft.com/office/officeart/2005/8/layout/hierarchy2"/>
    <dgm:cxn modelId="{950FB4C2-0B05-4F25-A98A-9441DD81AE23}" type="presParOf" srcId="{671F5023-AC89-461B-A5AB-9B80767AB7F3}" destId="{FC00FC10-CCFA-4E22-B3AE-F2E514C8C0A9}" srcOrd="7" destOrd="0" presId="urn:microsoft.com/office/officeart/2005/8/layout/hierarchy2"/>
    <dgm:cxn modelId="{FB51B5AA-8049-4301-9A9B-BE9C72C83DD0}" type="presParOf" srcId="{FC00FC10-CCFA-4E22-B3AE-F2E514C8C0A9}" destId="{56492858-8EF6-483E-95DD-E5114769EC5B}" srcOrd="0" destOrd="0" presId="urn:microsoft.com/office/officeart/2005/8/layout/hierarchy2"/>
    <dgm:cxn modelId="{240FBEF0-8237-498C-A2F1-42F6B84AFB52}" type="presParOf" srcId="{FC00FC10-CCFA-4E22-B3AE-F2E514C8C0A9}" destId="{07CF7023-1939-4A30-B3D1-928046E4DC9E}" srcOrd="1" destOrd="0" presId="urn:microsoft.com/office/officeart/2005/8/layout/hierarchy2"/>
    <dgm:cxn modelId="{FCA4DA9E-4B15-4231-BBE5-5D90DB87F1C1}" type="presParOf" srcId="{671F5023-AC89-461B-A5AB-9B80767AB7F3}" destId="{3AE0017A-636B-4E73-BD4F-B8E58CAA22B4}" srcOrd="8" destOrd="0" presId="urn:microsoft.com/office/officeart/2005/8/layout/hierarchy2"/>
    <dgm:cxn modelId="{AD94D502-A6D9-4E07-ABD0-B640F5AC4938}" type="presParOf" srcId="{3AE0017A-636B-4E73-BD4F-B8E58CAA22B4}" destId="{CD3D1606-EFEC-4697-AA90-279A83EBB4B4}" srcOrd="0" destOrd="0" presId="urn:microsoft.com/office/officeart/2005/8/layout/hierarchy2"/>
    <dgm:cxn modelId="{19FDD033-9C87-49A3-915F-1778F6480B06}" type="presParOf" srcId="{671F5023-AC89-461B-A5AB-9B80767AB7F3}" destId="{C40136CE-F775-4240-B21C-21B3C19C34C3}" srcOrd="9" destOrd="0" presId="urn:microsoft.com/office/officeart/2005/8/layout/hierarchy2"/>
    <dgm:cxn modelId="{25E493AF-3FE0-41C1-9EC7-B232782E47F7}" type="presParOf" srcId="{C40136CE-F775-4240-B21C-21B3C19C34C3}" destId="{E30E1F1B-A8D3-416C-8EB4-D9528EE11C23}" srcOrd="0" destOrd="0" presId="urn:microsoft.com/office/officeart/2005/8/layout/hierarchy2"/>
    <dgm:cxn modelId="{284E572D-3CFD-4B68-A397-C13A9442FD11}" type="presParOf" srcId="{C40136CE-F775-4240-B21C-21B3C19C34C3}" destId="{103C96AD-DAA8-484E-A1A4-605A9100B92F}" srcOrd="1" destOrd="0" presId="urn:microsoft.com/office/officeart/2005/8/layout/hierarchy2"/>
    <dgm:cxn modelId="{591BE834-5BD0-4031-B21D-203E7F9DC4D3}" type="presParOf" srcId="{671F5023-AC89-461B-A5AB-9B80767AB7F3}" destId="{4106D2C6-09A6-4341-9FBB-A93F88703032}" srcOrd="10" destOrd="0" presId="urn:microsoft.com/office/officeart/2005/8/layout/hierarchy2"/>
    <dgm:cxn modelId="{C740CCBD-C6EE-4C14-AAEE-AAB52AAB97FB}" type="presParOf" srcId="{4106D2C6-09A6-4341-9FBB-A93F88703032}" destId="{1DDC5B97-5985-4055-AE2E-BC45C1040EBC}" srcOrd="0" destOrd="0" presId="urn:microsoft.com/office/officeart/2005/8/layout/hierarchy2"/>
    <dgm:cxn modelId="{F9F58F0B-3B99-4DC1-9491-D2AEDDA6CC85}" type="presParOf" srcId="{671F5023-AC89-461B-A5AB-9B80767AB7F3}" destId="{A6D57699-CE27-41EA-901E-F49440608929}" srcOrd="11" destOrd="0" presId="urn:microsoft.com/office/officeart/2005/8/layout/hierarchy2"/>
    <dgm:cxn modelId="{98E4786A-4960-4607-8DE7-A7965529EA66}" type="presParOf" srcId="{A6D57699-CE27-41EA-901E-F49440608929}" destId="{3A68C654-2C44-4965-84B4-E792E5757A2E}" srcOrd="0" destOrd="0" presId="urn:microsoft.com/office/officeart/2005/8/layout/hierarchy2"/>
    <dgm:cxn modelId="{3A55B3B0-321A-44CB-9560-C80872F44B38}" type="presParOf" srcId="{A6D57699-CE27-41EA-901E-F49440608929}" destId="{3D03042C-6907-40C6-956A-5D41C3CACC67}" srcOrd="1" destOrd="0" presId="urn:microsoft.com/office/officeart/2005/8/layout/hierarchy2"/>
    <dgm:cxn modelId="{4E3A6A18-E617-4D7F-86C9-C9D332C949F9}" type="presParOf" srcId="{111F14CA-7B0E-42BB-AC6D-6ADD67723C35}" destId="{7B2E50B4-4662-4A73-844A-FD80628E17E3}" srcOrd="4" destOrd="0" presId="urn:microsoft.com/office/officeart/2005/8/layout/hierarchy2"/>
    <dgm:cxn modelId="{AD4E7A3B-8E7C-492C-B042-100EA01F3224}" type="presParOf" srcId="{7B2E50B4-4662-4A73-844A-FD80628E17E3}" destId="{A5E9DFF9-8744-4C5D-BF7E-1DD340F996C8}" srcOrd="0" destOrd="0" presId="urn:microsoft.com/office/officeart/2005/8/layout/hierarchy2"/>
    <dgm:cxn modelId="{F8200306-355B-4883-AD94-0BD910C492A9}" type="presParOf" srcId="{111F14CA-7B0E-42BB-AC6D-6ADD67723C35}" destId="{F3C719CE-3B6D-4268-A5F4-2E5B58BA5412}" srcOrd="5" destOrd="0" presId="urn:microsoft.com/office/officeart/2005/8/layout/hierarchy2"/>
    <dgm:cxn modelId="{DDAB0CEF-F4E4-46E1-9D1E-7C924CD13043}" type="presParOf" srcId="{F3C719CE-3B6D-4268-A5F4-2E5B58BA5412}" destId="{03EB65F6-9D85-4BB0-BA4A-996185FBADE3}" srcOrd="0" destOrd="0" presId="urn:microsoft.com/office/officeart/2005/8/layout/hierarchy2"/>
    <dgm:cxn modelId="{19DC6436-DEDB-4C22-8C07-394C0153E59D}" type="presParOf" srcId="{F3C719CE-3B6D-4268-A5F4-2E5B58BA5412}" destId="{20BF99FC-DF97-4DE6-AE85-8E2310A7EA35}" srcOrd="1" destOrd="0" presId="urn:microsoft.com/office/officeart/2005/8/layout/hierarchy2"/>
    <dgm:cxn modelId="{9DEC1827-A6E3-449C-A3C5-263727BF6E21}" type="presParOf" srcId="{111F14CA-7B0E-42BB-AC6D-6ADD67723C35}" destId="{0396339A-B372-42B8-9D87-7E13CE96208C}" srcOrd="6" destOrd="0" presId="urn:microsoft.com/office/officeart/2005/8/layout/hierarchy2"/>
    <dgm:cxn modelId="{F0B1CCAA-426D-43E3-858B-5EACB2512923}" type="presParOf" srcId="{0396339A-B372-42B8-9D87-7E13CE96208C}" destId="{78A698A0-A15E-48FB-A0C5-617C5B2A07E1}" srcOrd="0" destOrd="0" presId="urn:microsoft.com/office/officeart/2005/8/layout/hierarchy2"/>
    <dgm:cxn modelId="{9A64F3F4-394B-4695-A4A5-4572624C7447}" type="presParOf" srcId="{111F14CA-7B0E-42BB-AC6D-6ADD67723C35}" destId="{CEB6F2CB-C048-4958-97D7-F9F9C3FB017A}" srcOrd="7" destOrd="0" presId="urn:microsoft.com/office/officeart/2005/8/layout/hierarchy2"/>
    <dgm:cxn modelId="{85E2F09F-A072-4176-9187-B61E1557D49D}" type="presParOf" srcId="{CEB6F2CB-C048-4958-97D7-F9F9C3FB017A}" destId="{D142629D-948F-4F98-BE63-637C2CDDAC25}" srcOrd="0" destOrd="0" presId="urn:microsoft.com/office/officeart/2005/8/layout/hierarchy2"/>
    <dgm:cxn modelId="{B44C3DA6-4A06-4472-A289-2AC7D3439227}" type="presParOf" srcId="{CEB6F2CB-C048-4958-97D7-F9F9C3FB017A}" destId="{9BCF7B4D-5401-473B-AC44-005BC2EA779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53C1F-314A-4124-973B-6A019D376227}">
      <dsp:nvSpPr>
        <dsp:cNvPr id="0" name=""/>
        <dsp:cNvSpPr/>
      </dsp:nvSpPr>
      <dsp:spPr>
        <a:xfrm>
          <a:off x="0" y="2947839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GC</a:t>
          </a:r>
        </a:p>
      </dsp:txBody>
      <dsp:txXfrm>
        <a:off x="14457" y="2962296"/>
        <a:ext cx="958307" cy="464696"/>
      </dsp:txXfrm>
    </dsp:sp>
    <dsp:sp modelId="{C84FE8BA-318D-46E4-965E-2885EC48FCF3}">
      <dsp:nvSpPr>
        <dsp:cNvPr id="0" name=""/>
        <dsp:cNvSpPr/>
      </dsp:nvSpPr>
      <dsp:spPr>
        <a:xfrm rot="17922512">
          <a:off x="771382" y="2821073"/>
          <a:ext cx="830715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830715" y="9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65972" y="2809577"/>
        <a:ext cx="41535" cy="41535"/>
      </dsp:txXfrm>
    </dsp:sp>
    <dsp:sp modelId="{75012B9B-A805-4D1F-A41C-791E3C37DC18}">
      <dsp:nvSpPr>
        <dsp:cNvPr id="0" name=""/>
        <dsp:cNvSpPr/>
      </dsp:nvSpPr>
      <dsp:spPr>
        <a:xfrm>
          <a:off x="1386259" y="2219240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NAD</a:t>
          </a:r>
        </a:p>
      </dsp:txBody>
      <dsp:txXfrm>
        <a:off x="1400716" y="2233697"/>
        <a:ext cx="958307" cy="464696"/>
      </dsp:txXfrm>
    </dsp:sp>
    <dsp:sp modelId="{A1A2F917-EFF0-42DB-B3C8-E63807D204FE}">
      <dsp:nvSpPr>
        <dsp:cNvPr id="0" name=""/>
        <dsp:cNvSpPr/>
      </dsp:nvSpPr>
      <dsp:spPr>
        <a:xfrm rot="19457599">
          <a:off x="2327771" y="2314860"/>
          <a:ext cx="486306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486306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58767" y="2311975"/>
        <a:ext cx="24315" cy="24315"/>
      </dsp:txXfrm>
    </dsp:sp>
    <dsp:sp modelId="{92768B30-D3F4-4C15-9937-A491297F0A57}">
      <dsp:nvSpPr>
        <dsp:cNvPr id="0" name=""/>
        <dsp:cNvSpPr/>
      </dsp:nvSpPr>
      <dsp:spPr>
        <a:xfrm>
          <a:off x="2768369" y="1935414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Columbia Union</a:t>
          </a:r>
        </a:p>
      </dsp:txBody>
      <dsp:txXfrm>
        <a:off x="2782826" y="1949871"/>
        <a:ext cx="958307" cy="464696"/>
      </dsp:txXfrm>
    </dsp:sp>
    <dsp:sp modelId="{F683ABEF-3E64-4A47-8065-490960618067}">
      <dsp:nvSpPr>
        <dsp:cNvPr id="0" name=""/>
        <dsp:cNvSpPr/>
      </dsp:nvSpPr>
      <dsp:spPr>
        <a:xfrm rot="19457599">
          <a:off x="3709882" y="2031033"/>
          <a:ext cx="486306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486306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40878" y="2028148"/>
        <a:ext cx="24315" cy="24315"/>
      </dsp:txXfrm>
    </dsp:sp>
    <dsp:sp modelId="{E1593EF3-F278-4ED7-96C5-C033C62B1E9B}">
      <dsp:nvSpPr>
        <dsp:cNvPr id="0" name=""/>
        <dsp:cNvSpPr/>
      </dsp:nvSpPr>
      <dsp:spPr>
        <a:xfrm>
          <a:off x="4150480" y="1651587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New Jersey Conference</a:t>
          </a:r>
        </a:p>
      </dsp:txBody>
      <dsp:txXfrm>
        <a:off x="4164937" y="1666044"/>
        <a:ext cx="958307" cy="464696"/>
      </dsp:txXfrm>
    </dsp:sp>
    <dsp:sp modelId="{7ACD5FC8-6A89-403E-9FFB-7F9C70018285}">
      <dsp:nvSpPr>
        <dsp:cNvPr id="0" name=""/>
        <dsp:cNvSpPr/>
      </dsp:nvSpPr>
      <dsp:spPr>
        <a:xfrm rot="19457599">
          <a:off x="5091993" y="1747207"/>
          <a:ext cx="486306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486306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22988" y="1744322"/>
        <a:ext cx="24315" cy="24315"/>
      </dsp:txXfrm>
    </dsp:sp>
    <dsp:sp modelId="{362CAE89-83F9-4A06-8A9A-3559A9FA9A17}">
      <dsp:nvSpPr>
        <dsp:cNvPr id="0" name=""/>
        <dsp:cNvSpPr/>
      </dsp:nvSpPr>
      <dsp:spPr>
        <a:xfrm>
          <a:off x="5532590" y="1367761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Zone 3</a:t>
          </a:r>
        </a:p>
      </dsp:txBody>
      <dsp:txXfrm>
        <a:off x="5547047" y="1382218"/>
        <a:ext cx="958307" cy="464696"/>
      </dsp:txXfrm>
    </dsp:sp>
    <dsp:sp modelId="{0E16A9CC-7998-4E61-B1D1-5047BB2BBE69}">
      <dsp:nvSpPr>
        <dsp:cNvPr id="0" name=""/>
        <dsp:cNvSpPr/>
      </dsp:nvSpPr>
      <dsp:spPr>
        <a:xfrm rot="17655677">
          <a:off x="6236738" y="1167214"/>
          <a:ext cx="961037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961037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93231" y="1152461"/>
        <a:ext cx="48051" cy="48051"/>
      </dsp:txXfrm>
    </dsp:sp>
    <dsp:sp modelId="{4BBA9AFC-EA95-414F-B380-763686080854}">
      <dsp:nvSpPr>
        <dsp:cNvPr id="0" name=""/>
        <dsp:cNvSpPr/>
      </dsp:nvSpPr>
      <dsp:spPr>
        <a:xfrm>
          <a:off x="6914701" y="491602"/>
          <a:ext cx="987221" cy="49361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Club 1</a:t>
          </a:r>
        </a:p>
      </dsp:txBody>
      <dsp:txXfrm>
        <a:off x="6929158" y="506059"/>
        <a:ext cx="958307" cy="464696"/>
      </dsp:txXfrm>
    </dsp:sp>
    <dsp:sp modelId="{B61D547E-EF9B-4AEF-95B3-99099E585CC9}">
      <dsp:nvSpPr>
        <dsp:cNvPr id="0" name=""/>
        <dsp:cNvSpPr/>
      </dsp:nvSpPr>
      <dsp:spPr>
        <a:xfrm rot="20057316">
          <a:off x="6498115" y="1510222"/>
          <a:ext cx="438282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438282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6300" y="1508538"/>
        <a:ext cx="21914" cy="21914"/>
      </dsp:txXfrm>
    </dsp:sp>
    <dsp:sp modelId="{6D7AA60C-BDBD-4EF8-99C8-79015D2A6323}">
      <dsp:nvSpPr>
        <dsp:cNvPr id="0" name=""/>
        <dsp:cNvSpPr/>
      </dsp:nvSpPr>
      <dsp:spPr>
        <a:xfrm>
          <a:off x="6914701" y="1152937"/>
          <a:ext cx="987221" cy="542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Club 2</a:t>
          </a:r>
        </a:p>
      </dsp:txBody>
      <dsp:txXfrm>
        <a:off x="6930604" y="1168840"/>
        <a:ext cx="955415" cy="511165"/>
      </dsp:txXfrm>
    </dsp:sp>
    <dsp:sp modelId="{B6F1D7FB-9EB0-4153-8579-8B3FE7121BE0}">
      <dsp:nvSpPr>
        <dsp:cNvPr id="0" name=""/>
        <dsp:cNvSpPr/>
      </dsp:nvSpPr>
      <dsp:spPr>
        <a:xfrm rot="3110973">
          <a:off x="6397627" y="1856648"/>
          <a:ext cx="639259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639259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1275" y="1849939"/>
        <a:ext cx="31962" cy="31962"/>
      </dsp:txXfrm>
    </dsp:sp>
    <dsp:sp modelId="{1E9CC12D-92E8-43BD-AF87-6260B168C08F}">
      <dsp:nvSpPr>
        <dsp:cNvPr id="0" name=""/>
        <dsp:cNvSpPr/>
      </dsp:nvSpPr>
      <dsp:spPr>
        <a:xfrm>
          <a:off x="6914701" y="1870469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Club 3</a:t>
          </a:r>
        </a:p>
      </dsp:txBody>
      <dsp:txXfrm>
        <a:off x="6929158" y="1884926"/>
        <a:ext cx="958307" cy="464696"/>
      </dsp:txXfrm>
    </dsp:sp>
    <dsp:sp modelId="{7971ACCF-5750-44EA-A45F-4F63B3184008}">
      <dsp:nvSpPr>
        <dsp:cNvPr id="0" name=""/>
        <dsp:cNvSpPr/>
      </dsp:nvSpPr>
      <dsp:spPr>
        <a:xfrm rot="4305541">
          <a:off x="6086473" y="2204380"/>
          <a:ext cx="1261567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1261567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85717" y="2182113"/>
        <a:ext cx="63078" cy="63078"/>
      </dsp:txXfrm>
    </dsp:sp>
    <dsp:sp modelId="{F91DF28C-87D6-4094-A575-EE8BA099CE9C}">
      <dsp:nvSpPr>
        <dsp:cNvPr id="0" name=""/>
        <dsp:cNvSpPr/>
      </dsp:nvSpPr>
      <dsp:spPr>
        <a:xfrm>
          <a:off x="6914701" y="2565932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Club 4</a:t>
          </a:r>
        </a:p>
      </dsp:txBody>
      <dsp:txXfrm>
        <a:off x="6929158" y="2580389"/>
        <a:ext cx="958307" cy="464696"/>
      </dsp:txXfrm>
    </dsp:sp>
    <dsp:sp modelId="{2D6ECD75-7656-4954-ABD5-B2DDD93056AB}">
      <dsp:nvSpPr>
        <dsp:cNvPr id="0" name=""/>
        <dsp:cNvSpPr/>
      </dsp:nvSpPr>
      <dsp:spPr>
        <a:xfrm rot="2898532">
          <a:off x="5038288" y="2110796"/>
          <a:ext cx="593715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593715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20303" y="2105226"/>
        <a:ext cx="29685" cy="29685"/>
      </dsp:txXfrm>
    </dsp:sp>
    <dsp:sp modelId="{FCC320BB-3582-40B3-AACE-384CC0F11222}">
      <dsp:nvSpPr>
        <dsp:cNvPr id="0" name=""/>
        <dsp:cNvSpPr/>
      </dsp:nvSpPr>
      <dsp:spPr>
        <a:xfrm>
          <a:off x="5532590" y="2094939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Zones</a:t>
          </a:r>
        </a:p>
      </dsp:txBody>
      <dsp:txXfrm>
        <a:off x="5547047" y="2109396"/>
        <a:ext cx="958307" cy="464696"/>
      </dsp:txXfrm>
    </dsp:sp>
    <dsp:sp modelId="{77C98BE5-1EB8-49B7-9556-7F7F79253B38}">
      <dsp:nvSpPr>
        <dsp:cNvPr id="0" name=""/>
        <dsp:cNvSpPr/>
      </dsp:nvSpPr>
      <dsp:spPr>
        <a:xfrm rot="3088304">
          <a:off x="3636060" y="2420917"/>
          <a:ext cx="633951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633951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7187" y="2414341"/>
        <a:ext cx="31697" cy="31697"/>
      </dsp:txXfrm>
    </dsp:sp>
    <dsp:sp modelId="{746CE33E-8B8F-416B-A747-8EA3FA0BC148}">
      <dsp:nvSpPr>
        <dsp:cNvPr id="0" name=""/>
        <dsp:cNvSpPr/>
      </dsp:nvSpPr>
      <dsp:spPr>
        <a:xfrm>
          <a:off x="4150480" y="2431354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Conferences</a:t>
          </a:r>
        </a:p>
      </dsp:txBody>
      <dsp:txXfrm>
        <a:off x="4164937" y="2445811"/>
        <a:ext cx="958307" cy="464696"/>
      </dsp:txXfrm>
    </dsp:sp>
    <dsp:sp modelId="{84278733-0C78-4C58-9EC9-E6C3734CC4E9}">
      <dsp:nvSpPr>
        <dsp:cNvPr id="0" name=""/>
        <dsp:cNvSpPr/>
      </dsp:nvSpPr>
      <dsp:spPr>
        <a:xfrm rot="3542171">
          <a:off x="2186492" y="2787031"/>
          <a:ext cx="770287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770287" y="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52379" y="2777046"/>
        <a:ext cx="38514" cy="38514"/>
      </dsp:txXfrm>
    </dsp:sp>
    <dsp:sp modelId="{FA96D391-B367-4EBB-A987-9159D682D7E6}">
      <dsp:nvSpPr>
        <dsp:cNvPr id="0" name=""/>
        <dsp:cNvSpPr/>
      </dsp:nvSpPr>
      <dsp:spPr>
        <a:xfrm>
          <a:off x="2769791" y="2879755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Unions</a:t>
          </a:r>
        </a:p>
      </dsp:txBody>
      <dsp:txXfrm>
        <a:off x="2784248" y="2894212"/>
        <a:ext cx="958307" cy="464696"/>
      </dsp:txXfrm>
    </dsp:sp>
    <dsp:sp modelId="{5B0D5656-2081-4578-AE0D-FE26601F49D3}">
      <dsp:nvSpPr>
        <dsp:cNvPr id="0" name=""/>
        <dsp:cNvSpPr/>
      </dsp:nvSpPr>
      <dsp:spPr>
        <a:xfrm rot="3558012">
          <a:off x="795941" y="3521403"/>
          <a:ext cx="781599" cy="18544"/>
        </a:xfrm>
        <a:custGeom>
          <a:avLst/>
          <a:gdLst/>
          <a:ahLst/>
          <a:cxnLst/>
          <a:rect l="0" t="0" r="0" b="0"/>
          <a:pathLst>
            <a:path>
              <a:moveTo>
                <a:pt x="0" y="9272"/>
              </a:moveTo>
              <a:lnTo>
                <a:pt x="781599" y="9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67200" y="3511135"/>
        <a:ext cx="39079" cy="39079"/>
      </dsp:txXfrm>
    </dsp:sp>
    <dsp:sp modelId="{49147237-99AE-4A57-9A25-C78A30913517}">
      <dsp:nvSpPr>
        <dsp:cNvPr id="0" name=""/>
        <dsp:cNvSpPr/>
      </dsp:nvSpPr>
      <dsp:spPr>
        <a:xfrm>
          <a:off x="1386259" y="3619900"/>
          <a:ext cx="987221" cy="493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Divisions</a:t>
          </a:r>
        </a:p>
      </dsp:txBody>
      <dsp:txXfrm>
        <a:off x="1400716" y="3634357"/>
        <a:ext cx="958307" cy="464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7729D-80BE-435B-ADBA-95EF7D524DFB}">
      <dsp:nvSpPr>
        <dsp:cNvPr id="0" name=""/>
        <dsp:cNvSpPr/>
      </dsp:nvSpPr>
      <dsp:spPr>
        <a:xfrm>
          <a:off x="1115" y="2635706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Conference Youth Director</a:t>
          </a:r>
        </a:p>
      </dsp:txBody>
      <dsp:txXfrm>
        <a:off x="11226" y="2645817"/>
        <a:ext cx="670200" cy="324989"/>
      </dsp:txXfrm>
    </dsp:sp>
    <dsp:sp modelId="{32F6B38A-A0A4-4CCB-B95B-4C4446D62A01}">
      <dsp:nvSpPr>
        <dsp:cNvPr id="0" name=""/>
        <dsp:cNvSpPr/>
      </dsp:nvSpPr>
      <dsp:spPr>
        <a:xfrm rot="17692822">
          <a:off x="501416" y="2505035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3212" y="2494157"/>
        <a:ext cx="32820" cy="32820"/>
      </dsp:txXfrm>
    </dsp:sp>
    <dsp:sp modelId="{572AC84A-FD50-4D4C-88E6-2949A7EC5AC1}">
      <dsp:nvSpPr>
        <dsp:cNvPr id="0" name=""/>
        <dsp:cNvSpPr/>
      </dsp:nvSpPr>
      <dsp:spPr>
        <a:xfrm>
          <a:off x="967707" y="2040217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Master Guide State Coordinator</a:t>
          </a:r>
        </a:p>
      </dsp:txBody>
      <dsp:txXfrm>
        <a:off x="977818" y="2050328"/>
        <a:ext cx="670200" cy="324989"/>
      </dsp:txXfrm>
    </dsp:sp>
    <dsp:sp modelId="{44004C41-6B12-428F-8D5C-32C8DF194883}">
      <dsp:nvSpPr>
        <dsp:cNvPr id="0" name=""/>
        <dsp:cNvSpPr/>
      </dsp:nvSpPr>
      <dsp:spPr>
        <a:xfrm rot="19457599">
          <a:off x="659571" y="2703532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120" y="2700561"/>
        <a:ext cx="17005" cy="17005"/>
      </dsp:txXfrm>
    </dsp:sp>
    <dsp:sp modelId="{92A4C3F1-5ED1-4C12-B3B1-053CB5D8D42C}">
      <dsp:nvSpPr>
        <dsp:cNvPr id="0" name=""/>
        <dsp:cNvSpPr/>
      </dsp:nvSpPr>
      <dsp:spPr>
        <a:xfrm>
          <a:off x="967707" y="2437209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Pathfinder State Coordinator</a:t>
          </a:r>
        </a:p>
      </dsp:txBody>
      <dsp:txXfrm>
        <a:off x="977818" y="2447320"/>
        <a:ext cx="670200" cy="324989"/>
      </dsp:txXfrm>
    </dsp:sp>
    <dsp:sp modelId="{9BD978EB-7C03-47E9-BB51-3BDCB509B6CF}">
      <dsp:nvSpPr>
        <dsp:cNvPr id="0" name=""/>
        <dsp:cNvSpPr/>
      </dsp:nvSpPr>
      <dsp:spPr>
        <a:xfrm rot="17692822">
          <a:off x="1468008" y="2306539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9803" y="2295660"/>
        <a:ext cx="32820" cy="32820"/>
      </dsp:txXfrm>
    </dsp:sp>
    <dsp:sp modelId="{D5FAC3E6-15D9-4880-88C4-BDDF1E00CA1E}">
      <dsp:nvSpPr>
        <dsp:cNvPr id="0" name=""/>
        <dsp:cNvSpPr/>
      </dsp:nvSpPr>
      <dsp:spPr>
        <a:xfrm>
          <a:off x="1934298" y="1841720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Zone Coordinator</a:t>
          </a:r>
        </a:p>
      </dsp:txBody>
      <dsp:txXfrm>
        <a:off x="1944409" y="1851831"/>
        <a:ext cx="670200" cy="324989"/>
      </dsp:txXfrm>
    </dsp:sp>
    <dsp:sp modelId="{29C79CDF-A72C-4840-82F5-A3BE20A2EF03}">
      <dsp:nvSpPr>
        <dsp:cNvPr id="0" name=""/>
        <dsp:cNvSpPr/>
      </dsp:nvSpPr>
      <dsp:spPr>
        <a:xfrm rot="19457599">
          <a:off x="1626162" y="2505035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87711" y="2502064"/>
        <a:ext cx="17005" cy="17005"/>
      </dsp:txXfrm>
    </dsp:sp>
    <dsp:sp modelId="{62A892E8-11CD-4965-BF72-843CC6E2D242}">
      <dsp:nvSpPr>
        <dsp:cNvPr id="0" name=""/>
        <dsp:cNvSpPr/>
      </dsp:nvSpPr>
      <dsp:spPr>
        <a:xfrm>
          <a:off x="1934298" y="2238713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Zone Coordinator</a:t>
          </a:r>
        </a:p>
      </dsp:txBody>
      <dsp:txXfrm>
        <a:off x="1944409" y="2248824"/>
        <a:ext cx="670200" cy="324989"/>
      </dsp:txXfrm>
    </dsp:sp>
    <dsp:sp modelId="{C3082E0D-0551-4818-964A-84F4E4D67877}">
      <dsp:nvSpPr>
        <dsp:cNvPr id="0" name=""/>
        <dsp:cNvSpPr/>
      </dsp:nvSpPr>
      <dsp:spPr>
        <a:xfrm rot="2142401">
          <a:off x="1626162" y="2703532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87711" y="2700561"/>
        <a:ext cx="17005" cy="17005"/>
      </dsp:txXfrm>
    </dsp:sp>
    <dsp:sp modelId="{640ACD45-AB8D-4A4A-9AEF-0A1751901342}">
      <dsp:nvSpPr>
        <dsp:cNvPr id="0" name=""/>
        <dsp:cNvSpPr/>
      </dsp:nvSpPr>
      <dsp:spPr>
        <a:xfrm>
          <a:off x="1934298" y="2635706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Zone Coordinator</a:t>
          </a:r>
        </a:p>
      </dsp:txBody>
      <dsp:txXfrm>
        <a:off x="1944409" y="2645817"/>
        <a:ext cx="670200" cy="324989"/>
      </dsp:txXfrm>
    </dsp:sp>
    <dsp:sp modelId="{5C48C404-B9A3-444B-A909-7151C037DFDD}">
      <dsp:nvSpPr>
        <dsp:cNvPr id="0" name=""/>
        <dsp:cNvSpPr/>
      </dsp:nvSpPr>
      <dsp:spPr>
        <a:xfrm rot="3907178">
          <a:off x="1468008" y="2902028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9803" y="2891149"/>
        <a:ext cx="32820" cy="32820"/>
      </dsp:txXfrm>
    </dsp:sp>
    <dsp:sp modelId="{71360A50-06B6-4CDF-829D-8CCFB4126CBE}">
      <dsp:nvSpPr>
        <dsp:cNvPr id="0" name=""/>
        <dsp:cNvSpPr/>
      </dsp:nvSpPr>
      <dsp:spPr>
        <a:xfrm>
          <a:off x="1934298" y="3032699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Zone Coordinator</a:t>
          </a:r>
        </a:p>
      </dsp:txBody>
      <dsp:txXfrm>
        <a:off x="1944409" y="3042810"/>
        <a:ext cx="670200" cy="324989"/>
      </dsp:txXfrm>
    </dsp:sp>
    <dsp:sp modelId="{8C83A473-3AF8-41FB-84B8-2F9A3EFFDF65}">
      <dsp:nvSpPr>
        <dsp:cNvPr id="0" name=""/>
        <dsp:cNvSpPr/>
      </dsp:nvSpPr>
      <dsp:spPr>
        <a:xfrm rot="18289469">
          <a:off x="2521003" y="3001276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0715" y="2994718"/>
        <a:ext cx="24180" cy="24180"/>
      </dsp:txXfrm>
    </dsp:sp>
    <dsp:sp modelId="{59225196-EB53-471E-8580-EFC07C2D58F8}">
      <dsp:nvSpPr>
        <dsp:cNvPr id="0" name=""/>
        <dsp:cNvSpPr/>
      </dsp:nvSpPr>
      <dsp:spPr>
        <a:xfrm>
          <a:off x="2900890" y="2635706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Pathfinder Club Director</a:t>
          </a:r>
        </a:p>
      </dsp:txBody>
      <dsp:txXfrm>
        <a:off x="2911001" y="2645817"/>
        <a:ext cx="670200" cy="324989"/>
      </dsp:txXfrm>
    </dsp:sp>
    <dsp:sp modelId="{22AAF647-1937-4EF9-B098-A405E97B56A9}">
      <dsp:nvSpPr>
        <dsp:cNvPr id="0" name=""/>
        <dsp:cNvSpPr/>
      </dsp:nvSpPr>
      <dsp:spPr>
        <a:xfrm>
          <a:off x="2624721" y="3199773"/>
          <a:ext cx="276168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276168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5901" y="3198400"/>
        <a:ext cx="13808" cy="13808"/>
      </dsp:txXfrm>
    </dsp:sp>
    <dsp:sp modelId="{1E08ABDC-4334-4D10-8A78-FFDB0AEEBE6A}">
      <dsp:nvSpPr>
        <dsp:cNvPr id="0" name=""/>
        <dsp:cNvSpPr/>
      </dsp:nvSpPr>
      <dsp:spPr>
        <a:xfrm>
          <a:off x="2900890" y="3032699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Pathfinder Club Director</a:t>
          </a:r>
        </a:p>
      </dsp:txBody>
      <dsp:txXfrm>
        <a:off x="2911001" y="3042810"/>
        <a:ext cx="670200" cy="324989"/>
      </dsp:txXfrm>
    </dsp:sp>
    <dsp:sp modelId="{4454EDC4-FC85-4C42-8729-4DEE0728904F}">
      <dsp:nvSpPr>
        <dsp:cNvPr id="0" name=""/>
        <dsp:cNvSpPr/>
      </dsp:nvSpPr>
      <dsp:spPr>
        <a:xfrm rot="3310531">
          <a:off x="2521003" y="3398269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0715" y="3391711"/>
        <a:ext cx="24180" cy="24180"/>
      </dsp:txXfrm>
    </dsp:sp>
    <dsp:sp modelId="{5CB2A2AA-8AB8-49F0-9A1C-1235E4207C71}">
      <dsp:nvSpPr>
        <dsp:cNvPr id="0" name=""/>
        <dsp:cNvSpPr/>
      </dsp:nvSpPr>
      <dsp:spPr>
        <a:xfrm>
          <a:off x="2900890" y="3429692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Pathfinder Club Director</a:t>
          </a:r>
        </a:p>
      </dsp:txBody>
      <dsp:txXfrm>
        <a:off x="2911001" y="3439803"/>
        <a:ext cx="670200" cy="324989"/>
      </dsp:txXfrm>
    </dsp:sp>
    <dsp:sp modelId="{5F398CB9-EEDB-40F4-9B7B-AB428C46A030}">
      <dsp:nvSpPr>
        <dsp:cNvPr id="0" name=""/>
        <dsp:cNvSpPr/>
      </dsp:nvSpPr>
      <dsp:spPr>
        <a:xfrm rot="17132988">
          <a:off x="3214302" y="3100525"/>
          <a:ext cx="1030189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1030189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03642" y="3080301"/>
        <a:ext cx="51509" cy="51509"/>
      </dsp:txXfrm>
    </dsp:sp>
    <dsp:sp modelId="{00167E56-B317-426A-96DB-559F00099CF1}">
      <dsp:nvSpPr>
        <dsp:cNvPr id="0" name=""/>
        <dsp:cNvSpPr/>
      </dsp:nvSpPr>
      <dsp:spPr>
        <a:xfrm>
          <a:off x="3867481" y="2437209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Deputy Director</a:t>
          </a:r>
        </a:p>
      </dsp:txBody>
      <dsp:txXfrm>
        <a:off x="3877592" y="2447320"/>
        <a:ext cx="670200" cy="324989"/>
      </dsp:txXfrm>
    </dsp:sp>
    <dsp:sp modelId="{D22029B7-C6C2-410F-8DF2-7609E9203077}">
      <dsp:nvSpPr>
        <dsp:cNvPr id="0" name=""/>
        <dsp:cNvSpPr/>
      </dsp:nvSpPr>
      <dsp:spPr>
        <a:xfrm rot="17350740">
          <a:off x="4275666" y="2207291"/>
          <a:ext cx="840644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840644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74972" y="2191806"/>
        <a:ext cx="42032" cy="42032"/>
      </dsp:txXfrm>
    </dsp:sp>
    <dsp:sp modelId="{347701C9-4BF0-4B9B-8CD6-9ADA529E3C5D}">
      <dsp:nvSpPr>
        <dsp:cNvPr id="0" name=""/>
        <dsp:cNvSpPr/>
      </dsp:nvSpPr>
      <dsp:spPr>
        <a:xfrm>
          <a:off x="4834072" y="1643224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Deputy Director – Teens (if more than one)</a:t>
          </a:r>
        </a:p>
      </dsp:txBody>
      <dsp:txXfrm>
        <a:off x="4844183" y="1653335"/>
        <a:ext cx="670200" cy="324989"/>
      </dsp:txXfrm>
    </dsp:sp>
    <dsp:sp modelId="{E44F2C13-8A9A-46B1-B2B1-EB7F445A3895}">
      <dsp:nvSpPr>
        <dsp:cNvPr id="0" name=""/>
        <dsp:cNvSpPr/>
      </dsp:nvSpPr>
      <dsp:spPr>
        <a:xfrm rot="18289469">
          <a:off x="5420777" y="1611801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0489" y="1605243"/>
        <a:ext cx="24180" cy="24180"/>
      </dsp:txXfrm>
    </dsp:sp>
    <dsp:sp modelId="{6CA0E05F-CF88-498F-B404-57218171915F}">
      <dsp:nvSpPr>
        <dsp:cNvPr id="0" name=""/>
        <dsp:cNvSpPr/>
      </dsp:nvSpPr>
      <dsp:spPr>
        <a:xfrm>
          <a:off x="5800664" y="1246231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1256342"/>
        <a:ext cx="670200" cy="324989"/>
      </dsp:txXfrm>
    </dsp:sp>
    <dsp:sp modelId="{0BBDBE36-5F75-4224-9DC4-091C8BD4CF84}">
      <dsp:nvSpPr>
        <dsp:cNvPr id="0" name=""/>
        <dsp:cNvSpPr/>
      </dsp:nvSpPr>
      <dsp:spPr>
        <a:xfrm rot="18289469">
          <a:off x="6387369" y="1214808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7081" y="1208250"/>
        <a:ext cx="24180" cy="24180"/>
      </dsp:txXfrm>
    </dsp:sp>
    <dsp:sp modelId="{627AE7A9-D8C8-44A0-9D01-D898BCAACB6C}">
      <dsp:nvSpPr>
        <dsp:cNvPr id="0" name=""/>
        <dsp:cNvSpPr/>
      </dsp:nvSpPr>
      <dsp:spPr>
        <a:xfrm>
          <a:off x="6767255" y="849238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Counselor</a:t>
          </a:r>
        </a:p>
      </dsp:txBody>
      <dsp:txXfrm>
        <a:off x="6777366" y="859349"/>
        <a:ext cx="670200" cy="324989"/>
      </dsp:txXfrm>
    </dsp:sp>
    <dsp:sp modelId="{58D150C6-1A0C-42B8-90FC-13C6A8925677}">
      <dsp:nvSpPr>
        <dsp:cNvPr id="0" name=""/>
        <dsp:cNvSpPr/>
      </dsp:nvSpPr>
      <dsp:spPr>
        <a:xfrm>
          <a:off x="6491086" y="1413305"/>
          <a:ext cx="276168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276168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22266" y="1411932"/>
        <a:ext cx="13808" cy="13808"/>
      </dsp:txXfrm>
    </dsp:sp>
    <dsp:sp modelId="{E518D6ED-079D-4EA2-A809-995410C5FC4F}">
      <dsp:nvSpPr>
        <dsp:cNvPr id="0" name=""/>
        <dsp:cNvSpPr/>
      </dsp:nvSpPr>
      <dsp:spPr>
        <a:xfrm>
          <a:off x="6767255" y="1246231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Captain</a:t>
          </a:r>
        </a:p>
      </dsp:txBody>
      <dsp:txXfrm>
        <a:off x="6777366" y="1256342"/>
        <a:ext cx="670200" cy="324989"/>
      </dsp:txXfrm>
    </dsp:sp>
    <dsp:sp modelId="{15C898E7-AC87-42C1-A830-FFBA3F193342}">
      <dsp:nvSpPr>
        <dsp:cNvPr id="0" name=""/>
        <dsp:cNvSpPr/>
      </dsp:nvSpPr>
      <dsp:spPr>
        <a:xfrm rot="3310531">
          <a:off x="6387369" y="1611801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7081" y="1605243"/>
        <a:ext cx="24180" cy="24180"/>
      </dsp:txXfrm>
    </dsp:sp>
    <dsp:sp modelId="{28F283DE-8C11-4B0E-A22F-5E3746366FDF}">
      <dsp:nvSpPr>
        <dsp:cNvPr id="0" name=""/>
        <dsp:cNvSpPr/>
      </dsp:nvSpPr>
      <dsp:spPr>
        <a:xfrm>
          <a:off x="6767255" y="1643224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Scribe</a:t>
          </a:r>
        </a:p>
      </dsp:txBody>
      <dsp:txXfrm>
        <a:off x="6777366" y="1653335"/>
        <a:ext cx="670200" cy="324989"/>
      </dsp:txXfrm>
    </dsp:sp>
    <dsp:sp modelId="{6724B0E3-C573-4692-B300-DA08EA67B2C3}">
      <dsp:nvSpPr>
        <dsp:cNvPr id="0" name=""/>
        <dsp:cNvSpPr/>
      </dsp:nvSpPr>
      <dsp:spPr>
        <a:xfrm>
          <a:off x="5524495" y="1810298"/>
          <a:ext cx="276168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276168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5675" y="1808925"/>
        <a:ext cx="13808" cy="13808"/>
      </dsp:txXfrm>
    </dsp:sp>
    <dsp:sp modelId="{A65842C2-15AB-4086-8235-AD22869813FC}">
      <dsp:nvSpPr>
        <dsp:cNvPr id="0" name=""/>
        <dsp:cNvSpPr/>
      </dsp:nvSpPr>
      <dsp:spPr>
        <a:xfrm>
          <a:off x="5800664" y="1643224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1653335"/>
        <a:ext cx="670200" cy="324989"/>
      </dsp:txXfrm>
    </dsp:sp>
    <dsp:sp modelId="{A1F335D1-98D5-4AD7-BB78-EECD995B610E}">
      <dsp:nvSpPr>
        <dsp:cNvPr id="0" name=""/>
        <dsp:cNvSpPr/>
      </dsp:nvSpPr>
      <dsp:spPr>
        <a:xfrm rot="3310531">
          <a:off x="5420777" y="2008794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0489" y="2002236"/>
        <a:ext cx="24180" cy="24180"/>
      </dsp:txXfrm>
    </dsp:sp>
    <dsp:sp modelId="{0BE96CF6-654B-490D-B900-EFB28F1816AC}">
      <dsp:nvSpPr>
        <dsp:cNvPr id="0" name=""/>
        <dsp:cNvSpPr/>
      </dsp:nvSpPr>
      <dsp:spPr>
        <a:xfrm>
          <a:off x="5800664" y="2040217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2050328"/>
        <a:ext cx="670200" cy="324989"/>
      </dsp:txXfrm>
    </dsp:sp>
    <dsp:sp modelId="{103897AB-0EC8-4257-BC00-C9C1A1737C4A}">
      <dsp:nvSpPr>
        <dsp:cNvPr id="0" name=""/>
        <dsp:cNvSpPr/>
      </dsp:nvSpPr>
      <dsp:spPr>
        <a:xfrm rot="4249260">
          <a:off x="4275666" y="3001276"/>
          <a:ext cx="840644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840644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74972" y="2985792"/>
        <a:ext cx="42032" cy="42032"/>
      </dsp:txXfrm>
    </dsp:sp>
    <dsp:sp modelId="{161132C9-C4A2-436A-A6EF-7DE9F815F5CE}">
      <dsp:nvSpPr>
        <dsp:cNvPr id="0" name=""/>
        <dsp:cNvSpPr/>
      </dsp:nvSpPr>
      <dsp:spPr>
        <a:xfrm>
          <a:off x="4834072" y="3231195"/>
          <a:ext cx="690422" cy="34521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Deputy Director - Juniors (If more than one)</a:t>
          </a:r>
        </a:p>
      </dsp:txBody>
      <dsp:txXfrm>
        <a:off x="4844183" y="3241306"/>
        <a:ext cx="670200" cy="324989"/>
      </dsp:txXfrm>
    </dsp:sp>
    <dsp:sp modelId="{9864F0C4-9778-4D54-866B-3B73DEDF080C}">
      <dsp:nvSpPr>
        <dsp:cNvPr id="0" name=""/>
        <dsp:cNvSpPr/>
      </dsp:nvSpPr>
      <dsp:spPr>
        <a:xfrm rot="18289469">
          <a:off x="5420777" y="3199773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0489" y="3193214"/>
        <a:ext cx="24180" cy="24180"/>
      </dsp:txXfrm>
    </dsp:sp>
    <dsp:sp modelId="{841C6126-A7BB-4C6A-928C-B540DC48DCC1}">
      <dsp:nvSpPr>
        <dsp:cNvPr id="0" name=""/>
        <dsp:cNvSpPr/>
      </dsp:nvSpPr>
      <dsp:spPr>
        <a:xfrm>
          <a:off x="5800664" y="2834202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2844313"/>
        <a:ext cx="670200" cy="324989"/>
      </dsp:txXfrm>
    </dsp:sp>
    <dsp:sp modelId="{D013685A-2D9E-4674-A8EA-4AC14944808E}">
      <dsp:nvSpPr>
        <dsp:cNvPr id="0" name=""/>
        <dsp:cNvSpPr/>
      </dsp:nvSpPr>
      <dsp:spPr>
        <a:xfrm rot="18289469">
          <a:off x="6387369" y="2802780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7081" y="2796221"/>
        <a:ext cx="24180" cy="24180"/>
      </dsp:txXfrm>
    </dsp:sp>
    <dsp:sp modelId="{E8D26A94-EE7C-4CEB-A811-1AA41FBFF422}">
      <dsp:nvSpPr>
        <dsp:cNvPr id="0" name=""/>
        <dsp:cNvSpPr/>
      </dsp:nvSpPr>
      <dsp:spPr>
        <a:xfrm>
          <a:off x="6767255" y="2437209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Counselor</a:t>
          </a:r>
        </a:p>
      </dsp:txBody>
      <dsp:txXfrm>
        <a:off x="6777366" y="2447320"/>
        <a:ext cx="670200" cy="324989"/>
      </dsp:txXfrm>
    </dsp:sp>
    <dsp:sp modelId="{C9EE597F-ED17-4001-88B4-219FB1407166}">
      <dsp:nvSpPr>
        <dsp:cNvPr id="0" name=""/>
        <dsp:cNvSpPr/>
      </dsp:nvSpPr>
      <dsp:spPr>
        <a:xfrm>
          <a:off x="6491086" y="3001276"/>
          <a:ext cx="276168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276168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22266" y="2999904"/>
        <a:ext cx="13808" cy="13808"/>
      </dsp:txXfrm>
    </dsp:sp>
    <dsp:sp modelId="{61E8A015-5E87-4D53-9D90-D2FF2A46CC11}">
      <dsp:nvSpPr>
        <dsp:cNvPr id="0" name=""/>
        <dsp:cNvSpPr/>
      </dsp:nvSpPr>
      <dsp:spPr>
        <a:xfrm>
          <a:off x="6767255" y="2834202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Captain</a:t>
          </a:r>
        </a:p>
      </dsp:txBody>
      <dsp:txXfrm>
        <a:off x="6777366" y="2844313"/>
        <a:ext cx="670200" cy="324989"/>
      </dsp:txXfrm>
    </dsp:sp>
    <dsp:sp modelId="{F8B218E8-BCB2-4E9A-A602-E192E72DA298}">
      <dsp:nvSpPr>
        <dsp:cNvPr id="0" name=""/>
        <dsp:cNvSpPr/>
      </dsp:nvSpPr>
      <dsp:spPr>
        <a:xfrm rot="3310531">
          <a:off x="6387369" y="3199773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7081" y="3193214"/>
        <a:ext cx="24180" cy="24180"/>
      </dsp:txXfrm>
    </dsp:sp>
    <dsp:sp modelId="{BD789E23-63FF-4901-82F5-6F096163BBB2}">
      <dsp:nvSpPr>
        <dsp:cNvPr id="0" name=""/>
        <dsp:cNvSpPr/>
      </dsp:nvSpPr>
      <dsp:spPr>
        <a:xfrm>
          <a:off x="6767255" y="3231195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 Scribe</a:t>
          </a:r>
        </a:p>
      </dsp:txBody>
      <dsp:txXfrm>
        <a:off x="6777366" y="3241306"/>
        <a:ext cx="670200" cy="324989"/>
      </dsp:txXfrm>
    </dsp:sp>
    <dsp:sp modelId="{D0001786-EEFC-4633-AA08-8FFF0FFF852B}">
      <dsp:nvSpPr>
        <dsp:cNvPr id="0" name=""/>
        <dsp:cNvSpPr/>
      </dsp:nvSpPr>
      <dsp:spPr>
        <a:xfrm>
          <a:off x="5524495" y="3398269"/>
          <a:ext cx="276168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276168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5675" y="3396897"/>
        <a:ext cx="13808" cy="13808"/>
      </dsp:txXfrm>
    </dsp:sp>
    <dsp:sp modelId="{D3F15EEC-F385-4FCD-BE39-472E0E439E5D}">
      <dsp:nvSpPr>
        <dsp:cNvPr id="0" name=""/>
        <dsp:cNvSpPr/>
      </dsp:nvSpPr>
      <dsp:spPr>
        <a:xfrm>
          <a:off x="5800664" y="3231195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3241306"/>
        <a:ext cx="670200" cy="324989"/>
      </dsp:txXfrm>
    </dsp:sp>
    <dsp:sp modelId="{2EC29C38-892A-4BE9-BC1C-9FC0BA834C2B}">
      <dsp:nvSpPr>
        <dsp:cNvPr id="0" name=""/>
        <dsp:cNvSpPr/>
      </dsp:nvSpPr>
      <dsp:spPr>
        <a:xfrm rot="3310531">
          <a:off x="5420777" y="3596766"/>
          <a:ext cx="4836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4836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0489" y="3590207"/>
        <a:ext cx="24180" cy="24180"/>
      </dsp:txXfrm>
    </dsp:sp>
    <dsp:sp modelId="{D7CF293D-7A05-4522-99F6-FAE376944AD9}">
      <dsp:nvSpPr>
        <dsp:cNvPr id="0" name=""/>
        <dsp:cNvSpPr/>
      </dsp:nvSpPr>
      <dsp:spPr>
        <a:xfrm>
          <a:off x="5800664" y="3628188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Unit</a:t>
          </a:r>
        </a:p>
      </dsp:txBody>
      <dsp:txXfrm>
        <a:off x="5810775" y="3638299"/>
        <a:ext cx="670200" cy="324989"/>
      </dsp:txXfrm>
    </dsp:sp>
    <dsp:sp modelId="{B4315698-F015-4016-A3ED-A64ED5AC9E2A}">
      <dsp:nvSpPr>
        <dsp:cNvPr id="0" name=""/>
        <dsp:cNvSpPr/>
      </dsp:nvSpPr>
      <dsp:spPr>
        <a:xfrm rot="17692822">
          <a:off x="3401190" y="3299021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12986" y="3288142"/>
        <a:ext cx="32820" cy="32820"/>
      </dsp:txXfrm>
    </dsp:sp>
    <dsp:sp modelId="{2C674E23-D9DB-4E7A-B025-2644A2980CEB}">
      <dsp:nvSpPr>
        <dsp:cNvPr id="0" name=""/>
        <dsp:cNvSpPr/>
      </dsp:nvSpPr>
      <dsp:spPr>
        <a:xfrm>
          <a:off x="3867481" y="2834202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Secretary</a:t>
          </a:r>
        </a:p>
      </dsp:txBody>
      <dsp:txXfrm>
        <a:off x="3877592" y="2844313"/>
        <a:ext cx="670200" cy="324989"/>
      </dsp:txXfrm>
    </dsp:sp>
    <dsp:sp modelId="{600602BC-0F60-466C-9F30-8C684DCF7CBE}">
      <dsp:nvSpPr>
        <dsp:cNvPr id="0" name=""/>
        <dsp:cNvSpPr/>
      </dsp:nvSpPr>
      <dsp:spPr>
        <a:xfrm rot="19457599">
          <a:off x="3559345" y="3497517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20894" y="3494546"/>
        <a:ext cx="17005" cy="17005"/>
      </dsp:txXfrm>
    </dsp:sp>
    <dsp:sp modelId="{76FF59A0-4794-4554-99AA-EDB3C3464B54}">
      <dsp:nvSpPr>
        <dsp:cNvPr id="0" name=""/>
        <dsp:cNvSpPr/>
      </dsp:nvSpPr>
      <dsp:spPr>
        <a:xfrm>
          <a:off x="3867481" y="3231195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Treasurer</a:t>
          </a:r>
          <a:endParaRPr lang="en-US" sz="700" kern="1200" dirty="0"/>
        </a:p>
      </dsp:txBody>
      <dsp:txXfrm>
        <a:off x="3877592" y="3241306"/>
        <a:ext cx="670200" cy="324989"/>
      </dsp:txXfrm>
    </dsp:sp>
    <dsp:sp modelId="{66A84467-85DB-4C15-9A58-9A1A4CE6A510}">
      <dsp:nvSpPr>
        <dsp:cNvPr id="0" name=""/>
        <dsp:cNvSpPr/>
      </dsp:nvSpPr>
      <dsp:spPr>
        <a:xfrm rot="2142401">
          <a:off x="3559345" y="3696014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20894" y="3693043"/>
        <a:ext cx="17005" cy="17005"/>
      </dsp:txXfrm>
    </dsp:sp>
    <dsp:sp modelId="{56492858-8EF6-483E-95DD-E5114769EC5B}">
      <dsp:nvSpPr>
        <dsp:cNvPr id="0" name=""/>
        <dsp:cNvSpPr/>
      </dsp:nvSpPr>
      <dsp:spPr>
        <a:xfrm>
          <a:off x="3867481" y="3628188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Counselors</a:t>
          </a:r>
        </a:p>
      </dsp:txBody>
      <dsp:txXfrm>
        <a:off x="3877592" y="3638299"/>
        <a:ext cx="670200" cy="324989"/>
      </dsp:txXfrm>
    </dsp:sp>
    <dsp:sp modelId="{3AE0017A-636B-4E73-BD4F-B8E58CAA22B4}">
      <dsp:nvSpPr>
        <dsp:cNvPr id="0" name=""/>
        <dsp:cNvSpPr/>
      </dsp:nvSpPr>
      <dsp:spPr>
        <a:xfrm rot="3907178">
          <a:off x="3401190" y="3894510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12986" y="3883632"/>
        <a:ext cx="32820" cy="32820"/>
      </dsp:txXfrm>
    </dsp:sp>
    <dsp:sp modelId="{E30E1F1B-A8D3-416C-8EB4-D9528EE11C23}">
      <dsp:nvSpPr>
        <dsp:cNvPr id="0" name=""/>
        <dsp:cNvSpPr/>
      </dsp:nvSpPr>
      <dsp:spPr>
        <a:xfrm>
          <a:off x="3867481" y="4025181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Instructors</a:t>
          </a:r>
        </a:p>
      </dsp:txBody>
      <dsp:txXfrm>
        <a:off x="3877592" y="4035292"/>
        <a:ext cx="670200" cy="324989"/>
      </dsp:txXfrm>
    </dsp:sp>
    <dsp:sp modelId="{4106D2C6-09A6-4341-9FBB-A93F88703032}">
      <dsp:nvSpPr>
        <dsp:cNvPr id="0" name=""/>
        <dsp:cNvSpPr/>
      </dsp:nvSpPr>
      <dsp:spPr>
        <a:xfrm rot="4467012">
          <a:off x="3214302" y="4093007"/>
          <a:ext cx="1030189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1030189" y="55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03642" y="4072784"/>
        <a:ext cx="51509" cy="51509"/>
      </dsp:txXfrm>
    </dsp:sp>
    <dsp:sp modelId="{3A68C654-2C44-4965-84B4-E792E5757A2E}">
      <dsp:nvSpPr>
        <dsp:cNvPr id="0" name=""/>
        <dsp:cNvSpPr/>
      </dsp:nvSpPr>
      <dsp:spPr>
        <a:xfrm>
          <a:off x="3867481" y="4422174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Parents</a:t>
          </a:r>
        </a:p>
      </dsp:txBody>
      <dsp:txXfrm>
        <a:off x="3877592" y="4432285"/>
        <a:ext cx="670200" cy="324989"/>
      </dsp:txXfrm>
    </dsp:sp>
    <dsp:sp modelId="{7B2E50B4-4662-4A73-844A-FD80628E17E3}">
      <dsp:nvSpPr>
        <dsp:cNvPr id="0" name=""/>
        <dsp:cNvSpPr/>
      </dsp:nvSpPr>
      <dsp:spPr>
        <a:xfrm rot="2142401">
          <a:off x="659571" y="2902028"/>
          <a:ext cx="340103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340103" y="5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120" y="2899057"/>
        <a:ext cx="17005" cy="17005"/>
      </dsp:txXfrm>
    </dsp:sp>
    <dsp:sp modelId="{03EB65F6-9D85-4BB0-BA4A-996185FBADE3}">
      <dsp:nvSpPr>
        <dsp:cNvPr id="0" name=""/>
        <dsp:cNvSpPr/>
      </dsp:nvSpPr>
      <dsp:spPr>
        <a:xfrm>
          <a:off x="967707" y="2834202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Adventurer State Coordinator</a:t>
          </a:r>
        </a:p>
      </dsp:txBody>
      <dsp:txXfrm>
        <a:off x="977818" y="2844313"/>
        <a:ext cx="670200" cy="324989"/>
      </dsp:txXfrm>
    </dsp:sp>
    <dsp:sp modelId="{0396339A-B372-42B8-9D87-7E13CE96208C}">
      <dsp:nvSpPr>
        <dsp:cNvPr id="0" name=""/>
        <dsp:cNvSpPr/>
      </dsp:nvSpPr>
      <dsp:spPr>
        <a:xfrm rot="3907178">
          <a:off x="501416" y="3100525"/>
          <a:ext cx="656412" cy="11063"/>
        </a:xfrm>
        <a:custGeom>
          <a:avLst/>
          <a:gdLst/>
          <a:ahLst/>
          <a:cxnLst/>
          <a:rect l="0" t="0" r="0" b="0"/>
          <a:pathLst>
            <a:path>
              <a:moveTo>
                <a:pt x="0" y="5531"/>
              </a:moveTo>
              <a:lnTo>
                <a:pt x="656412" y="5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3212" y="3089646"/>
        <a:ext cx="32820" cy="32820"/>
      </dsp:txXfrm>
    </dsp:sp>
    <dsp:sp modelId="{D142629D-948F-4F98-BE63-637C2CDDAC25}">
      <dsp:nvSpPr>
        <dsp:cNvPr id="0" name=""/>
        <dsp:cNvSpPr/>
      </dsp:nvSpPr>
      <dsp:spPr>
        <a:xfrm>
          <a:off x="967707" y="3231195"/>
          <a:ext cx="690422" cy="345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Ambassador State Coordinator</a:t>
          </a:r>
        </a:p>
      </dsp:txBody>
      <dsp:txXfrm>
        <a:off x="977818" y="3241306"/>
        <a:ext cx="670200" cy="32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Pathfinder  Basic Staff Training                                                          Kennedy Kundan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B814488-65F4-4394-8916-F0F5BB55FCB0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0E94A0-DD92-4DA7-BB3E-AF1675BFCB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41234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Pathfinder  Basic Staff Training                                                          Kennedy Kundan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22643AB-83E4-46FC-8DBA-C21A8F9FF672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5C2C90-6C96-4470-946E-9448D793E4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269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Pathfinder  Basic Staff Training                                                          Kennedy Kundan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9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19AC3-01E2-4590-BCC7-307D03E681D4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5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64E3F-2EF1-48E6-A0F1-B5A560527D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7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D706-4A2F-4E91-A825-1AF9261AA61C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18C3-4370-4EA7-B4A4-2DED59CC86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48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11AB-375C-47CD-886C-3B9A7649320F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3659-9F48-4AA5-9ABD-32A6D7EE1B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55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5D32-F2EC-40AF-A37D-9126B5246A34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FC8A-1D7A-44C5-84AA-3FB713D460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617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69F709-3D68-4C72-986D-1CBBA7FD2114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E70199-8379-4405-A30F-6EA61B6DD7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0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87CB-3564-4EF7-A5B1-8B6659792433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9E14-58BA-4150-913E-4572BB71FE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2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6FF9F-ABED-496B-A47C-32FA680B8BA1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FE1612-84F8-4251-ABE3-DEBF518E5A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93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BD9BC-2CCB-4102-8DC1-CA0BDECB97CF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82E0-F889-4CCF-A762-1E7D52E989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3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D892B-9307-457A-9F9D-705799CB1FE6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6F8745-8938-425E-9DCF-7D88993E2F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38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BE88D-251D-4A25-ABB3-2466711574E4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3C2AD9-9D9F-46E7-9B9F-05AE080FF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655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DC67D0-3B77-4723-B3FB-F9FDE7970D62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A5FB8E-E53D-42BE-855D-44AE167A4A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92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A3A25EB8-13F3-487A-9694-6CA23B9FA583}" type="datetimeFigureOut">
              <a:rPr lang="en-US"/>
              <a:pPr>
                <a:defRPr/>
              </a:pPr>
              <a:t>2/9/2018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46278507-E790-46B6-9D54-DDF5ADB252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3" name="Picture 7" descr="ADVLOGO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9492" y="3645024"/>
            <a:ext cx="800100" cy="758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GC PF Tri Logo C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4437063"/>
            <a:ext cx="7794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MASTERGU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938838"/>
            <a:ext cx="785813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218113"/>
            <a:ext cx="73183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3" r:id="rId2"/>
    <p:sldLayoutId id="2147483799" r:id="rId3"/>
    <p:sldLayoutId id="2147483794" r:id="rId4"/>
    <p:sldLayoutId id="2147483800" r:id="rId5"/>
    <p:sldLayoutId id="2147483795" r:id="rId6"/>
    <p:sldLayoutId id="2147483801" r:id="rId7"/>
    <p:sldLayoutId id="2147483802" r:id="rId8"/>
    <p:sldLayoutId id="2147483803" r:id="rId9"/>
    <p:sldLayoutId id="2147483796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Pathfinder</a:t>
            </a:r>
            <a:br>
              <a:rPr lang="en-GB" dirty="0"/>
            </a:br>
            <a:r>
              <a:rPr lang="en-GB" dirty="0"/>
              <a:t>BASIC STAFF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6725" y="5105400"/>
            <a:ext cx="7407275" cy="13477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PFAD 002 – Introduction to Pathfinder Club organization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29816"/>
            <a:ext cx="7498080" cy="1719064"/>
          </a:xfrm>
        </p:spPr>
        <p:txBody>
          <a:bodyPr>
            <a:normAutofit/>
          </a:bodyPr>
          <a:lstStyle/>
          <a:p>
            <a:r>
              <a:rPr lang="en-US" dirty="0"/>
              <a:t>Club Membership:</a:t>
            </a:r>
            <a:br>
              <a:rPr lang="en-US" dirty="0"/>
            </a:br>
            <a:r>
              <a:rPr lang="en-US" dirty="0"/>
              <a:t>Membership Requirements</a:t>
            </a:r>
          </a:p>
        </p:txBody>
      </p:sp>
    </p:spTree>
    <p:extLst>
      <p:ext uri="{BB962C8B-B14F-4D97-AF65-F5344CB8AC3E}">
        <p14:creationId xmlns:p14="http://schemas.microsoft.com/office/powerpoint/2010/main" val="131078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6528"/>
          </a:xfrm>
        </p:spPr>
        <p:txBody>
          <a:bodyPr>
            <a:normAutofit fontScale="90000"/>
          </a:bodyPr>
          <a:lstStyle/>
          <a:p>
            <a:r>
              <a:rPr lang="en-US" dirty="0"/>
              <a:t>Club Membership:</a:t>
            </a:r>
            <a:br>
              <a:rPr lang="en-US" dirty="0"/>
            </a:br>
            <a:r>
              <a:rPr lang="en-US" dirty="0"/>
              <a:t>Medical Info and Liability Release Form</a:t>
            </a:r>
          </a:p>
        </p:txBody>
      </p:sp>
    </p:spTree>
    <p:extLst>
      <p:ext uri="{BB962C8B-B14F-4D97-AF65-F5344CB8AC3E}">
        <p14:creationId xmlns:p14="http://schemas.microsoft.com/office/powerpoint/2010/main" val="22161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6528"/>
          </a:xfrm>
        </p:spPr>
        <p:txBody>
          <a:bodyPr>
            <a:normAutofit/>
          </a:bodyPr>
          <a:lstStyle/>
          <a:p>
            <a:r>
              <a:rPr lang="en-US" dirty="0"/>
              <a:t>Conference Operating Policies: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12095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Yearly club registration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Certificate of Operation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Vulnerable Sector Screening for Leaders (Background Check)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Uniform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Finance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Monthly Reporting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Accident Insurance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Membership regulations </a:t>
            </a:r>
          </a:p>
        </p:txBody>
      </p:sp>
    </p:spTree>
    <p:extLst>
      <p:ext uri="{BB962C8B-B14F-4D97-AF65-F5344CB8AC3E}">
        <p14:creationId xmlns:p14="http://schemas.microsoft.com/office/powerpoint/2010/main" val="278100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tx2">
                    <a:satMod val="130000"/>
                  </a:schemeClr>
                </a:solidFill>
              </a:rPr>
              <a:t>The Leader’s Role	</a:t>
            </a:r>
          </a:p>
        </p:txBody>
      </p:sp>
      <p:sp>
        <p:nvSpPr>
          <p:cNvPr id="593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i="1"/>
              <a:t>“Part of the leaders role in encouraging the development if the members is dependant n the leader’s example- what s/he is a person.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i="1"/>
              <a:t>The leader created an atmosphere or ethos of the unit or group for which s/he is responsible.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i="1"/>
              <a:t>Beyond that, what the leader does determines the effectives of his or her leadership”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GB" altLang="en-US" i="1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GB" altLang="en-US" i="1"/>
          </a:p>
        </p:txBody>
      </p:sp>
    </p:spTree>
    <p:extLst>
      <p:ext uri="{BB962C8B-B14F-4D97-AF65-F5344CB8AC3E}">
        <p14:creationId xmlns:p14="http://schemas.microsoft.com/office/powerpoint/2010/main" val="215399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84772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Qualities of a</a:t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r>
              <a:rPr lang="en-US">
                <a:solidFill>
                  <a:schemeClr val="tx2">
                    <a:satMod val="130000"/>
                  </a:schemeClr>
                </a:solidFill>
              </a:rPr>
              <a:t>Pathfinder Leader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7988"/>
            <a:ext cx="7772400" cy="2970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In Your Groups,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Draw the perfect Pathfinder leader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Include Written: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/>
              <a:t>Qualities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/>
              <a:t>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/>
              <a:t>Attitudes</a:t>
            </a:r>
          </a:p>
        </p:txBody>
      </p:sp>
      <p:pic>
        <p:nvPicPr>
          <p:cNvPr id="73732" name="Picture 4" descr="PE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2238"/>
            <a:ext cx="3875088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763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Qualities of a</a:t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r>
              <a:rPr lang="en-US">
                <a:solidFill>
                  <a:schemeClr val="tx2">
                    <a:satMod val="130000"/>
                  </a:schemeClr>
                </a:solidFill>
              </a:rPr>
              <a:t>Pathfinder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450" y="1600200"/>
            <a:ext cx="7848600" cy="5114925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Live a Christ-Centred Life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Love boys and girls 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Be optimistic and enthusiastic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US" altLang="en-US" dirty="0"/>
              <a:t>Has a vision (knows WHY they’re involved)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US" altLang="en-US" dirty="0"/>
              <a:t>Has a mission (knows HOW they’re doing</a:t>
            </a:r>
            <a:endParaRPr lang="en-GB" altLang="en-US" dirty="0"/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Be a master of his/her on emotions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Enjoy the outdoors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GB" altLang="en-US" dirty="0"/>
              <a:t>Maintain pleasant relations with fellow workers.</a:t>
            </a:r>
          </a:p>
        </p:txBody>
      </p:sp>
    </p:spTree>
    <p:extLst>
      <p:ext uri="{BB962C8B-B14F-4D97-AF65-F5344CB8AC3E}">
        <p14:creationId xmlns:p14="http://schemas.microsoft.com/office/powerpoint/2010/main" val="178130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Qualities of a</a:t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r>
              <a:rPr lang="en-US">
                <a:solidFill>
                  <a:schemeClr val="tx2">
                    <a:satMod val="130000"/>
                  </a:schemeClr>
                </a:solidFill>
              </a:rPr>
              <a:t>Pathfinder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75" y="1628775"/>
            <a:ext cx="8016875" cy="4495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GB" dirty="0"/>
              <a:t>Have a commanding personality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GB" dirty="0"/>
              <a:t>Have a sense of Humour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GB" dirty="0"/>
              <a:t>Be resourceful and creative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GB" dirty="0"/>
              <a:t>Enlist cooperation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GB" dirty="0"/>
              <a:t>Be able to delegate responsibility and authority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r>
              <a:rPr lang="en-US" dirty="0"/>
              <a:t>Has integrity (keeps commitments)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1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Qualities of a</a:t>
            </a:r>
            <a:br>
              <a:rPr lang="en-US">
                <a:solidFill>
                  <a:schemeClr val="tx2">
                    <a:satMod val="130000"/>
                  </a:schemeClr>
                </a:solidFill>
              </a:rPr>
            </a:br>
            <a:r>
              <a:rPr lang="en-US">
                <a:solidFill>
                  <a:schemeClr val="tx2">
                    <a:satMod val="130000"/>
                  </a:schemeClr>
                </a:solidFill>
              </a:rPr>
              <a:t>Pathfinder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75" y="1628775"/>
            <a:ext cx="8016875" cy="4495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15"/>
              <a:defRPr/>
            </a:pPr>
            <a:r>
              <a:rPr lang="en-GB" dirty="0"/>
              <a:t>Understand the Characteristic of Junior Youth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15"/>
              <a:defRPr/>
            </a:pPr>
            <a:r>
              <a:rPr lang="en-GB" dirty="0"/>
              <a:t>Master Diversified skills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15"/>
              <a:defRPr/>
            </a:pPr>
            <a:r>
              <a:rPr lang="en-GB" dirty="0"/>
              <a:t>Know how to organize 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lphaLcParenR" startAt="9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2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18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Director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Responsible for ALL activities of the club, and coordinating them with the church and area</a:t>
            </a:r>
          </a:p>
          <a:p>
            <a:pPr marL="1158875" lvl="2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club is separated into teen and junior clubs, Administrative Director is needed.</a:t>
            </a:r>
          </a:p>
          <a:p>
            <a:pPr marL="1158875" lvl="2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success and morale of any club will depend largely upon the leadership of the club director</a:t>
            </a:r>
          </a:p>
          <a:p>
            <a:pPr marL="1158875" lvl="2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an example to Pathfinders and staff</a:t>
            </a:r>
          </a:p>
          <a:p>
            <a:pPr marL="1158875" lvl="2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servant leadership</a:t>
            </a:r>
            <a:endParaRPr lang="en-US" alt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699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19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Deputy Director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 responsibility for the club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Takes charge in the absence of the director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Fulfills assignments as given by the director</a:t>
            </a:r>
            <a:endParaRPr lang="en-US" alt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25735083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Training Objective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3600" dirty="0"/>
              <a:t>To develop introduce the club structure</a:t>
            </a:r>
          </a:p>
        </p:txBody>
      </p:sp>
    </p:spTree>
    <p:extLst>
      <p:ext uri="{BB962C8B-B14F-4D97-AF65-F5344CB8AC3E}">
        <p14:creationId xmlns:p14="http://schemas.microsoft.com/office/powerpoint/2010/main" val="307873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20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Secretary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Responsible for club records 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Handles club communications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4449525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21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Treasurer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Handles all club funds and finances, keeping accurate records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Works closely with director and church treasurer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387017067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22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Chaplain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Leads out in and provides opportunities for the spiritual development, cooperation and caring among Pathfinders and staff.</a:t>
            </a:r>
            <a:endParaRPr lang="en-US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300247815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23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Counselor/Staff Member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Lead/teach a unit or class through all programs/activities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Encourage, teach and test classwork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Help with any problems</a:t>
            </a:r>
            <a:endParaRPr lang="en-US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35146918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A72C93CC-E9B3-4247-B763-26E7B60D2154}" type="datetime1">
              <a:rPr lang="en-US" altLang="en-US" sz="1000" smtClean="0"/>
              <a:pPr eaLnBrk="1" hangingPunct="1">
                <a:defRPr/>
              </a:pPr>
              <a:t>2/9/2018</a:t>
            </a:fld>
            <a:endParaRPr lang="en-GB" altLang="en-US" sz="10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NJC Pathfinder BST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6F63EAF-501F-4C33-B524-704951475EF1}" type="slidenum">
              <a:rPr lang="en-GB" altLang="en-US" sz="1000" smtClean="0"/>
              <a:pPr eaLnBrk="1" hangingPunct="1">
                <a:defRPr/>
              </a:pPr>
              <a:t>24</a:t>
            </a:fld>
            <a:endParaRPr lang="en-GB" altLang="en-US" sz="10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341438"/>
            <a:ext cx="84963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701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Junior Staff Member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defRPr/>
            </a:pPr>
            <a:endParaRPr lang="en-US" sz="4000" dirty="0"/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Young person who has completed the Pathfinder classes and wishes to assist in the club. 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Work with/under Counselors 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Developing leadership skills</a:t>
            </a:r>
          </a:p>
          <a:p>
            <a:pPr marL="1158875" lvl="2" indent="-457200" eaLnBrk="1" hangingPunct="1">
              <a:lnSpc>
                <a:spcPct val="90000"/>
              </a:lnSpc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US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431800"/>
            <a:ext cx="9144000" cy="981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B050"/>
                </a:solidFill>
              </a:rPr>
              <a:t>Job Descriptions &amp; Expectations</a:t>
            </a:r>
          </a:p>
        </p:txBody>
      </p:sp>
    </p:spTree>
    <p:extLst>
      <p:ext uri="{BB962C8B-B14F-4D97-AF65-F5344CB8AC3E}">
        <p14:creationId xmlns:p14="http://schemas.microsoft.com/office/powerpoint/2010/main" val="21487993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29816"/>
            <a:ext cx="7498080" cy="1719064"/>
          </a:xfrm>
        </p:spPr>
        <p:txBody>
          <a:bodyPr>
            <a:normAutofit fontScale="90000"/>
          </a:bodyPr>
          <a:lstStyle/>
          <a:p>
            <a:r>
              <a:rPr lang="en-US" dirty="0"/>
              <a:t>Club Regulations:</a:t>
            </a:r>
            <a:br>
              <a:rPr lang="en-US" dirty="0"/>
            </a:br>
            <a:r>
              <a:rPr lang="en-US" dirty="0"/>
              <a:t>Membership, Attendance, Forms, etc.</a:t>
            </a:r>
          </a:p>
        </p:txBody>
      </p:sp>
    </p:spTree>
    <p:extLst>
      <p:ext uri="{BB962C8B-B14F-4D97-AF65-F5344CB8AC3E}">
        <p14:creationId xmlns:p14="http://schemas.microsoft.com/office/powerpoint/2010/main" val="3999098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6528"/>
          </a:xfrm>
        </p:spPr>
        <p:txBody>
          <a:bodyPr>
            <a:normAutofit fontScale="90000"/>
          </a:bodyPr>
          <a:lstStyle/>
          <a:p>
            <a:r>
              <a:rPr lang="en-US" dirty="0"/>
              <a:t>Conference Policies:</a:t>
            </a:r>
            <a:br>
              <a:rPr lang="en-US" dirty="0"/>
            </a:br>
            <a:r>
              <a:rPr lang="en-US" dirty="0"/>
              <a:t>Reporting, Finances, uniforms and insurance</a:t>
            </a:r>
          </a:p>
        </p:txBody>
      </p:sp>
    </p:spTree>
    <p:extLst>
      <p:ext uri="{BB962C8B-B14F-4D97-AF65-F5344CB8AC3E}">
        <p14:creationId xmlns:p14="http://schemas.microsoft.com/office/powerpoint/2010/main" val="197474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Overview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600" dirty="0"/>
              <a:t>This seminar presents the structure of a club from unit to executive committee.</a:t>
            </a:r>
          </a:p>
          <a:p>
            <a:pPr eaLnBrk="1" hangingPunct="1"/>
            <a:r>
              <a:rPr lang="en-GB" altLang="en-US" sz="2600" dirty="0"/>
              <a:t>Outlines job descriptions and expectations for each club leader </a:t>
            </a:r>
            <a:r>
              <a:rPr lang="en-GB" altLang="en-US" sz="2600"/>
              <a:t>and reviews </a:t>
            </a:r>
            <a:r>
              <a:rPr lang="en-GB" altLang="en-US" sz="2600" dirty="0"/>
              <a:t>the qualities of a Christian servant leader</a:t>
            </a:r>
          </a:p>
          <a:p>
            <a:pPr eaLnBrk="1" hangingPunct="1"/>
            <a:r>
              <a:rPr lang="en-GB" altLang="en-US" sz="2600" dirty="0"/>
              <a:t>Club structure from local to General Conference is outlined</a:t>
            </a:r>
          </a:p>
          <a:p>
            <a:pPr eaLnBrk="1" hangingPunct="1"/>
            <a:r>
              <a:rPr lang="en-GB" altLang="en-US" sz="2600" dirty="0"/>
              <a:t>Covers club regulations on membership, attendance, forms and Conference policies including reporting, finances, uniforms and insurance</a:t>
            </a:r>
          </a:p>
        </p:txBody>
      </p:sp>
    </p:spTree>
    <p:extLst>
      <p:ext uri="{BB962C8B-B14F-4D97-AF65-F5344CB8AC3E}">
        <p14:creationId xmlns:p14="http://schemas.microsoft.com/office/powerpoint/2010/main" val="252987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Introduction to Pathfinder Club Organization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9552" y="219869"/>
            <a:ext cx="7939608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PFAD 002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Basic Staff Training</a:t>
            </a:r>
          </a:p>
        </p:txBody>
      </p:sp>
    </p:spTree>
    <p:extLst>
      <p:ext uri="{BB962C8B-B14F-4D97-AF65-F5344CB8AC3E}">
        <p14:creationId xmlns:p14="http://schemas.microsoft.com/office/powerpoint/2010/main" val="305487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tx2">
                    <a:satMod val="130000"/>
                  </a:schemeClr>
                </a:solidFill>
              </a:rPr>
              <a:t>Session Outline	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/>
              <a:t>Objective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i="1"/>
              <a:t>“To introduce basic staff training procedures and policies relevant to the establishment and maintenance of the Pathfinder Club”</a:t>
            </a:r>
          </a:p>
        </p:txBody>
      </p:sp>
    </p:spTree>
    <p:extLst>
      <p:ext uri="{BB962C8B-B14F-4D97-AF65-F5344CB8AC3E}">
        <p14:creationId xmlns:p14="http://schemas.microsoft.com/office/powerpoint/2010/main" val="324008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Steps in Organizing a Pathfinder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Counsel with the LOCAL CONFERENCE YOUTH DEPARTMENT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Meet with your PASTOR and CONFERENCE YOUTH DIRECTOR’S PERSONEL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Present your plan to the CHURCH BOARD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INFORM the congregation during the DIVINE SERVICE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Call a SEPCIAL MEETING (anyone interested)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GB" dirty="0"/>
              <a:t>Teach the BASIC OF PATHFINDERING </a:t>
            </a:r>
          </a:p>
        </p:txBody>
      </p:sp>
    </p:spTree>
    <p:extLst>
      <p:ext uri="{BB962C8B-B14F-4D97-AF65-F5344CB8AC3E}">
        <p14:creationId xmlns:p14="http://schemas.microsoft.com/office/powerpoint/2010/main" val="5436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357188"/>
            <a:ext cx="8101012" cy="6500812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Elect an DIRECTOR and DEPUTY DIRECTOR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Choose COUNSELORS and INSTRUCTORS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Plan a YEARLY PROGRAM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Build the program 6 WEEKS in advance!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Send out letters to families 4 WEEKS before enrolment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ADVERTISE your program!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TRAIN and UNIFORM staff before enrolment night.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7"/>
              <a:defRPr/>
            </a:pPr>
            <a:r>
              <a:rPr lang="en-GB" dirty="0"/>
              <a:t>ENROLMENT night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15"/>
              <a:defRPr/>
            </a:pPr>
            <a:r>
              <a:rPr lang="en-GB" dirty="0"/>
              <a:t>Home VISIT (show that you care)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15"/>
              <a:defRPr/>
            </a:pPr>
            <a:r>
              <a:rPr lang="en-GB" dirty="0"/>
              <a:t>INDUCTION Program 3 weeks later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15"/>
              <a:defRPr/>
            </a:pPr>
            <a:r>
              <a:rPr lang="en-GB" dirty="0"/>
              <a:t>GUEST nights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15"/>
              <a:defRPr/>
            </a:pPr>
            <a:r>
              <a:rPr lang="en-GB" dirty="0"/>
              <a:t>Develop INTEREST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itchFamily="34" charset="0"/>
              <a:buAutoNum type="arabicPeriod" startAt="15"/>
              <a:defRPr/>
            </a:pPr>
            <a:r>
              <a:rPr lang="en-GB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41259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Pathfinder Club:</a:t>
            </a:r>
            <a:br>
              <a:rPr lang="en-US" dirty="0"/>
            </a:br>
            <a:r>
              <a:rPr lang="en-US" dirty="0"/>
              <a:t>Organization Flow Chart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06481760"/>
              </p:ext>
            </p:extLst>
          </p:nvPr>
        </p:nvGraphicFramePr>
        <p:xfrm>
          <a:off x="914400" y="1446244"/>
          <a:ext cx="7906072" cy="479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79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Pathfinder Club:</a:t>
            </a:r>
            <a:br>
              <a:rPr lang="en-US" dirty="0"/>
            </a:br>
            <a:r>
              <a:rPr lang="en-US" dirty="0"/>
              <a:t>Club Level Organization Flow Chart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1316707"/>
              </p:ext>
            </p:extLst>
          </p:nvPr>
        </p:nvGraphicFramePr>
        <p:xfrm>
          <a:off x="1509782" y="1124744"/>
          <a:ext cx="745879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300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Pathfinder Temp</Template>
  <TotalTime>3545</TotalTime>
  <Words>803</Words>
  <Application>Microsoft Office PowerPoint</Application>
  <PresentationFormat>On-screen Show (4:3)</PresentationFormat>
  <Paragraphs>187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Gill Sans MT</vt:lpstr>
      <vt:lpstr>Tahoma</vt:lpstr>
      <vt:lpstr>Verdana</vt:lpstr>
      <vt:lpstr>Wingdings 2</vt:lpstr>
      <vt:lpstr>Solstice</vt:lpstr>
      <vt:lpstr>Pathfinder BASIC STAFF TRAINING</vt:lpstr>
      <vt:lpstr>Training Objective</vt:lpstr>
      <vt:lpstr>Overview</vt:lpstr>
      <vt:lpstr>Introduction to Pathfinder Club Organization</vt:lpstr>
      <vt:lpstr>Session Outline </vt:lpstr>
      <vt:lpstr>Steps in Organizing a Pathfinder Club</vt:lpstr>
      <vt:lpstr>PowerPoint Presentation</vt:lpstr>
      <vt:lpstr>Pathfinder Club: Organization Flow Chart</vt:lpstr>
      <vt:lpstr>Pathfinder Club: Club Level Organization Flow Chart</vt:lpstr>
      <vt:lpstr>Club Membership: Membership Requirements</vt:lpstr>
      <vt:lpstr>Club Membership: Medical Info and Liability Release Form</vt:lpstr>
      <vt:lpstr>Conference Operating Policies: </vt:lpstr>
      <vt:lpstr>The Leader’s Role </vt:lpstr>
      <vt:lpstr>Qualities of a Pathfinder Leader</vt:lpstr>
      <vt:lpstr>Qualities of a Pathfinder Leader</vt:lpstr>
      <vt:lpstr>Qualities of a Pathfinder Leader</vt:lpstr>
      <vt:lpstr>Qualities of a Pathfinder Leader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Club Regulations: Membership, Attendance, Forms, etc.</vt:lpstr>
      <vt:lpstr>Conference Policies: Reporting, Finances, uniforms and insurance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Pathfinders</dc:title>
  <dc:creator>Reina Zapata</dc:creator>
  <cp:lastModifiedBy>Reina Zapata</cp:lastModifiedBy>
  <cp:revision>139</cp:revision>
  <dcterms:created xsi:type="dcterms:W3CDTF">2008-02-04T13:33:18Z</dcterms:created>
  <dcterms:modified xsi:type="dcterms:W3CDTF">2018-02-10T04:54:32Z</dcterms:modified>
</cp:coreProperties>
</file>