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52"/>
  </p:notesMasterIdLst>
  <p:handoutMasterIdLst>
    <p:handoutMasterId r:id="rId53"/>
  </p:handoutMasterIdLst>
  <p:sldIdLst>
    <p:sldId id="391" r:id="rId2"/>
    <p:sldId id="454" r:id="rId3"/>
    <p:sldId id="455" r:id="rId4"/>
    <p:sldId id="465" r:id="rId5"/>
    <p:sldId id="456" r:id="rId6"/>
    <p:sldId id="457" r:id="rId7"/>
    <p:sldId id="458" r:id="rId8"/>
    <p:sldId id="459" r:id="rId9"/>
    <p:sldId id="460" r:id="rId10"/>
    <p:sldId id="461" r:id="rId11"/>
    <p:sldId id="462" r:id="rId12"/>
    <p:sldId id="463" r:id="rId13"/>
    <p:sldId id="464" r:id="rId14"/>
    <p:sldId id="477" r:id="rId15"/>
    <p:sldId id="438" r:id="rId16"/>
    <p:sldId id="439" r:id="rId17"/>
    <p:sldId id="442" r:id="rId18"/>
    <p:sldId id="443" r:id="rId19"/>
    <p:sldId id="444" r:id="rId20"/>
    <p:sldId id="445" r:id="rId21"/>
    <p:sldId id="446" r:id="rId22"/>
    <p:sldId id="478" r:id="rId23"/>
    <p:sldId id="479" r:id="rId24"/>
    <p:sldId id="480" r:id="rId25"/>
    <p:sldId id="481" r:id="rId26"/>
    <p:sldId id="482" r:id="rId27"/>
    <p:sldId id="483" r:id="rId28"/>
    <p:sldId id="484" r:id="rId29"/>
    <p:sldId id="485" r:id="rId30"/>
    <p:sldId id="486" r:id="rId31"/>
    <p:sldId id="487" r:id="rId32"/>
    <p:sldId id="488" r:id="rId33"/>
    <p:sldId id="514" r:id="rId34"/>
    <p:sldId id="515" r:id="rId35"/>
    <p:sldId id="516" r:id="rId36"/>
    <p:sldId id="498" r:id="rId37"/>
    <p:sldId id="499" r:id="rId38"/>
    <p:sldId id="500" r:id="rId39"/>
    <p:sldId id="502" r:id="rId40"/>
    <p:sldId id="503" r:id="rId41"/>
    <p:sldId id="504" r:id="rId42"/>
    <p:sldId id="505" r:id="rId43"/>
    <p:sldId id="506" r:id="rId44"/>
    <p:sldId id="507" r:id="rId45"/>
    <p:sldId id="508" r:id="rId46"/>
    <p:sldId id="509" r:id="rId47"/>
    <p:sldId id="510" r:id="rId48"/>
    <p:sldId id="511" r:id="rId49"/>
    <p:sldId id="512" r:id="rId50"/>
    <p:sldId id="513" r:id="rId5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5" autoAdjust="0"/>
    <p:restoredTop sz="94656" autoAdjust="0"/>
  </p:normalViewPr>
  <p:slideViewPr>
    <p:cSldViewPr>
      <p:cViewPr varScale="1">
        <p:scale>
          <a:sx n="80" d="100"/>
          <a:sy n="80" d="100"/>
        </p:scale>
        <p:origin x="1481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60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980C23-002F-4E71-9314-0C1F23F73DFD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A7402795-68DB-4388-A5C6-BF79214C3FB4}">
      <dgm:prSet phldrT="[Text]"/>
      <dgm:spPr/>
      <dgm:t>
        <a:bodyPr/>
        <a:lstStyle/>
        <a:p>
          <a:r>
            <a:rPr lang="en-US" dirty="0"/>
            <a:t>1852 – Youth Instructor published</a:t>
          </a:r>
        </a:p>
      </dgm:t>
    </dgm:pt>
    <dgm:pt modelId="{C7BF883B-9D72-4CB0-BF18-FDAF36B84EE5}" type="parTrans" cxnId="{87143A71-0655-4272-AB8F-A7A7EF461601}">
      <dgm:prSet/>
      <dgm:spPr/>
      <dgm:t>
        <a:bodyPr/>
        <a:lstStyle/>
        <a:p>
          <a:endParaRPr lang="en-US"/>
        </a:p>
      </dgm:t>
    </dgm:pt>
    <dgm:pt modelId="{64C545FC-F1D2-4EE2-A134-2666F7543E3C}" type="sibTrans" cxnId="{87143A71-0655-4272-AB8F-A7A7EF461601}">
      <dgm:prSet/>
      <dgm:spPr/>
      <dgm:t>
        <a:bodyPr/>
        <a:lstStyle/>
        <a:p>
          <a:endParaRPr lang="en-US"/>
        </a:p>
      </dgm:t>
    </dgm:pt>
    <dgm:pt modelId="{E3D898FB-E26F-468F-A33A-7525573C820F}">
      <dgm:prSet phldrT="[Text]"/>
      <dgm:spPr/>
      <dgm:t>
        <a:bodyPr/>
        <a:lstStyle/>
        <a:p>
          <a:r>
            <a:rPr lang="en-US" dirty="0"/>
            <a:t>1907 – Missionary Volunteer Societies organized</a:t>
          </a:r>
        </a:p>
      </dgm:t>
    </dgm:pt>
    <dgm:pt modelId="{4D55221D-E00F-4EF4-806F-3040442A8C5F}" type="parTrans" cxnId="{7BD07C78-B236-4554-BF8D-BA298F4786A6}">
      <dgm:prSet/>
      <dgm:spPr/>
      <dgm:t>
        <a:bodyPr/>
        <a:lstStyle/>
        <a:p>
          <a:endParaRPr lang="en-US"/>
        </a:p>
      </dgm:t>
    </dgm:pt>
    <dgm:pt modelId="{443598A4-9715-48C4-A526-96A2A34885F3}" type="sibTrans" cxnId="{7BD07C78-B236-4554-BF8D-BA298F4786A6}">
      <dgm:prSet/>
      <dgm:spPr/>
      <dgm:t>
        <a:bodyPr/>
        <a:lstStyle/>
        <a:p>
          <a:endParaRPr lang="en-US"/>
        </a:p>
      </dgm:t>
    </dgm:pt>
    <dgm:pt modelId="{C2CB5534-D30B-441D-A136-65348C753AEB}">
      <dgm:prSet phldrT="[Text]"/>
      <dgm:spPr/>
      <dgm:t>
        <a:bodyPr/>
        <a:lstStyle/>
        <a:p>
          <a:r>
            <a:rPr lang="en-US" dirty="0"/>
            <a:t>1909 – Junior MV Societies organized</a:t>
          </a:r>
        </a:p>
      </dgm:t>
    </dgm:pt>
    <dgm:pt modelId="{C71C3313-113A-4D00-B5C0-6C062DF69A59}" type="parTrans" cxnId="{8928D96C-1B29-4704-A69F-A880870A92A8}">
      <dgm:prSet/>
      <dgm:spPr/>
      <dgm:t>
        <a:bodyPr/>
        <a:lstStyle/>
        <a:p>
          <a:endParaRPr lang="en-US"/>
        </a:p>
      </dgm:t>
    </dgm:pt>
    <dgm:pt modelId="{6E8A23E9-92F0-4D3B-93C3-4EE57C1228B5}" type="sibTrans" cxnId="{8928D96C-1B29-4704-A69F-A880870A92A8}">
      <dgm:prSet/>
      <dgm:spPr/>
      <dgm:t>
        <a:bodyPr/>
        <a:lstStyle/>
        <a:p>
          <a:endParaRPr lang="en-US"/>
        </a:p>
      </dgm:t>
    </dgm:pt>
    <dgm:pt modelId="{BF55A4EF-A85C-4058-8E56-DEFC409C7771}">
      <dgm:prSet phldrT="[Text]"/>
      <dgm:spPr/>
      <dgm:t>
        <a:bodyPr/>
        <a:lstStyle/>
        <a:p>
          <a:r>
            <a:rPr lang="en-US" dirty="0"/>
            <a:t>1922 – JMV (now AJY) progressive classes introduced; Friend, Companion, Comrade, Master Comrade</a:t>
          </a:r>
        </a:p>
      </dgm:t>
    </dgm:pt>
    <dgm:pt modelId="{7678117C-6DC4-49CF-B725-9E863A44A195}" type="parTrans" cxnId="{8011CB20-4D58-4A26-B8DA-3C0FBBC338ED}">
      <dgm:prSet/>
      <dgm:spPr/>
      <dgm:t>
        <a:bodyPr/>
        <a:lstStyle/>
        <a:p>
          <a:endParaRPr lang="en-US"/>
        </a:p>
      </dgm:t>
    </dgm:pt>
    <dgm:pt modelId="{1F253768-D7E1-4078-B632-A759A1ED271D}" type="sibTrans" cxnId="{8011CB20-4D58-4A26-B8DA-3C0FBBC338ED}">
      <dgm:prSet/>
      <dgm:spPr/>
      <dgm:t>
        <a:bodyPr/>
        <a:lstStyle/>
        <a:p>
          <a:endParaRPr lang="en-US"/>
        </a:p>
      </dgm:t>
    </dgm:pt>
    <dgm:pt modelId="{3E017D33-7622-4912-9A43-27E5A6E195A1}">
      <dgm:prSet phldrT="[Text]"/>
      <dgm:spPr/>
      <dgm:t>
        <a:bodyPr/>
        <a:lstStyle/>
        <a:p>
          <a:r>
            <a:rPr lang="en-US" dirty="0"/>
            <a:t>1879 – First recorded SDA Youth Missionary Society</a:t>
          </a:r>
        </a:p>
      </dgm:t>
    </dgm:pt>
    <dgm:pt modelId="{671DE06A-656E-49EA-8FEC-E6800C099F8E}" type="parTrans" cxnId="{F51850E9-BDF2-4213-82B3-A2419710FA76}">
      <dgm:prSet/>
      <dgm:spPr/>
      <dgm:t>
        <a:bodyPr/>
        <a:lstStyle/>
        <a:p>
          <a:endParaRPr lang="en-US"/>
        </a:p>
      </dgm:t>
    </dgm:pt>
    <dgm:pt modelId="{E74F3A19-7DEC-4DDD-884A-46AFE9D7E450}" type="sibTrans" cxnId="{F51850E9-BDF2-4213-82B3-A2419710FA76}">
      <dgm:prSet/>
      <dgm:spPr/>
      <dgm:t>
        <a:bodyPr/>
        <a:lstStyle/>
        <a:p>
          <a:endParaRPr lang="en-US"/>
        </a:p>
      </dgm:t>
    </dgm:pt>
    <dgm:pt modelId="{E3571EB4-4C65-40C3-A0F9-DE606A1145BB}">
      <dgm:prSet phldrT="[Text]"/>
      <dgm:spPr/>
      <dgm:t>
        <a:bodyPr/>
        <a:lstStyle/>
        <a:p>
          <a:r>
            <a:rPr lang="en-US" dirty="0"/>
            <a:t>1890 – Our Little Friend first published</a:t>
          </a:r>
        </a:p>
      </dgm:t>
    </dgm:pt>
    <dgm:pt modelId="{D47B0379-9D5A-4A7E-87B2-EF58C483D276}" type="parTrans" cxnId="{3E0078CA-2719-4794-99B1-D6DFA5617E5E}">
      <dgm:prSet/>
      <dgm:spPr/>
      <dgm:t>
        <a:bodyPr/>
        <a:lstStyle/>
        <a:p>
          <a:endParaRPr lang="en-US"/>
        </a:p>
      </dgm:t>
    </dgm:pt>
    <dgm:pt modelId="{CA66A8B0-A89A-46F7-94DC-D590B9849215}" type="sibTrans" cxnId="{3E0078CA-2719-4794-99B1-D6DFA5617E5E}">
      <dgm:prSet/>
      <dgm:spPr/>
      <dgm:t>
        <a:bodyPr/>
        <a:lstStyle/>
        <a:p>
          <a:endParaRPr lang="en-US"/>
        </a:p>
      </dgm:t>
    </dgm:pt>
    <dgm:pt modelId="{A1093BA8-505C-4DAF-94ED-B155970F494B}" type="pres">
      <dgm:prSet presAssocID="{B5980C23-002F-4E71-9314-0C1F23F73DFD}" presName="Name0" presStyleCnt="0">
        <dgm:presLayoutVars>
          <dgm:dir/>
          <dgm:resizeHandles val="exact"/>
        </dgm:presLayoutVars>
      </dgm:prSet>
      <dgm:spPr/>
    </dgm:pt>
    <dgm:pt modelId="{A499145C-69E7-41B8-A16B-132F5371D94A}" type="pres">
      <dgm:prSet presAssocID="{B5980C23-002F-4E71-9314-0C1F23F73DFD}" presName="arrow" presStyleLbl="bgShp" presStyleIdx="0" presStyleCnt="1"/>
      <dgm:spPr/>
    </dgm:pt>
    <dgm:pt modelId="{A77F694B-7C67-476A-9B55-B22C01F03E90}" type="pres">
      <dgm:prSet presAssocID="{B5980C23-002F-4E71-9314-0C1F23F73DFD}" presName="points" presStyleCnt="0"/>
      <dgm:spPr/>
    </dgm:pt>
    <dgm:pt modelId="{BC1A4D8D-76F7-4BC3-B327-4F432CECA4A5}" type="pres">
      <dgm:prSet presAssocID="{A7402795-68DB-4388-A5C6-BF79214C3FB4}" presName="compositeA" presStyleCnt="0"/>
      <dgm:spPr/>
    </dgm:pt>
    <dgm:pt modelId="{D8C491E8-D538-475A-A758-087B816FAA57}" type="pres">
      <dgm:prSet presAssocID="{A7402795-68DB-4388-A5C6-BF79214C3FB4}" presName="textA" presStyleLbl="revTx" presStyleIdx="0" presStyleCnt="6">
        <dgm:presLayoutVars>
          <dgm:bulletEnabled val="1"/>
        </dgm:presLayoutVars>
      </dgm:prSet>
      <dgm:spPr/>
    </dgm:pt>
    <dgm:pt modelId="{B328BACF-21D2-4339-807B-F0AECCEDE854}" type="pres">
      <dgm:prSet presAssocID="{A7402795-68DB-4388-A5C6-BF79214C3FB4}" presName="circleA" presStyleLbl="node1" presStyleIdx="0" presStyleCnt="6"/>
      <dgm:spPr/>
    </dgm:pt>
    <dgm:pt modelId="{BA653CFE-D5EF-4339-B794-5F953E12B784}" type="pres">
      <dgm:prSet presAssocID="{A7402795-68DB-4388-A5C6-BF79214C3FB4}" presName="spaceA" presStyleCnt="0"/>
      <dgm:spPr/>
    </dgm:pt>
    <dgm:pt modelId="{04314290-55E9-45BC-9763-40C67686E68E}" type="pres">
      <dgm:prSet presAssocID="{64C545FC-F1D2-4EE2-A134-2666F7543E3C}" presName="space" presStyleCnt="0"/>
      <dgm:spPr/>
    </dgm:pt>
    <dgm:pt modelId="{4C9E9D90-7086-4245-92AE-3E7A58E05E0F}" type="pres">
      <dgm:prSet presAssocID="{3E017D33-7622-4912-9A43-27E5A6E195A1}" presName="compositeB" presStyleCnt="0"/>
      <dgm:spPr/>
    </dgm:pt>
    <dgm:pt modelId="{B62F57E1-41E3-4A40-8ECF-2602BEF1FEAC}" type="pres">
      <dgm:prSet presAssocID="{3E017D33-7622-4912-9A43-27E5A6E195A1}" presName="textB" presStyleLbl="revTx" presStyleIdx="1" presStyleCnt="6">
        <dgm:presLayoutVars>
          <dgm:bulletEnabled val="1"/>
        </dgm:presLayoutVars>
      </dgm:prSet>
      <dgm:spPr/>
    </dgm:pt>
    <dgm:pt modelId="{BBB0A47A-DE6C-4BAB-868C-509F167D5138}" type="pres">
      <dgm:prSet presAssocID="{3E017D33-7622-4912-9A43-27E5A6E195A1}" presName="circleB" presStyleLbl="node1" presStyleIdx="1" presStyleCnt="6"/>
      <dgm:spPr/>
    </dgm:pt>
    <dgm:pt modelId="{8230DA8F-B6C2-47E4-8111-896DD55400A5}" type="pres">
      <dgm:prSet presAssocID="{3E017D33-7622-4912-9A43-27E5A6E195A1}" presName="spaceB" presStyleCnt="0"/>
      <dgm:spPr/>
    </dgm:pt>
    <dgm:pt modelId="{897FDE37-1E6D-4D9B-BA15-231C0A79BCB6}" type="pres">
      <dgm:prSet presAssocID="{E74F3A19-7DEC-4DDD-884A-46AFE9D7E450}" presName="space" presStyleCnt="0"/>
      <dgm:spPr/>
    </dgm:pt>
    <dgm:pt modelId="{6C51FA94-3949-442A-B25C-D8605E2BF34F}" type="pres">
      <dgm:prSet presAssocID="{E3571EB4-4C65-40C3-A0F9-DE606A1145BB}" presName="compositeA" presStyleCnt="0"/>
      <dgm:spPr/>
    </dgm:pt>
    <dgm:pt modelId="{0D74AF77-1DD3-4249-8834-53FAEC26B748}" type="pres">
      <dgm:prSet presAssocID="{E3571EB4-4C65-40C3-A0F9-DE606A1145BB}" presName="textA" presStyleLbl="revTx" presStyleIdx="2" presStyleCnt="6">
        <dgm:presLayoutVars>
          <dgm:bulletEnabled val="1"/>
        </dgm:presLayoutVars>
      </dgm:prSet>
      <dgm:spPr/>
    </dgm:pt>
    <dgm:pt modelId="{98C42B4A-EB43-40C4-8CE0-BAD04F1C41AF}" type="pres">
      <dgm:prSet presAssocID="{E3571EB4-4C65-40C3-A0F9-DE606A1145BB}" presName="circleA" presStyleLbl="node1" presStyleIdx="2" presStyleCnt="6"/>
      <dgm:spPr/>
    </dgm:pt>
    <dgm:pt modelId="{4E4202E7-D67A-4854-B1A6-FEAF42BFD59F}" type="pres">
      <dgm:prSet presAssocID="{E3571EB4-4C65-40C3-A0F9-DE606A1145BB}" presName="spaceA" presStyleCnt="0"/>
      <dgm:spPr/>
    </dgm:pt>
    <dgm:pt modelId="{7F7F474D-6C40-4617-BC37-20328E6B2C8C}" type="pres">
      <dgm:prSet presAssocID="{CA66A8B0-A89A-46F7-94DC-D590B9849215}" presName="space" presStyleCnt="0"/>
      <dgm:spPr/>
    </dgm:pt>
    <dgm:pt modelId="{B3C5768B-8EF5-4D52-AA09-F6C3F75F1C4D}" type="pres">
      <dgm:prSet presAssocID="{E3D898FB-E26F-468F-A33A-7525573C820F}" presName="compositeB" presStyleCnt="0"/>
      <dgm:spPr/>
    </dgm:pt>
    <dgm:pt modelId="{A9330BA3-D23D-4D49-ABF2-425F90D3D2AE}" type="pres">
      <dgm:prSet presAssocID="{E3D898FB-E26F-468F-A33A-7525573C820F}" presName="textB" presStyleLbl="revTx" presStyleIdx="3" presStyleCnt="6">
        <dgm:presLayoutVars>
          <dgm:bulletEnabled val="1"/>
        </dgm:presLayoutVars>
      </dgm:prSet>
      <dgm:spPr/>
    </dgm:pt>
    <dgm:pt modelId="{10554878-3753-4EE8-B85A-2CC59341B784}" type="pres">
      <dgm:prSet presAssocID="{E3D898FB-E26F-468F-A33A-7525573C820F}" presName="circleB" presStyleLbl="node1" presStyleIdx="3" presStyleCnt="6"/>
      <dgm:spPr/>
    </dgm:pt>
    <dgm:pt modelId="{6CDE8B38-1FA4-4A58-9D2C-C50CFCBABAF9}" type="pres">
      <dgm:prSet presAssocID="{E3D898FB-E26F-468F-A33A-7525573C820F}" presName="spaceB" presStyleCnt="0"/>
      <dgm:spPr/>
    </dgm:pt>
    <dgm:pt modelId="{349B0E59-D07F-40BD-ACCB-30A31D9F1ED4}" type="pres">
      <dgm:prSet presAssocID="{443598A4-9715-48C4-A526-96A2A34885F3}" presName="space" presStyleCnt="0"/>
      <dgm:spPr/>
    </dgm:pt>
    <dgm:pt modelId="{3FFF3913-0C8C-45D0-BD4C-931461BF1CD9}" type="pres">
      <dgm:prSet presAssocID="{C2CB5534-D30B-441D-A136-65348C753AEB}" presName="compositeA" presStyleCnt="0"/>
      <dgm:spPr/>
    </dgm:pt>
    <dgm:pt modelId="{C3CE1CA3-A8D3-4E84-9EBF-D16F163283BF}" type="pres">
      <dgm:prSet presAssocID="{C2CB5534-D30B-441D-A136-65348C753AEB}" presName="textA" presStyleLbl="revTx" presStyleIdx="4" presStyleCnt="6">
        <dgm:presLayoutVars>
          <dgm:bulletEnabled val="1"/>
        </dgm:presLayoutVars>
      </dgm:prSet>
      <dgm:spPr/>
    </dgm:pt>
    <dgm:pt modelId="{6697ECC1-7B90-4D84-BD93-F2B208838076}" type="pres">
      <dgm:prSet presAssocID="{C2CB5534-D30B-441D-A136-65348C753AEB}" presName="circleA" presStyleLbl="node1" presStyleIdx="4" presStyleCnt="6"/>
      <dgm:spPr/>
    </dgm:pt>
    <dgm:pt modelId="{F74F10B6-4AA6-4588-BE2E-15A0C29CAD55}" type="pres">
      <dgm:prSet presAssocID="{C2CB5534-D30B-441D-A136-65348C753AEB}" presName="spaceA" presStyleCnt="0"/>
      <dgm:spPr/>
    </dgm:pt>
    <dgm:pt modelId="{59080155-CAF6-44F6-B183-39BB72626D71}" type="pres">
      <dgm:prSet presAssocID="{6E8A23E9-92F0-4D3B-93C3-4EE57C1228B5}" presName="space" presStyleCnt="0"/>
      <dgm:spPr/>
    </dgm:pt>
    <dgm:pt modelId="{34EB6070-4654-4670-BC3D-AA321496C97D}" type="pres">
      <dgm:prSet presAssocID="{BF55A4EF-A85C-4058-8E56-DEFC409C7771}" presName="compositeB" presStyleCnt="0"/>
      <dgm:spPr/>
    </dgm:pt>
    <dgm:pt modelId="{D7CAB79C-D22D-4C3E-808B-C5BA557CAF5B}" type="pres">
      <dgm:prSet presAssocID="{BF55A4EF-A85C-4058-8E56-DEFC409C7771}" presName="textB" presStyleLbl="revTx" presStyleIdx="5" presStyleCnt="6">
        <dgm:presLayoutVars>
          <dgm:bulletEnabled val="1"/>
        </dgm:presLayoutVars>
      </dgm:prSet>
      <dgm:spPr/>
    </dgm:pt>
    <dgm:pt modelId="{919B999C-A627-44DB-B9CE-1B9DCCE3C335}" type="pres">
      <dgm:prSet presAssocID="{BF55A4EF-A85C-4058-8E56-DEFC409C7771}" presName="circleB" presStyleLbl="node1" presStyleIdx="5" presStyleCnt="6"/>
      <dgm:spPr/>
    </dgm:pt>
    <dgm:pt modelId="{9F82BBC7-D581-4C3B-A812-19AEE6CC2A6F}" type="pres">
      <dgm:prSet presAssocID="{BF55A4EF-A85C-4058-8E56-DEFC409C7771}" presName="spaceB" presStyleCnt="0"/>
      <dgm:spPr/>
    </dgm:pt>
  </dgm:ptLst>
  <dgm:cxnLst>
    <dgm:cxn modelId="{E598A406-2FA1-40C8-823D-797C7A465063}" type="presOf" srcId="{E3D898FB-E26F-468F-A33A-7525573C820F}" destId="{A9330BA3-D23D-4D49-ABF2-425F90D3D2AE}" srcOrd="0" destOrd="0" presId="urn:microsoft.com/office/officeart/2005/8/layout/hProcess11"/>
    <dgm:cxn modelId="{EB4AB30A-42F8-47D2-9E89-BA570DD9C625}" type="presOf" srcId="{C2CB5534-D30B-441D-A136-65348C753AEB}" destId="{C3CE1CA3-A8D3-4E84-9EBF-D16F163283BF}" srcOrd="0" destOrd="0" presId="urn:microsoft.com/office/officeart/2005/8/layout/hProcess11"/>
    <dgm:cxn modelId="{8011CB20-4D58-4A26-B8DA-3C0FBBC338ED}" srcId="{B5980C23-002F-4E71-9314-0C1F23F73DFD}" destId="{BF55A4EF-A85C-4058-8E56-DEFC409C7771}" srcOrd="5" destOrd="0" parTransId="{7678117C-6DC4-49CF-B725-9E863A44A195}" sibTransId="{1F253768-D7E1-4078-B632-A759A1ED271D}"/>
    <dgm:cxn modelId="{8928D96C-1B29-4704-A69F-A880870A92A8}" srcId="{B5980C23-002F-4E71-9314-0C1F23F73DFD}" destId="{C2CB5534-D30B-441D-A136-65348C753AEB}" srcOrd="4" destOrd="0" parTransId="{C71C3313-113A-4D00-B5C0-6C062DF69A59}" sibTransId="{6E8A23E9-92F0-4D3B-93C3-4EE57C1228B5}"/>
    <dgm:cxn modelId="{A4582D4E-5A49-480D-B867-D91BB48239C9}" type="presOf" srcId="{3E017D33-7622-4912-9A43-27E5A6E195A1}" destId="{B62F57E1-41E3-4A40-8ECF-2602BEF1FEAC}" srcOrd="0" destOrd="0" presId="urn:microsoft.com/office/officeart/2005/8/layout/hProcess11"/>
    <dgm:cxn modelId="{87143A71-0655-4272-AB8F-A7A7EF461601}" srcId="{B5980C23-002F-4E71-9314-0C1F23F73DFD}" destId="{A7402795-68DB-4388-A5C6-BF79214C3FB4}" srcOrd="0" destOrd="0" parTransId="{C7BF883B-9D72-4CB0-BF18-FDAF36B84EE5}" sibTransId="{64C545FC-F1D2-4EE2-A134-2666F7543E3C}"/>
    <dgm:cxn modelId="{7BD07C78-B236-4554-BF8D-BA298F4786A6}" srcId="{B5980C23-002F-4E71-9314-0C1F23F73DFD}" destId="{E3D898FB-E26F-468F-A33A-7525573C820F}" srcOrd="3" destOrd="0" parTransId="{4D55221D-E00F-4EF4-806F-3040442A8C5F}" sibTransId="{443598A4-9715-48C4-A526-96A2A34885F3}"/>
    <dgm:cxn modelId="{22F1239A-0713-4B28-B9A8-7F1B68EB833F}" type="presOf" srcId="{E3571EB4-4C65-40C3-A0F9-DE606A1145BB}" destId="{0D74AF77-1DD3-4249-8834-53FAEC26B748}" srcOrd="0" destOrd="0" presId="urn:microsoft.com/office/officeart/2005/8/layout/hProcess11"/>
    <dgm:cxn modelId="{90D8E39F-9B60-4D61-8D7D-33E12991C596}" type="presOf" srcId="{A7402795-68DB-4388-A5C6-BF79214C3FB4}" destId="{D8C491E8-D538-475A-A758-087B816FAA57}" srcOrd="0" destOrd="0" presId="urn:microsoft.com/office/officeart/2005/8/layout/hProcess11"/>
    <dgm:cxn modelId="{D2A008A5-F25E-43C2-8032-419FD041F63C}" type="presOf" srcId="{BF55A4EF-A85C-4058-8E56-DEFC409C7771}" destId="{D7CAB79C-D22D-4C3E-808B-C5BA557CAF5B}" srcOrd="0" destOrd="0" presId="urn:microsoft.com/office/officeart/2005/8/layout/hProcess11"/>
    <dgm:cxn modelId="{5AF224C7-5AC4-4E32-8E8E-267389849F08}" type="presOf" srcId="{B5980C23-002F-4E71-9314-0C1F23F73DFD}" destId="{A1093BA8-505C-4DAF-94ED-B155970F494B}" srcOrd="0" destOrd="0" presId="urn:microsoft.com/office/officeart/2005/8/layout/hProcess11"/>
    <dgm:cxn modelId="{3E0078CA-2719-4794-99B1-D6DFA5617E5E}" srcId="{B5980C23-002F-4E71-9314-0C1F23F73DFD}" destId="{E3571EB4-4C65-40C3-A0F9-DE606A1145BB}" srcOrd="2" destOrd="0" parTransId="{D47B0379-9D5A-4A7E-87B2-EF58C483D276}" sibTransId="{CA66A8B0-A89A-46F7-94DC-D590B9849215}"/>
    <dgm:cxn modelId="{F51850E9-BDF2-4213-82B3-A2419710FA76}" srcId="{B5980C23-002F-4E71-9314-0C1F23F73DFD}" destId="{3E017D33-7622-4912-9A43-27E5A6E195A1}" srcOrd="1" destOrd="0" parTransId="{671DE06A-656E-49EA-8FEC-E6800C099F8E}" sibTransId="{E74F3A19-7DEC-4DDD-884A-46AFE9D7E450}"/>
    <dgm:cxn modelId="{39BA0A75-6E59-4FC8-96BE-E20919A11CF8}" type="presParOf" srcId="{A1093BA8-505C-4DAF-94ED-B155970F494B}" destId="{A499145C-69E7-41B8-A16B-132F5371D94A}" srcOrd="0" destOrd="0" presId="urn:microsoft.com/office/officeart/2005/8/layout/hProcess11"/>
    <dgm:cxn modelId="{E949698F-66C4-4D06-A7F7-EF2E1D7A0199}" type="presParOf" srcId="{A1093BA8-505C-4DAF-94ED-B155970F494B}" destId="{A77F694B-7C67-476A-9B55-B22C01F03E90}" srcOrd="1" destOrd="0" presId="urn:microsoft.com/office/officeart/2005/8/layout/hProcess11"/>
    <dgm:cxn modelId="{73EBC92F-A1E3-4791-A4E8-BDADA80B2E30}" type="presParOf" srcId="{A77F694B-7C67-476A-9B55-B22C01F03E90}" destId="{BC1A4D8D-76F7-4BC3-B327-4F432CECA4A5}" srcOrd="0" destOrd="0" presId="urn:microsoft.com/office/officeart/2005/8/layout/hProcess11"/>
    <dgm:cxn modelId="{2CA96617-90B5-4A2A-A163-2601C2538237}" type="presParOf" srcId="{BC1A4D8D-76F7-4BC3-B327-4F432CECA4A5}" destId="{D8C491E8-D538-475A-A758-087B816FAA57}" srcOrd="0" destOrd="0" presId="urn:microsoft.com/office/officeart/2005/8/layout/hProcess11"/>
    <dgm:cxn modelId="{1A9B8F73-C82C-4F17-AD96-C053AAA79C79}" type="presParOf" srcId="{BC1A4D8D-76F7-4BC3-B327-4F432CECA4A5}" destId="{B328BACF-21D2-4339-807B-F0AECCEDE854}" srcOrd="1" destOrd="0" presId="urn:microsoft.com/office/officeart/2005/8/layout/hProcess11"/>
    <dgm:cxn modelId="{63A31D0C-8436-4930-8374-4CF444F1E776}" type="presParOf" srcId="{BC1A4D8D-76F7-4BC3-B327-4F432CECA4A5}" destId="{BA653CFE-D5EF-4339-B794-5F953E12B784}" srcOrd="2" destOrd="0" presId="urn:microsoft.com/office/officeart/2005/8/layout/hProcess11"/>
    <dgm:cxn modelId="{0BD58ED6-AD93-4568-A3A8-B95DAF24E5CB}" type="presParOf" srcId="{A77F694B-7C67-476A-9B55-B22C01F03E90}" destId="{04314290-55E9-45BC-9763-40C67686E68E}" srcOrd="1" destOrd="0" presId="urn:microsoft.com/office/officeart/2005/8/layout/hProcess11"/>
    <dgm:cxn modelId="{90F6DA92-1D5F-44F7-A416-4E3F5A4E2490}" type="presParOf" srcId="{A77F694B-7C67-476A-9B55-B22C01F03E90}" destId="{4C9E9D90-7086-4245-92AE-3E7A58E05E0F}" srcOrd="2" destOrd="0" presId="urn:microsoft.com/office/officeart/2005/8/layout/hProcess11"/>
    <dgm:cxn modelId="{50745B70-E947-4DA5-9708-CF0DC962D623}" type="presParOf" srcId="{4C9E9D90-7086-4245-92AE-3E7A58E05E0F}" destId="{B62F57E1-41E3-4A40-8ECF-2602BEF1FEAC}" srcOrd="0" destOrd="0" presId="urn:microsoft.com/office/officeart/2005/8/layout/hProcess11"/>
    <dgm:cxn modelId="{CB6D65F9-1088-4587-A32F-29425E485077}" type="presParOf" srcId="{4C9E9D90-7086-4245-92AE-3E7A58E05E0F}" destId="{BBB0A47A-DE6C-4BAB-868C-509F167D5138}" srcOrd="1" destOrd="0" presId="urn:microsoft.com/office/officeart/2005/8/layout/hProcess11"/>
    <dgm:cxn modelId="{17CD5B2B-249B-4483-AB3C-D9228205F8A7}" type="presParOf" srcId="{4C9E9D90-7086-4245-92AE-3E7A58E05E0F}" destId="{8230DA8F-B6C2-47E4-8111-896DD55400A5}" srcOrd="2" destOrd="0" presId="urn:microsoft.com/office/officeart/2005/8/layout/hProcess11"/>
    <dgm:cxn modelId="{DD7A46AB-51C9-47F8-81F1-578B09BBF0B4}" type="presParOf" srcId="{A77F694B-7C67-476A-9B55-B22C01F03E90}" destId="{897FDE37-1E6D-4D9B-BA15-231C0A79BCB6}" srcOrd="3" destOrd="0" presId="urn:microsoft.com/office/officeart/2005/8/layout/hProcess11"/>
    <dgm:cxn modelId="{3BE81B1A-8F24-46C7-8EE2-DA25E7DF346C}" type="presParOf" srcId="{A77F694B-7C67-476A-9B55-B22C01F03E90}" destId="{6C51FA94-3949-442A-B25C-D8605E2BF34F}" srcOrd="4" destOrd="0" presId="urn:microsoft.com/office/officeart/2005/8/layout/hProcess11"/>
    <dgm:cxn modelId="{3B14A643-9945-4106-A559-45DD15E81CC3}" type="presParOf" srcId="{6C51FA94-3949-442A-B25C-D8605E2BF34F}" destId="{0D74AF77-1DD3-4249-8834-53FAEC26B748}" srcOrd="0" destOrd="0" presId="urn:microsoft.com/office/officeart/2005/8/layout/hProcess11"/>
    <dgm:cxn modelId="{66C4CF57-0BDA-4066-9AD2-4C11B5AAD141}" type="presParOf" srcId="{6C51FA94-3949-442A-B25C-D8605E2BF34F}" destId="{98C42B4A-EB43-40C4-8CE0-BAD04F1C41AF}" srcOrd="1" destOrd="0" presId="urn:microsoft.com/office/officeart/2005/8/layout/hProcess11"/>
    <dgm:cxn modelId="{8F102A8D-B4C6-42FE-AD3D-F0411B0947EC}" type="presParOf" srcId="{6C51FA94-3949-442A-B25C-D8605E2BF34F}" destId="{4E4202E7-D67A-4854-B1A6-FEAF42BFD59F}" srcOrd="2" destOrd="0" presId="urn:microsoft.com/office/officeart/2005/8/layout/hProcess11"/>
    <dgm:cxn modelId="{53C59ACC-10BC-4378-9609-1C6FCB522162}" type="presParOf" srcId="{A77F694B-7C67-476A-9B55-B22C01F03E90}" destId="{7F7F474D-6C40-4617-BC37-20328E6B2C8C}" srcOrd="5" destOrd="0" presId="urn:microsoft.com/office/officeart/2005/8/layout/hProcess11"/>
    <dgm:cxn modelId="{3441BF4C-D3EA-4925-8D03-ED1C264D3947}" type="presParOf" srcId="{A77F694B-7C67-476A-9B55-B22C01F03E90}" destId="{B3C5768B-8EF5-4D52-AA09-F6C3F75F1C4D}" srcOrd="6" destOrd="0" presId="urn:microsoft.com/office/officeart/2005/8/layout/hProcess11"/>
    <dgm:cxn modelId="{A9193E3A-929C-44FE-982F-C9F8C6954501}" type="presParOf" srcId="{B3C5768B-8EF5-4D52-AA09-F6C3F75F1C4D}" destId="{A9330BA3-D23D-4D49-ABF2-425F90D3D2AE}" srcOrd="0" destOrd="0" presId="urn:microsoft.com/office/officeart/2005/8/layout/hProcess11"/>
    <dgm:cxn modelId="{CF13751F-3BFB-4C7E-85E8-AF5E3398A0BD}" type="presParOf" srcId="{B3C5768B-8EF5-4D52-AA09-F6C3F75F1C4D}" destId="{10554878-3753-4EE8-B85A-2CC59341B784}" srcOrd="1" destOrd="0" presId="urn:microsoft.com/office/officeart/2005/8/layout/hProcess11"/>
    <dgm:cxn modelId="{A3FF201A-C193-42F8-BD70-DECD248FC16E}" type="presParOf" srcId="{B3C5768B-8EF5-4D52-AA09-F6C3F75F1C4D}" destId="{6CDE8B38-1FA4-4A58-9D2C-C50CFCBABAF9}" srcOrd="2" destOrd="0" presId="urn:microsoft.com/office/officeart/2005/8/layout/hProcess11"/>
    <dgm:cxn modelId="{3D1FB1EF-CD46-4819-83E5-0EEDF8311C23}" type="presParOf" srcId="{A77F694B-7C67-476A-9B55-B22C01F03E90}" destId="{349B0E59-D07F-40BD-ACCB-30A31D9F1ED4}" srcOrd="7" destOrd="0" presId="urn:microsoft.com/office/officeart/2005/8/layout/hProcess11"/>
    <dgm:cxn modelId="{74722C95-1520-4938-9E6D-0105F713D85C}" type="presParOf" srcId="{A77F694B-7C67-476A-9B55-B22C01F03E90}" destId="{3FFF3913-0C8C-45D0-BD4C-931461BF1CD9}" srcOrd="8" destOrd="0" presId="urn:microsoft.com/office/officeart/2005/8/layout/hProcess11"/>
    <dgm:cxn modelId="{0069C9D5-D8C8-4FF1-B627-21F590E67651}" type="presParOf" srcId="{3FFF3913-0C8C-45D0-BD4C-931461BF1CD9}" destId="{C3CE1CA3-A8D3-4E84-9EBF-D16F163283BF}" srcOrd="0" destOrd="0" presId="urn:microsoft.com/office/officeart/2005/8/layout/hProcess11"/>
    <dgm:cxn modelId="{FB8871F9-3415-4359-BD09-55F12F34CF6F}" type="presParOf" srcId="{3FFF3913-0C8C-45D0-BD4C-931461BF1CD9}" destId="{6697ECC1-7B90-4D84-BD93-F2B208838076}" srcOrd="1" destOrd="0" presId="urn:microsoft.com/office/officeart/2005/8/layout/hProcess11"/>
    <dgm:cxn modelId="{40590FFA-9ECE-4CE8-82A8-89498011ABEA}" type="presParOf" srcId="{3FFF3913-0C8C-45D0-BD4C-931461BF1CD9}" destId="{F74F10B6-4AA6-4588-BE2E-15A0C29CAD55}" srcOrd="2" destOrd="0" presId="urn:microsoft.com/office/officeart/2005/8/layout/hProcess11"/>
    <dgm:cxn modelId="{4E5A28ED-E1C7-4F9F-9B8A-418E5A3E3001}" type="presParOf" srcId="{A77F694B-7C67-476A-9B55-B22C01F03E90}" destId="{59080155-CAF6-44F6-B183-39BB72626D71}" srcOrd="9" destOrd="0" presId="urn:microsoft.com/office/officeart/2005/8/layout/hProcess11"/>
    <dgm:cxn modelId="{28B5B5E0-1AB2-45E8-A5ED-E0CD9E2B32B2}" type="presParOf" srcId="{A77F694B-7C67-476A-9B55-B22C01F03E90}" destId="{34EB6070-4654-4670-BC3D-AA321496C97D}" srcOrd="10" destOrd="0" presId="urn:microsoft.com/office/officeart/2005/8/layout/hProcess11"/>
    <dgm:cxn modelId="{424DE323-F933-401D-AF20-91CD688FCDFE}" type="presParOf" srcId="{34EB6070-4654-4670-BC3D-AA321496C97D}" destId="{D7CAB79C-D22D-4C3E-808B-C5BA557CAF5B}" srcOrd="0" destOrd="0" presId="urn:microsoft.com/office/officeart/2005/8/layout/hProcess11"/>
    <dgm:cxn modelId="{CD9C09B2-83A3-401F-A1C8-EFB8F349D66B}" type="presParOf" srcId="{34EB6070-4654-4670-BC3D-AA321496C97D}" destId="{919B999C-A627-44DB-B9CE-1B9DCCE3C335}" srcOrd="1" destOrd="0" presId="urn:microsoft.com/office/officeart/2005/8/layout/hProcess11"/>
    <dgm:cxn modelId="{2489F4D9-6681-44BC-9696-736CC411310D}" type="presParOf" srcId="{34EB6070-4654-4670-BC3D-AA321496C97D}" destId="{9F82BBC7-D581-4C3B-A812-19AEE6CC2A6F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5980C23-002F-4E71-9314-0C1F23F73DFD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E3D898FB-E26F-468F-A33A-7525573C820F}">
      <dgm:prSet phldrT="[Text]"/>
      <dgm:spPr/>
      <dgm:t>
        <a:bodyPr/>
        <a:lstStyle/>
        <a:p>
          <a:r>
            <a:rPr lang="en-US" dirty="0"/>
            <a:t>2009 – Courage to Stand Camporee, Oshkosh, WI.  Over 35,000</a:t>
          </a:r>
        </a:p>
      </dgm:t>
    </dgm:pt>
    <dgm:pt modelId="{443598A4-9715-48C4-A526-96A2A34885F3}" type="sibTrans" cxnId="{7BD07C78-B236-4554-BF8D-BA298F4786A6}">
      <dgm:prSet/>
      <dgm:spPr/>
      <dgm:t>
        <a:bodyPr/>
        <a:lstStyle/>
        <a:p>
          <a:endParaRPr lang="en-US"/>
        </a:p>
      </dgm:t>
    </dgm:pt>
    <dgm:pt modelId="{4D55221D-E00F-4EF4-806F-3040442A8C5F}" type="parTrans" cxnId="{7BD07C78-B236-4554-BF8D-BA298F4786A6}">
      <dgm:prSet/>
      <dgm:spPr/>
      <dgm:t>
        <a:bodyPr/>
        <a:lstStyle/>
        <a:p>
          <a:endParaRPr lang="en-US"/>
        </a:p>
      </dgm:t>
    </dgm:pt>
    <dgm:pt modelId="{88E2F3ED-A8D4-40B3-AF74-C4BD597EEF1B}">
      <dgm:prSet phldrT="[Text]"/>
      <dgm:spPr/>
      <dgm:t>
        <a:bodyPr/>
        <a:lstStyle/>
        <a:p>
          <a:r>
            <a:rPr lang="en-US" dirty="0"/>
            <a:t>2014 – Forever Faithful Camporee, Oshkosh, WI.  Over 45,000 attend</a:t>
          </a:r>
        </a:p>
      </dgm:t>
    </dgm:pt>
    <dgm:pt modelId="{B53CD3AC-F780-45E3-B08F-BA3AE860616E}" type="parTrans" cxnId="{EE37E2B8-E151-41A1-9C92-0DC241BA390C}">
      <dgm:prSet/>
      <dgm:spPr/>
    </dgm:pt>
    <dgm:pt modelId="{6C6FE141-837D-4F10-9385-A70C4404DF76}" type="sibTrans" cxnId="{EE37E2B8-E151-41A1-9C92-0DC241BA390C}">
      <dgm:prSet/>
      <dgm:spPr/>
    </dgm:pt>
    <dgm:pt modelId="{DA7DF8FB-512F-4479-8852-4771F17EB5D3}">
      <dgm:prSet phldrT="[Text]"/>
      <dgm:spPr/>
      <dgm:t>
        <a:bodyPr/>
        <a:lstStyle/>
        <a:p>
          <a:r>
            <a:rPr lang="en-US" dirty="0"/>
            <a:t>2019 – Chosen Camporee, Oshkosh, WI</a:t>
          </a:r>
        </a:p>
      </dgm:t>
    </dgm:pt>
    <dgm:pt modelId="{17D2DD8D-F373-4E26-9FF4-B968B45E2D90}" type="parTrans" cxnId="{82644149-762F-4116-830E-4CFF0C2B4144}">
      <dgm:prSet/>
      <dgm:spPr/>
    </dgm:pt>
    <dgm:pt modelId="{7D6307BD-5776-422C-B72D-16600242DA8E}" type="sibTrans" cxnId="{82644149-762F-4116-830E-4CFF0C2B4144}">
      <dgm:prSet/>
      <dgm:spPr/>
    </dgm:pt>
    <dgm:pt modelId="{A1093BA8-505C-4DAF-94ED-B155970F494B}" type="pres">
      <dgm:prSet presAssocID="{B5980C23-002F-4E71-9314-0C1F23F73DFD}" presName="Name0" presStyleCnt="0">
        <dgm:presLayoutVars>
          <dgm:dir/>
          <dgm:resizeHandles val="exact"/>
        </dgm:presLayoutVars>
      </dgm:prSet>
      <dgm:spPr/>
    </dgm:pt>
    <dgm:pt modelId="{A499145C-69E7-41B8-A16B-132F5371D94A}" type="pres">
      <dgm:prSet presAssocID="{B5980C23-002F-4E71-9314-0C1F23F73DFD}" presName="arrow" presStyleLbl="bgShp" presStyleIdx="0" presStyleCnt="1"/>
      <dgm:spPr/>
    </dgm:pt>
    <dgm:pt modelId="{A77F694B-7C67-476A-9B55-B22C01F03E90}" type="pres">
      <dgm:prSet presAssocID="{B5980C23-002F-4E71-9314-0C1F23F73DFD}" presName="points" presStyleCnt="0"/>
      <dgm:spPr/>
    </dgm:pt>
    <dgm:pt modelId="{7EAD0F3E-032E-4D04-B0C1-F2DC03780F17}" type="pres">
      <dgm:prSet presAssocID="{E3D898FB-E26F-468F-A33A-7525573C820F}" presName="compositeA" presStyleCnt="0"/>
      <dgm:spPr/>
    </dgm:pt>
    <dgm:pt modelId="{0D01CD76-D251-4C06-A336-42A255A4EA45}" type="pres">
      <dgm:prSet presAssocID="{E3D898FB-E26F-468F-A33A-7525573C820F}" presName="textA" presStyleLbl="revTx" presStyleIdx="0" presStyleCnt="3" custScaleX="186558">
        <dgm:presLayoutVars>
          <dgm:bulletEnabled val="1"/>
        </dgm:presLayoutVars>
      </dgm:prSet>
      <dgm:spPr/>
    </dgm:pt>
    <dgm:pt modelId="{996224EA-3700-42A9-AED8-346AD004B5A4}" type="pres">
      <dgm:prSet presAssocID="{E3D898FB-E26F-468F-A33A-7525573C820F}" presName="circleA" presStyleLbl="node1" presStyleIdx="0" presStyleCnt="3"/>
      <dgm:spPr/>
    </dgm:pt>
    <dgm:pt modelId="{8BDC6BD8-A6D8-4B0B-AC90-68E28ABAE120}" type="pres">
      <dgm:prSet presAssocID="{E3D898FB-E26F-468F-A33A-7525573C820F}" presName="spaceA" presStyleCnt="0"/>
      <dgm:spPr/>
    </dgm:pt>
    <dgm:pt modelId="{349B0E59-D07F-40BD-ACCB-30A31D9F1ED4}" type="pres">
      <dgm:prSet presAssocID="{443598A4-9715-48C4-A526-96A2A34885F3}" presName="space" presStyleCnt="0"/>
      <dgm:spPr/>
    </dgm:pt>
    <dgm:pt modelId="{42C53B33-44F0-4575-946E-5FA967C3B797}" type="pres">
      <dgm:prSet presAssocID="{88E2F3ED-A8D4-40B3-AF74-C4BD597EEF1B}" presName="compositeB" presStyleCnt="0"/>
      <dgm:spPr/>
    </dgm:pt>
    <dgm:pt modelId="{CCFD9E89-2980-49DC-9AC5-E7C720DD6C0A}" type="pres">
      <dgm:prSet presAssocID="{88E2F3ED-A8D4-40B3-AF74-C4BD597EEF1B}" presName="textB" presStyleLbl="revTx" presStyleIdx="1" presStyleCnt="3">
        <dgm:presLayoutVars>
          <dgm:bulletEnabled val="1"/>
        </dgm:presLayoutVars>
      </dgm:prSet>
      <dgm:spPr/>
    </dgm:pt>
    <dgm:pt modelId="{DD195BD4-DD4D-4E2D-9277-247492C963EB}" type="pres">
      <dgm:prSet presAssocID="{88E2F3ED-A8D4-40B3-AF74-C4BD597EEF1B}" presName="circleB" presStyleLbl="node1" presStyleIdx="1" presStyleCnt="3"/>
      <dgm:spPr/>
    </dgm:pt>
    <dgm:pt modelId="{8A14E55E-739B-456C-9DFD-8479440C6E6C}" type="pres">
      <dgm:prSet presAssocID="{88E2F3ED-A8D4-40B3-AF74-C4BD597EEF1B}" presName="spaceB" presStyleCnt="0"/>
      <dgm:spPr/>
    </dgm:pt>
    <dgm:pt modelId="{91572E11-031C-488B-947A-933D473BA6F8}" type="pres">
      <dgm:prSet presAssocID="{6C6FE141-837D-4F10-9385-A70C4404DF76}" presName="space" presStyleCnt="0"/>
      <dgm:spPr/>
    </dgm:pt>
    <dgm:pt modelId="{1F2C7993-9285-4CBB-8291-EEC66B0060EB}" type="pres">
      <dgm:prSet presAssocID="{DA7DF8FB-512F-4479-8852-4771F17EB5D3}" presName="compositeA" presStyleCnt="0"/>
      <dgm:spPr/>
    </dgm:pt>
    <dgm:pt modelId="{E26CABDA-8028-4D16-AEA7-4716543BF7A6}" type="pres">
      <dgm:prSet presAssocID="{DA7DF8FB-512F-4479-8852-4771F17EB5D3}" presName="textA" presStyleLbl="revTx" presStyleIdx="2" presStyleCnt="3">
        <dgm:presLayoutVars>
          <dgm:bulletEnabled val="1"/>
        </dgm:presLayoutVars>
      </dgm:prSet>
      <dgm:spPr/>
    </dgm:pt>
    <dgm:pt modelId="{04C3361B-CB6E-4490-8717-40FF728680E8}" type="pres">
      <dgm:prSet presAssocID="{DA7DF8FB-512F-4479-8852-4771F17EB5D3}" presName="circleA" presStyleLbl="node1" presStyleIdx="2" presStyleCnt="3"/>
      <dgm:spPr/>
    </dgm:pt>
    <dgm:pt modelId="{930E338C-C0E2-43A0-B030-7A27FC2EA970}" type="pres">
      <dgm:prSet presAssocID="{DA7DF8FB-512F-4479-8852-4771F17EB5D3}" presName="spaceA" presStyleCnt="0"/>
      <dgm:spPr/>
    </dgm:pt>
  </dgm:ptLst>
  <dgm:cxnLst>
    <dgm:cxn modelId="{82644149-762F-4116-830E-4CFF0C2B4144}" srcId="{B5980C23-002F-4E71-9314-0C1F23F73DFD}" destId="{DA7DF8FB-512F-4479-8852-4771F17EB5D3}" srcOrd="2" destOrd="0" parTransId="{17D2DD8D-F373-4E26-9FF4-B968B45E2D90}" sibTransId="{7D6307BD-5776-422C-B72D-16600242DA8E}"/>
    <dgm:cxn modelId="{7BD07C78-B236-4554-BF8D-BA298F4786A6}" srcId="{B5980C23-002F-4E71-9314-0C1F23F73DFD}" destId="{E3D898FB-E26F-468F-A33A-7525573C820F}" srcOrd="0" destOrd="0" parTransId="{4D55221D-E00F-4EF4-806F-3040442A8C5F}" sibTransId="{443598A4-9715-48C4-A526-96A2A34885F3}"/>
    <dgm:cxn modelId="{31627B8C-C615-4606-B061-598BDD34D4D5}" type="presOf" srcId="{DA7DF8FB-512F-4479-8852-4771F17EB5D3}" destId="{E26CABDA-8028-4D16-AEA7-4716543BF7A6}" srcOrd="0" destOrd="0" presId="urn:microsoft.com/office/officeart/2005/8/layout/hProcess11"/>
    <dgm:cxn modelId="{EE37E2B8-E151-41A1-9C92-0DC241BA390C}" srcId="{B5980C23-002F-4E71-9314-0C1F23F73DFD}" destId="{88E2F3ED-A8D4-40B3-AF74-C4BD597EEF1B}" srcOrd="1" destOrd="0" parTransId="{B53CD3AC-F780-45E3-B08F-BA3AE860616E}" sibTransId="{6C6FE141-837D-4F10-9385-A70C4404DF76}"/>
    <dgm:cxn modelId="{D0FB2ACD-DE77-4B19-A2FE-D133C2CD7ABB}" type="presOf" srcId="{E3D898FB-E26F-468F-A33A-7525573C820F}" destId="{0D01CD76-D251-4C06-A336-42A255A4EA45}" srcOrd="0" destOrd="0" presId="urn:microsoft.com/office/officeart/2005/8/layout/hProcess11"/>
    <dgm:cxn modelId="{626A6FD5-3A7A-43BB-B966-E0A7D0DE74BF}" type="presOf" srcId="{B5980C23-002F-4E71-9314-0C1F23F73DFD}" destId="{A1093BA8-505C-4DAF-94ED-B155970F494B}" srcOrd="0" destOrd="0" presId="urn:microsoft.com/office/officeart/2005/8/layout/hProcess11"/>
    <dgm:cxn modelId="{C5A6FFFE-BA9B-47BC-83DB-E755D0A8DF84}" type="presOf" srcId="{88E2F3ED-A8D4-40B3-AF74-C4BD597EEF1B}" destId="{CCFD9E89-2980-49DC-9AC5-E7C720DD6C0A}" srcOrd="0" destOrd="0" presId="urn:microsoft.com/office/officeart/2005/8/layout/hProcess11"/>
    <dgm:cxn modelId="{5C801A6D-860B-453C-A4DD-085025FAE667}" type="presParOf" srcId="{A1093BA8-505C-4DAF-94ED-B155970F494B}" destId="{A499145C-69E7-41B8-A16B-132F5371D94A}" srcOrd="0" destOrd="0" presId="urn:microsoft.com/office/officeart/2005/8/layout/hProcess11"/>
    <dgm:cxn modelId="{4E046D03-1CAF-4EE2-9A08-0CBCBD50D18A}" type="presParOf" srcId="{A1093BA8-505C-4DAF-94ED-B155970F494B}" destId="{A77F694B-7C67-476A-9B55-B22C01F03E90}" srcOrd="1" destOrd="0" presId="urn:microsoft.com/office/officeart/2005/8/layout/hProcess11"/>
    <dgm:cxn modelId="{BE25301F-A581-4F5F-B432-B2B2DF5B257E}" type="presParOf" srcId="{A77F694B-7C67-476A-9B55-B22C01F03E90}" destId="{7EAD0F3E-032E-4D04-B0C1-F2DC03780F17}" srcOrd="0" destOrd="0" presId="urn:microsoft.com/office/officeart/2005/8/layout/hProcess11"/>
    <dgm:cxn modelId="{DB487468-6A02-4674-AF7B-35AA6DA3675C}" type="presParOf" srcId="{7EAD0F3E-032E-4D04-B0C1-F2DC03780F17}" destId="{0D01CD76-D251-4C06-A336-42A255A4EA45}" srcOrd="0" destOrd="0" presId="urn:microsoft.com/office/officeart/2005/8/layout/hProcess11"/>
    <dgm:cxn modelId="{D31A0B8C-1644-4159-A432-8965636FF7A0}" type="presParOf" srcId="{7EAD0F3E-032E-4D04-B0C1-F2DC03780F17}" destId="{996224EA-3700-42A9-AED8-346AD004B5A4}" srcOrd="1" destOrd="0" presId="urn:microsoft.com/office/officeart/2005/8/layout/hProcess11"/>
    <dgm:cxn modelId="{DAC1E667-F957-4C52-8C95-28FCED4B2D3D}" type="presParOf" srcId="{7EAD0F3E-032E-4D04-B0C1-F2DC03780F17}" destId="{8BDC6BD8-A6D8-4B0B-AC90-68E28ABAE120}" srcOrd="2" destOrd="0" presId="urn:microsoft.com/office/officeart/2005/8/layout/hProcess11"/>
    <dgm:cxn modelId="{BC7ADAF4-25DD-4D48-A541-781CA2BD44C1}" type="presParOf" srcId="{A77F694B-7C67-476A-9B55-B22C01F03E90}" destId="{349B0E59-D07F-40BD-ACCB-30A31D9F1ED4}" srcOrd="1" destOrd="0" presId="urn:microsoft.com/office/officeart/2005/8/layout/hProcess11"/>
    <dgm:cxn modelId="{BD484F2F-4336-4D8A-869A-61A014ADCB43}" type="presParOf" srcId="{A77F694B-7C67-476A-9B55-B22C01F03E90}" destId="{42C53B33-44F0-4575-946E-5FA967C3B797}" srcOrd="2" destOrd="0" presId="urn:microsoft.com/office/officeart/2005/8/layout/hProcess11"/>
    <dgm:cxn modelId="{28D048D2-0E1E-41F7-8353-095CBAA39AFB}" type="presParOf" srcId="{42C53B33-44F0-4575-946E-5FA967C3B797}" destId="{CCFD9E89-2980-49DC-9AC5-E7C720DD6C0A}" srcOrd="0" destOrd="0" presId="urn:microsoft.com/office/officeart/2005/8/layout/hProcess11"/>
    <dgm:cxn modelId="{9B19C33B-EE77-475C-80CE-57C306D2CAA8}" type="presParOf" srcId="{42C53B33-44F0-4575-946E-5FA967C3B797}" destId="{DD195BD4-DD4D-4E2D-9277-247492C963EB}" srcOrd="1" destOrd="0" presId="urn:microsoft.com/office/officeart/2005/8/layout/hProcess11"/>
    <dgm:cxn modelId="{6DDC322E-80CE-45FD-8240-6568BFB0DC2D}" type="presParOf" srcId="{42C53B33-44F0-4575-946E-5FA967C3B797}" destId="{8A14E55E-739B-456C-9DFD-8479440C6E6C}" srcOrd="2" destOrd="0" presId="urn:microsoft.com/office/officeart/2005/8/layout/hProcess11"/>
    <dgm:cxn modelId="{CE6CF41D-E1C2-49A3-A34C-C2920902CB8E}" type="presParOf" srcId="{A77F694B-7C67-476A-9B55-B22C01F03E90}" destId="{91572E11-031C-488B-947A-933D473BA6F8}" srcOrd="3" destOrd="0" presId="urn:microsoft.com/office/officeart/2005/8/layout/hProcess11"/>
    <dgm:cxn modelId="{9F8688A2-3D27-497F-B6E3-DCAD52D28934}" type="presParOf" srcId="{A77F694B-7C67-476A-9B55-B22C01F03E90}" destId="{1F2C7993-9285-4CBB-8291-EEC66B0060EB}" srcOrd="4" destOrd="0" presId="urn:microsoft.com/office/officeart/2005/8/layout/hProcess11"/>
    <dgm:cxn modelId="{0AFFFA15-A105-407A-AB50-A069E32DA222}" type="presParOf" srcId="{1F2C7993-9285-4CBB-8291-EEC66B0060EB}" destId="{E26CABDA-8028-4D16-AEA7-4716543BF7A6}" srcOrd="0" destOrd="0" presId="urn:microsoft.com/office/officeart/2005/8/layout/hProcess11"/>
    <dgm:cxn modelId="{6648F756-1688-4B16-883D-354D6ACCEED9}" type="presParOf" srcId="{1F2C7993-9285-4CBB-8291-EEC66B0060EB}" destId="{04C3361B-CB6E-4490-8717-40FF728680E8}" srcOrd="1" destOrd="0" presId="urn:microsoft.com/office/officeart/2005/8/layout/hProcess11"/>
    <dgm:cxn modelId="{46CA505C-EAC4-493B-ABC0-5DE0B9A7DC81}" type="presParOf" srcId="{1F2C7993-9285-4CBB-8291-EEC66B0060EB}" destId="{930E338C-C0E2-43A0-B030-7A27FC2EA970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980C23-002F-4E71-9314-0C1F23F73DFD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9C535756-0015-4A16-A7BE-098EB41925C8}">
      <dgm:prSet phldrT="[Text]"/>
      <dgm:spPr/>
      <dgm:t>
        <a:bodyPr/>
        <a:lstStyle/>
        <a:p>
          <a:r>
            <a:rPr lang="en-US" dirty="0"/>
            <a:t>1927 - Local club started by John </a:t>
          </a:r>
          <a:r>
            <a:rPr lang="en-US" dirty="0" err="1"/>
            <a:t>McKim</a:t>
          </a:r>
          <a:r>
            <a:rPr lang="en-US" dirty="0"/>
            <a:t> in Anaheim, CA.  Named it the Pathfinder club.  It was the first conference sponsored club</a:t>
          </a:r>
        </a:p>
      </dgm:t>
    </dgm:pt>
    <dgm:pt modelId="{8DE257CA-C5CA-4869-8A1E-AD6A1121963F}" type="parTrans" cxnId="{58A75239-C8E3-4E4B-85EC-58C2CD16712A}">
      <dgm:prSet/>
      <dgm:spPr/>
      <dgm:t>
        <a:bodyPr/>
        <a:lstStyle/>
        <a:p>
          <a:endParaRPr lang="en-US"/>
        </a:p>
      </dgm:t>
    </dgm:pt>
    <dgm:pt modelId="{3FC9498C-0FF4-4978-ACA1-782BDA5550FF}" type="sibTrans" cxnId="{58A75239-C8E3-4E4B-85EC-58C2CD16712A}">
      <dgm:prSet/>
      <dgm:spPr/>
      <dgm:t>
        <a:bodyPr/>
        <a:lstStyle/>
        <a:p>
          <a:endParaRPr lang="en-US"/>
        </a:p>
      </dgm:t>
    </dgm:pt>
    <dgm:pt modelId="{FF65007B-CAA7-48D6-B384-5AFF37B45BE9}">
      <dgm:prSet phldrT="[Text]"/>
      <dgm:spPr/>
      <dgm:t>
        <a:bodyPr/>
        <a:lstStyle/>
        <a:p>
          <a:r>
            <a:rPr lang="en-US" dirty="0"/>
            <a:t>1930 – Pre-JMV/AJY classes developed:  Busy Bee, Sunbeam, Builder, Helping Hand; Second conference sponsored Pathfinder Club (meetings held at home)</a:t>
          </a:r>
        </a:p>
      </dgm:t>
    </dgm:pt>
    <dgm:pt modelId="{014438B7-216D-4710-B105-DCC51EE3B0AB}" type="parTrans" cxnId="{3276D223-A6B0-4F4A-8029-388C467B5EE8}">
      <dgm:prSet/>
      <dgm:spPr/>
      <dgm:t>
        <a:bodyPr/>
        <a:lstStyle/>
        <a:p>
          <a:endParaRPr lang="en-US"/>
        </a:p>
      </dgm:t>
    </dgm:pt>
    <dgm:pt modelId="{EF98BB4B-2685-4DCF-98E6-E33BBAE56783}" type="sibTrans" cxnId="{3276D223-A6B0-4F4A-8029-388C467B5EE8}">
      <dgm:prSet/>
      <dgm:spPr/>
      <dgm:t>
        <a:bodyPr/>
        <a:lstStyle/>
        <a:p>
          <a:endParaRPr lang="en-US"/>
        </a:p>
      </dgm:t>
    </dgm:pt>
    <dgm:pt modelId="{8148CBC8-E3B2-4734-8606-40B2E6D9AEE1}">
      <dgm:prSet phldrT="[Text]"/>
      <dgm:spPr/>
      <dgm:t>
        <a:bodyPr/>
        <a:lstStyle/>
        <a:p>
          <a:r>
            <a:rPr lang="en-US" dirty="0"/>
            <a:t>1926 – First Junior Camp in USA</a:t>
          </a:r>
        </a:p>
      </dgm:t>
    </dgm:pt>
    <dgm:pt modelId="{B4F63FB7-B1F2-48CF-B0FF-7AEFA7DD55D9}" type="parTrans" cxnId="{D7F2BE84-F550-4243-8F97-B78FA162800E}">
      <dgm:prSet/>
      <dgm:spPr/>
      <dgm:t>
        <a:bodyPr/>
        <a:lstStyle/>
        <a:p>
          <a:endParaRPr lang="en-US"/>
        </a:p>
      </dgm:t>
    </dgm:pt>
    <dgm:pt modelId="{95EC4E97-C082-4518-A0D0-7633CFE85FBB}" type="sibTrans" cxnId="{D7F2BE84-F550-4243-8F97-B78FA162800E}">
      <dgm:prSet/>
      <dgm:spPr/>
      <dgm:t>
        <a:bodyPr/>
        <a:lstStyle/>
        <a:p>
          <a:endParaRPr lang="en-US"/>
        </a:p>
      </dgm:t>
    </dgm:pt>
    <dgm:pt modelId="{7CB2F1AE-3767-49F4-BB78-39712643F93B}">
      <dgm:prSet phldrT="[Text]"/>
      <dgm:spPr/>
      <dgm:t>
        <a:bodyPr/>
        <a:lstStyle/>
        <a:p>
          <a:r>
            <a:rPr lang="en-US" dirty="0"/>
            <a:t>1928 – First 16 Honors introduced</a:t>
          </a:r>
        </a:p>
      </dgm:t>
    </dgm:pt>
    <dgm:pt modelId="{DD300365-5A0C-4CD4-8208-1F53A411D7FE}" type="parTrans" cxnId="{41BF5D09-610B-4E09-96F8-A4B07A87E6C0}">
      <dgm:prSet/>
      <dgm:spPr/>
      <dgm:t>
        <a:bodyPr/>
        <a:lstStyle/>
        <a:p>
          <a:endParaRPr lang="en-US"/>
        </a:p>
      </dgm:t>
    </dgm:pt>
    <dgm:pt modelId="{3E7F4E8B-8763-425D-8074-E007C7BBEB73}" type="sibTrans" cxnId="{41BF5D09-610B-4E09-96F8-A4B07A87E6C0}">
      <dgm:prSet/>
      <dgm:spPr/>
      <dgm:t>
        <a:bodyPr/>
        <a:lstStyle/>
        <a:p>
          <a:endParaRPr lang="en-US"/>
        </a:p>
      </dgm:t>
    </dgm:pt>
    <dgm:pt modelId="{A1093BA8-505C-4DAF-94ED-B155970F494B}" type="pres">
      <dgm:prSet presAssocID="{B5980C23-002F-4E71-9314-0C1F23F73DFD}" presName="Name0" presStyleCnt="0">
        <dgm:presLayoutVars>
          <dgm:dir/>
          <dgm:resizeHandles val="exact"/>
        </dgm:presLayoutVars>
      </dgm:prSet>
      <dgm:spPr/>
    </dgm:pt>
    <dgm:pt modelId="{A499145C-69E7-41B8-A16B-132F5371D94A}" type="pres">
      <dgm:prSet presAssocID="{B5980C23-002F-4E71-9314-0C1F23F73DFD}" presName="arrow" presStyleLbl="bgShp" presStyleIdx="0" presStyleCnt="1"/>
      <dgm:spPr/>
    </dgm:pt>
    <dgm:pt modelId="{A77F694B-7C67-476A-9B55-B22C01F03E90}" type="pres">
      <dgm:prSet presAssocID="{B5980C23-002F-4E71-9314-0C1F23F73DFD}" presName="points" presStyleCnt="0"/>
      <dgm:spPr/>
    </dgm:pt>
    <dgm:pt modelId="{BD2933F7-E3D6-47E8-BF3A-F46C53EBD4AA}" type="pres">
      <dgm:prSet presAssocID="{8148CBC8-E3B2-4734-8606-40B2E6D9AEE1}" presName="compositeA" presStyleCnt="0"/>
      <dgm:spPr/>
    </dgm:pt>
    <dgm:pt modelId="{0D5F8CFC-F1D7-4E18-A7C0-B5120AAF59A7}" type="pres">
      <dgm:prSet presAssocID="{8148CBC8-E3B2-4734-8606-40B2E6D9AEE1}" presName="textA" presStyleLbl="revTx" presStyleIdx="0" presStyleCnt="4">
        <dgm:presLayoutVars>
          <dgm:bulletEnabled val="1"/>
        </dgm:presLayoutVars>
      </dgm:prSet>
      <dgm:spPr/>
    </dgm:pt>
    <dgm:pt modelId="{C56DF8E4-F6BE-4EAD-A1B4-5D030B1755A3}" type="pres">
      <dgm:prSet presAssocID="{8148CBC8-E3B2-4734-8606-40B2E6D9AEE1}" presName="circleA" presStyleLbl="node1" presStyleIdx="0" presStyleCnt="4"/>
      <dgm:spPr/>
    </dgm:pt>
    <dgm:pt modelId="{CE107CB8-EC53-4729-AE1C-C30BE76C0EAB}" type="pres">
      <dgm:prSet presAssocID="{8148CBC8-E3B2-4734-8606-40B2E6D9AEE1}" presName="spaceA" presStyleCnt="0"/>
      <dgm:spPr/>
    </dgm:pt>
    <dgm:pt modelId="{0A254D0B-F084-4E98-9E7A-FFF0C75DF363}" type="pres">
      <dgm:prSet presAssocID="{95EC4E97-C082-4518-A0D0-7633CFE85FBB}" presName="space" presStyleCnt="0"/>
      <dgm:spPr/>
    </dgm:pt>
    <dgm:pt modelId="{36886D69-3E91-44F5-A747-38E420087223}" type="pres">
      <dgm:prSet presAssocID="{9C535756-0015-4A16-A7BE-098EB41925C8}" presName="compositeB" presStyleCnt="0"/>
      <dgm:spPr/>
    </dgm:pt>
    <dgm:pt modelId="{31BC239F-266F-4F08-80DA-CC4810F763BE}" type="pres">
      <dgm:prSet presAssocID="{9C535756-0015-4A16-A7BE-098EB41925C8}" presName="textB" presStyleLbl="revTx" presStyleIdx="1" presStyleCnt="4">
        <dgm:presLayoutVars>
          <dgm:bulletEnabled val="1"/>
        </dgm:presLayoutVars>
      </dgm:prSet>
      <dgm:spPr/>
    </dgm:pt>
    <dgm:pt modelId="{F4602E8E-C351-4A1C-BD9B-645C544CF293}" type="pres">
      <dgm:prSet presAssocID="{9C535756-0015-4A16-A7BE-098EB41925C8}" presName="circleB" presStyleLbl="node1" presStyleIdx="1" presStyleCnt="4"/>
      <dgm:spPr/>
    </dgm:pt>
    <dgm:pt modelId="{7D24BFE5-4A33-4E81-A803-2BB2A6CE8D3A}" type="pres">
      <dgm:prSet presAssocID="{9C535756-0015-4A16-A7BE-098EB41925C8}" presName="spaceB" presStyleCnt="0"/>
      <dgm:spPr/>
    </dgm:pt>
    <dgm:pt modelId="{14B9D6EF-C99F-4203-A51F-8BA7AB74EC58}" type="pres">
      <dgm:prSet presAssocID="{3FC9498C-0FF4-4978-ACA1-782BDA5550FF}" presName="space" presStyleCnt="0"/>
      <dgm:spPr/>
    </dgm:pt>
    <dgm:pt modelId="{324622BE-F2C9-4E2C-9080-396102B318FD}" type="pres">
      <dgm:prSet presAssocID="{7CB2F1AE-3767-49F4-BB78-39712643F93B}" presName="compositeA" presStyleCnt="0"/>
      <dgm:spPr/>
    </dgm:pt>
    <dgm:pt modelId="{8AFEEC55-FBD0-494A-A6EE-69BDE571144A}" type="pres">
      <dgm:prSet presAssocID="{7CB2F1AE-3767-49F4-BB78-39712643F93B}" presName="textA" presStyleLbl="revTx" presStyleIdx="2" presStyleCnt="4">
        <dgm:presLayoutVars>
          <dgm:bulletEnabled val="1"/>
        </dgm:presLayoutVars>
      </dgm:prSet>
      <dgm:spPr/>
    </dgm:pt>
    <dgm:pt modelId="{45DC876E-9205-4329-9F94-4025180AB62B}" type="pres">
      <dgm:prSet presAssocID="{7CB2F1AE-3767-49F4-BB78-39712643F93B}" presName="circleA" presStyleLbl="node1" presStyleIdx="2" presStyleCnt="4"/>
      <dgm:spPr/>
    </dgm:pt>
    <dgm:pt modelId="{7A4D3B46-8D3A-426F-A1FE-3B43440AC815}" type="pres">
      <dgm:prSet presAssocID="{7CB2F1AE-3767-49F4-BB78-39712643F93B}" presName="spaceA" presStyleCnt="0"/>
      <dgm:spPr/>
    </dgm:pt>
    <dgm:pt modelId="{DB13AC45-DD2D-4D97-90AD-5966B2E2ACA6}" type="pres">
      <dgm:prSet presAssocID="{3E7F4E8B-8763-425D-8074-E007C7BBEB73}" presName="space" presStyleCnt="0"/>
      <dgm:spPr/>
    </dgm:pt>
    <dgm:pt modelId="{219CA10D-87A3-444D-B3DE-A0AE6BABA8F2}" type="pres">
      <dgm:prSet presAssocID="{FF65007B-CAA7-48D6-B384-5AFF37B45BE9}" presName="compositeB" presStyleCnt="0"/>
      <dgm:spPr/>
    </dgm:pt>
    <dgm:pt modelId="{68D3EFBC-3062-4794-84D8-B6F9E21C7851}" type="pres">
      <dgm:prSet presAssocID="{FF65007B-CAA7-48D6-B384-5AFF37B45BE9}" presName="textB" presStyleLbl="revTx" presStyleIdx="3" presStyleCnt="4">
        <dgm:presLayoutVars>
          <dgm:bulletEnabled val="1"/>
        </dgm:presLayoutVars>
      </dgm:prSet>
      <dgm:spPr/>
    </dgm:pt>
    <dgm:pt modelId="{6A30D0D0-444A-48F4-914B-E19BE0CD1129}" type="pres">
      <dgm:prSet presAssocID="{FF65007B-CAA7-48D6-B384-5AFF37B45BE9}" presName="circleB" presStyleLbl="node1" presStyleIdx="3" presStyleCnt="4"/>
      <dgm:spPr/>
    </dgm:pt>
    <dgm:pt modelId="{4B4E1D20-195D-44B3-976F-FED5FA2A4DD5}" type="pres">
      <dgm:prSet presAssocID="{FF65007B-CAA7-48D6-B384-5AFF37B45BE9}" presName="spaceB" presStyleCnt="0"/>
      <dgm:spPr/>
    </dgm:pt>
  </dgm:ptLst>
  <dgm:cxnLst>
    <dgm:cxn modelId="{41BF5D09-610B-4E09-96F8-A4B07A87E6C0}" srcId="{B5980C23-002F-4E71-9314-0C1F23F73DFD}" destId="{7CB2F1AE-3767-49F4-BB78-39712643F93B}" srcOrd="2" destOrd="0" parTransId="{DD300365-5A0C-4CD4-8208-1F53A411D7FE}" sibTransId="{3E7F4E8B-8763-425D-8074-E007C7BBEB73}"/>
    <dgm:cxn modelId="{8040E50E-3374-4B4F-8EB4-87337573DEFE}" type="presOf" srcId="{9C535756-0015-4A16-A7BE-098EB41925C8}" destId="{31BC239F-266F-4F08-80DA-CC4810F763BE}" srcOrd="0" destOrd="0" presId="urn:microsoft.com/office/officeart/2005/8/layout/hProcess11"/>
    <dgm:cxn modelId="{3276D223-A6B0-4F4A-8029-388C467B5EE8}" srcId="{B5980C23-002F-4E71-9314-0C1F23F73DFD}" destId="{FF65007B-CAA7-48D6-B384-5AFF37B45BE9}" srcOrd="3" destOrd="0" parTransId="{014438B7-216D-4710-B105-DCC51EE3B0AB}" sibTransId="{EF98BB4B-2685-4DCF-98E6-E33BBAE56783}"/>
    <dgm:cxn modelId="{58A75239-C8E3-4E4B-85EC-58C2CD16712A}" srcId="{B5980C23-002F-4E71-9314-0C1F23F73DFD}" destId="{9C535756-0015-4A16-A7BE-098EB41925C8}" srcOrd="1" destOrd="0" parTransId="{8DE257CA-C5CA-4869-8A1E-AD6A1121963F}" sibTransId="{3FC9498C-0FF4-4978-ACA1-782BDA5550FF}"/>
    <dgm:cxn modelId="{FDACC557-EB5B-4189-B2F8-551D1BFC297D}" type="presOf" srcId="{B5980C23-002F-4E71-9314-0C1F23F73DFD}" destId="{A1093BA8-505C-4DAF-94ED-B155970F494B}" srcOrd="0" destOrd="0" presId="urn:microsoft.com/office/officeart/2005/8/layout/hProcess11"/>
    <dgm:cxn modelId="{D7F2BE84-F550-4243-8F97-B78FA162800E}" srcId="{B5980C23-002F-4E71-9314-0C1F23F73DFD}" destId="{8148CBC8-E3B2-4734-8606-40B2E6D9AEE1}" srcOrd="0" destOrd="0" parTransId="{B4F63FB7-B1F2-48CF-B0FF-7AEFA7DD55D9}" sibTransId="{95EC4E97-C082-4518-A0D0-7633CFE85FBB}"/>
    <dgm:cxn modelId="{C070B589-7572-4DF5-B19A-0445F1E7E5BC}" type="presOf" srcId="{7CB2F1AE-3767-49F4-BB78-39712643F93B}" destId="{8AFEEC55-FBD0-494A-A6EE-69BDE571144A}" srcOrd="0" destOrd="0" presId="urn:microsoft.com/office/officeart/2005/8/layout/hProcess11"/>
    <dgm:cxn modelId="{AE18099D-EBE1-467D-84A2-C060E1A529A2}" type="presOf" srcId="{8148CBC8-E3B2-4734-8606-40B2E6D9AEE1}" destId="{0D5F8CFC-F1D7-4E18-A7C0-B5120AAF59A7}" srcOrd="0" destOrd="0" presId="urn:microsoft.com/office/officeart/2005/8/layout/hProcess11"/>
    <dgm:cxn modelId="{759CDEBC-ADB2-4E9A-921D-85CD838BCAC4}" type="presOf" srcId="{FF65007B-CAA7-48D6-B384-5AFF37B45BE9}" destId="{68D3EFBC-3062-4794-84D8-B6F9E21C7851}" srcOrd="0" destOrd="0" presId="urn:microsoft.com/office/officeart/2005/8/layout/hProcess11"/>
    <dgm:cxn modelId="{0EB909EA-2E26-472B-9354-07C2B4F34840}" type="presParOf" srcId="{A1093BA8-505C-4DAF-94ED-B155970F494B}" destId="{A499145C-69E7-41B8-A16B-132F5371D94A}" srcOrd="0" destOrd="0" presId="urn:microsoft.com/office/officeart/2005/8/layout/hProcess11"/>
    <dgm:cxn modelId="{3FF1D8BD-221F-4796-A683-9F9158832616}" type="presParOf" srcId="{A1093BA8-505C-4DAF-94ED-B155970F494B}" destId="{A77F694B-7C67-476A-9B55-B22C01F03E90}" srcOrd="1" destOrd="0" presId="urn:microsoft.com/office/officeart/2005/8/layout/hProcess11"/>
    <dgm:cxn modelId="{D68BD4EB-0A5F-4E03-89E2-B3C1446E404C}" type="presParOf" srcId="{A77F694B-7C67-476A-9B55-B22C01F03E90}" destId="{BD2933F7-E3D6-47E8-BF3A-F46C53EBD4AA}" srcOrd="0" destOrd="0" presId="urn:microsoft.com/office/officeart/2005/8/layout/hProcess11"/>
    <dgm:cxn modelId="{716BF465-874C-4D73-A618-44699A20F405}" type="presParOf" srcId="{BD2933F7-E3D6-47E8-BF3A-F46C53EBD4AA}" destId="{0D5F8CFC-F1D7-4E18-A7C0-B5120AAF59A7}" srcOrd="0" destOrd="0" presId="urn:microsoft.com/office/officeart/2005/8/layout/hProcess11"/>
    <dgm:cxn modelId="{5C909DAA-0F7A-4535-9EF8-6654C9399F97}" type="presParOf" srcId="{BD2933F7-E3D6-47E8-BF3A-F46C53EBD4AA}" destId="{C56DF8E4-F6BE-4EAD-A1B4-5D030B1755A3}" srcOrd="1" destOrd="0" presId="urn:microsoft.com/office/officeart/2005/8/layout/hProcess11"/>
    <dgm:cxn modelId="{2794490D-04FC-4591-B96C-E057E79ADB74}" type="presParOf" srcId="{BD2933F7-E3D6-47E8-BF3A-F46C53EBD4AA}" destId="{CE107CB8-EC53-4729-AE1C-C30BE76C0EAB}" srcOrd="2" destOrd="0" presId="urn:microsoft.com/office/officeart/2005/8/layout/hProcess11"/>
    <dgm:cxn modelId="{E5906C6B-FD29-4813-8601-FFC16E7399FB}" type="presParOf" srcId="{A77F694B-7C67-476A-9B55-B22C01F03E90}" destId="{0A254D0B-F084-4E98-9E7A-FFF0C75DF363}" srcOrd="1" destOrd="0" presId="urn:microsoft.com/office/officeart/2005/8/layout/hProcess11"/>
    <dgm:cxn modelId="{D10BBB59-82EB-4A91-855E-65500FCF1760}" type="presParOf" srcId="{A77F694B-7C67-476A-9B55-B22C01F03E90}" destId="{36886D69-3E91-44F5-A747-38E420087223}" srcOrd="2" destOrd="0" presId="urn:microsoft.com/office/officeart/2005/8/layout/hProcess11"/>
    <dgm:cxn modelId="{0D49B7FD-3EF1-4F32-A80D-C6392D69EB6C}" type="presParOf" srcId="{36886D69-3E91-44F5-A747-38E420087223}" destId="{31BC239F-266F-4F08-80DA-CC4810F763BE}" srcOrd="0" destOrd="0" presId="urn:microsoft.com/office/officeart/2005/8/layout/hProcess11"/>
    <dgm:cxn modelId="{C56C1D8A-7126-4EBC-A4D4-304959501D84}" type="presParOf" srcId="{36886D69-3E91-44F5-A747-38E420087223}" destId="{F4602E8E-C351-4A1C-BD9B-645C544CF293}" srcOrd="1" destOrd="0" presId="urn:microsoft.com/office/officeart/2005/8/layout/hProcess11"/>
    <dgm:cxn modelId="{E1DA9BC9-915A-451D-A79D-4D4C75405D41}" type="presParOf" srcId="{36886D69-3E91-44F5-A747-38E420087223}" destId="{7D24BFE5-4A33-4E81-A803-2BB2A6CE8D3A}" srcOrd="2" destOrd="0" presId="urn:microsoft.com/office/officeart/2005/8/layout/hProcess11"/>
    <dgm:cxn modelId="{36E8B463-2488-452F-A45F-59AB9E384658}" type="presParOf" srcId="{A77F694B-7C67-476A-9B55-B22C01F03E90}" destId="{14B9D6EF-C99F-4203-A51F-8BA7AB74EC58}" srcOrd="3" destOrd="0" presId="urn:microsoft.com/office/officeart/2005/8/layout/hProcess11"/>
    <dgm:cxn modelId="{52B1C21F-F2BE-4A30-AE55-5E2191E446F6}" type="presParOf" srcId="{A77F694B-7C67-476A-9B55-B22C01F03E90}" destId="{324622BE-F2C9-4E2C-9080-396102B318FD}" srcOrd="4" destOrd="0" presId="urn:microsoft.com/office/officeart/2005/8/layout/hProcess11"/>
    <dgm:cxn modelId="{BC4C0E49-B047-4281-9BD9-393F5287F04E}" type="presParOf" srcId="{324622BE-F2C9-4E2C-9080-396102B318FD}" destId="{8AFEEC55-FBD0-494A-A6EE-69BDE571144A}" srcOrd="0" destOrd="0" presId="urn:microsoft.com/office/officeart/2005/8/layout/hProcess11"/>
    <dgm:cxn modelId="{EA26EECE-FF9E-409B-BA9D-B8EDFC0018F5}" type="presParOf" srcId="{324622BE-F2C9-4E2C-9080-396102B318FD}" destId="{45DC876E-9205-4329-9F94-4025180AB62B}" srcOrd="1" destOrd="0" presId="urn:microsoft.com/office/officeart/2005/8/layout/hProcess11"/>
    <dgm:cxn modelId="{D06FA7AC-A7C5-4B57-825A-E5FF1DCB3D96}" type="presParOf" srcId="{324622BE-F2C9-4E2C-9080-396102B318FD}" destId="{7A4D3B46-8D3A-426F-A1FE-3B43440AC815}" srcOrd="2" destOrd="0" presId="urn:microsoft.com/office/officeart/2005/8/layout/hProcess11"/>
    <dgm:cxn modelId="{3AA7F214-6F32-4997-98A5-52A3112E8289}" type="presParOf" srcId="{A77F694B-7C67-476A-9B55-B22C01F03E90}" destId="{DB13AC45-DD2D-4D97-90AD-5966B2E2ACA6}" srcOrd="5" destOrd="0" presId="urn:microsoft.com/office/officeart/2005/8/layout/hProcess11"/>
    <dgm:cxn modelId="{5B6418F7-03BC-4744-AA27-30418D8F25F2}" type="presParOf" srcId="{A77F694B-7C67-476A-9B55-B22C01F03E90}" destId="{219CA10D-87A3-444D-B3DE-A0AE6BABA8F2}" srcOrd="6" destOrd="0" presId="urn:microsoft.com/office/officeart/2005/8/layout/hProcess11"/>
    <dgm:cxn modelId="{88C2D1D7-7C25-4619-B9CA-D659859012BE}" type="presParOf" srcId="{219CA10D-87A3-444D-B3DE-A0AE6BABA8F2}" destId="{68D3EFBC-3062-4794-84D8-B6F9E21C7851}" srcOrd="0" destOrd="0" presId="urn:microsoft.com/office/officeart/2005/8/layout/hProcess11"/>
    <dgm:cxn modelId="{7DF89FA4-8ED8-48E6-954D-0D0D09204984}" type="presParOf" srcId="{219CA10D-87A3-444D-B3DE-A0AE6BABA8F2}" destId="{6A30D0D0-444A-48F4-914B-E19BE0CD1129}" srcOrd="1" destOrd="0" presId="urn:microsoft.com/office/officeart/2005/8/layout/hProcess11"/>
    <dgm:cxn modelId="{1CCCBA3D-0AE3-4067-8F86-072EC8AF94B7}" type="presParOf" srcId="{219CA10D-87A3-444D-B3DE-A0AE6BABA8F2}" destId="{4B4E1D20-195D-44B3-976F-FED5FA2A4DD5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980C23-002F-4E71-9314-0C1F23F73DFD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A7402795-68DB-4388-A5C6-BF79214C3FB4}">
      <dgm:prSet phldrT="[Text]"/>
      <dgm:spPr/>
      <dgm:t>
        <a:bodyPr/>
        <a:lstStyle/>
        <a:p>
          <a:r>
            <a:rPr lang="en-US" dirty="0"/>
            <a:t>1946 – Third Southeastern California Pathfinder Club (this club is still operating today) Elder John H. Hancock was Youth Director and designed the Pathfinder Club Emblem.</a:t>
          </a:r>
        </a:p>
      </dgm:t>
    </dgm:pt>
    <dgm:pt modelId="{C7BF883B-9D72-4CB0-BF18-FDAF36B84EE5}" type="parTrans" cxnId="{87143A71-0655-4272-AB8F-A7A7EF461601}">
      <dgm:prSet/>
      <dgm:spPr/>
      <dgm:t>
        <a:bodyPr/>
        <a:lstStyle/>
        <a:p>
          <a:endParaRPr lang="en-US"/>
        </a:p>
      </dgm:t>
    </dgm:pt>
    <dgm:pt modelId="{64C545FC-F1D2-4EE2-A134-2666F7543E3C}" type="sibTrans" cxnId="{87143A71-0655-4272-AB8F-A7A7EF461601}">
      <dgm:prSet/>
      <dgm:spPr/>
      <dgm:t>
        <a:bodyPr/>
        <a:lstStyle/>
        <a:p>
          <a:endParaRPr lang="en-US"/>
        </a:p>
      </dgm:t>
    </dgm:pt>
    <dgm:pt modelId="{A75467AF-7E9D-4061-B5CD-36319E39C92C}">
      <dgm:prSet phldrT="[Text]"/>
      <dgm:spPr/>
      <dgm:t>
        <a:bodyPr/>
        <a:lstStyle/>
        <a:p>
          <a:r>
            <a:rPr lang="en-US" dirty="0"/>
            <a:t>1948 – First Area Pathfinder Coordinators Appointed in Central California Conference</a:t>
          </a:r>
        </a:p>
      </dgm:t>
    </dgm:pt>
    <dgm:pt modelId="{0C5CF54E-DEF0-418E-8F92-DE69681AAFAF}" type="parTrans" cxnId="{0C493827-1568-405D-A799-70570CB4849E}">
      <dgm:prSet/>
      <dgm:spPr/>
      <dgm:t>
        <a:bodyPr/>
        <a:lstStyle/>
        <a:p>
          <a:endParaRPr lang="en-US"/>
        </a:p>
      </dgm:t>
    </dgm:pt>
    <dgm:pt modelId="{F07C2D3E-2727-4F6E-8A48-23F864EE5A01}" type="sibTrans" cxnId="{0C493827-1568-405D-A799-70570CB4849E}">
      <dgm:prSet/>
      <dgm:spPr/>
      <dgm:t>
        <a:bodyPr/>
        <a:lstStyle/>
        <a:p>
          <a:endParaRPr lang="en-US"/>
        </a:p>
      </dgm:t>
    </dgm:pt>
    <dgm:pt modelId="{7C9FE08E-650F-4CA2-B010-EC64DD8AAB1B}">
      <dgm:prSet phldrT="[Text]"/>
      <dgm:spPr/>
      <dgm:t>
        <a:bodyPr/>
        <a:lstStyle/>
        <a:p>
          <a:r>
            <a:rPr lang="en-US" dirty="0"/>
            <a:t>1949 – Henry Bergh writes Pathfinder Song</a:t>
          </a:r>
        </a:p>
      </dgm:t>
    </dgm:pt>
    <dgm:pt modelId="{C70531B6-F737-41EB-9097-38865A7740DD}" type="parTrans" cxnId="{5B0E2E62-DD9D-4AF3-A908-96E3F3EAE43F}">
      <dgm:prSet/>
      <dgm:spPr/>
      <dgm:t>
        <a:bodyPr/>
        <a:lstStyle/>
        <a:p>
          <a:endParaRPr lang="en-US"/>
        </a:p>
      </dgm:t>
    </dgm:pt>
    <dgm:pt modelId="{590EE521-E881-4984-92B4-AF8D1E709A15}" type="sibTrans" cxnId="{5B0E2E62-DD9D-4AF3-A908-96E3F3EAE43F}">
      <dgm:prSet/>
      <dgm:spPr/>
      <dgm:t>
        <a:bodyPr/>
        <a:lstStyle/>
        <a:p>
          <a:endParaRPr lang="en-US"/>
        </a:p>
      </dgm:t>
    </dgm:pt>
    <dgm:pt modelId="{7B992D89-49C1-4FED-8FE7-E7ECAF18AD45}">
      <dgm:prSet phldrT="[Text]"/>
      <dgm:spPr/>
      <dgm:t>
        <a:bodyPr/>
        <a:lstStyle/>
        <a:p>
          <a:r>
            <a:rPr lang="en-US" dirty="0"/>
            <a:t>1950 – General Conference authorizes establishment of JMV Pathfinder clubs for world field.  Explorer class added </a:t>
          </a:r>
        </a:p>
      </dgm:t>
    </dgm:pt>
    <dgm:pt modelId="{C0D882F9-5EBB-4F77-86E3-23DDB287CF0B}" type="parTrans" cxnId="{323220D4-499A-4FB2-8B20-F6BE4BEFF7BF}">
      <dgm:prSet/>
      <dgm:spPr/>
      <dgm:t>
        <a:bodyPr/>
        <a:lstStyle/>
        <a:p>
          <a:endParaRPr lang="en-US"/>
        </a:p>
      </dgm:t>
    </dgm:pt>
    <dgm:pt modelId="{4C73A308-2358-41F9-850F-544E13394395}" type="sibTrans" cxnId="{323220D4-499A-4FB2-8B20-F6BE4BEFF7BF}">
      <dgm:prSet/>
      <dgm:spPr/>
      <dgm:t>
        <a:bodyPr/>
        <a:lstStyle/>
        <a:p>
          <a:endParaRPr lang="en-US"/>
        </a:p>
      </dgm:t>
    </dgm:pt>
    <dgm:pt modelId="{A1093BA8-505C-4DAF-94ED-B155970F494B}" type="pres">
      <dgm:prSet presAssocID="{B5980C23-002F-4E71-9314-0C1F23F73DFD}" presName="Name0" presStyleCnt="0">
        <dgm:presLayoutVars>
          <dgm:dir/>
          <dgm:resizeHandles val="exact"/>
        </dgm:presLayoutVars>
      </dgm:prSet>
      <dgm:spPr/>
    </dgm:pt>
    <dgm:pt modelId="{A499145C-69E7-41B8-A16B-132F5371D94A}" type="pres">
      <dgm:prSet presAssocID="{B5980C23-002F-4E71-9314-0C1F23F73DFD}" presName="arrow" presStyleLbl="bgShp" presStyleIdx="0" presStyleCnt="1"/>
      <dgm:spPr/>
    </dgm:pt>
    <dgm:pt modelId="{A77F694B-7C67-476A-9B55-B22C01F03E90}" type="pres">
      <dgm:prSet presAssocID="{B5980C23-002F-4E71-9314-0C1F23F73DFD}" presName="points" presStyleCnt="0"/>
      <dgm:spPr/>
    </dgm:pt>
    <dgm:pt modelId="{BC1A4D8D-76F7-4BC3-B327-4F432CECA4A5}" type="pres">
      <dgm:prSet presAssocID="{A7402795-68DB-4388-A5C6-BF79214C3FB4}" presName="compositeA" presStyleCnt="0"/>
      <dgm:spPr/>
    </dgm:pt>
    <dgm:pt modelId="{D8C491E8-D538-475A-A758-087B816FAA57}" type="pres">
      <dgm:prSet presAssocID="{A7402795-68DB-4388-A5C6-BF79214C3FB4}" presName="textA" presStyleLbl="revTx" presStyleIdx="0" presStyleCnt="4" custScaleX="214825">
        <dgm:presLayoutVars>
          <dgm:bulletEnabled val="1"/>
        </dgm:presLayoutVars>
      </dgm:prSet>
      <dgm:spPr/>
    </dgm:pt>
    <dgm:pt modelId="{B328BACF-21D2-4339-807B-F0AECCEDE854}" type="pres">
      <dgm:prSet presAssocID="{A7402795-68DB-4388-A5C6-BF79214C3FB4}" presName="circleA" presStyleLbl="node1" presStyleIdx="0" presStyleCnt="4"/>
      <dgm:spPr/>
    </dgm:pt>
    <dgm:pt modelId="{BA653CFE-D5EF-4339-B794-5F953E12B784}" type="pres">
      <dgm:prSet presAssocID="{A7402795-68DB-4388-A5C6-BF79214C3FB4}" presName="spaceA" presStyleCnt="0"/>
      <dgm:spPr/>
    </dgm:pt>
    <dgm:pt modelId="{04314290-55E9-45BC-9763-40C67686E68E}" type="pres">
      <dgm:prSet presAssocID="{64C545FC-F1D2-4EE2-A134-2666F7543E3C}" presName="space" presStyleCnt="0"/>
      <dgm:spPr/>
    </dgm:pt>
    <dgm:pt modelId="{CAA2772C-CFFD-4082-B28E-29F449FC5F69}" type="pres">
      <dgm:prSet presAssocID="{A75467AF-7E9D-4061-B5CD-36319E39C92C}" presName="compositeB" presStyleCnt="0"/>
      <dgm:spPr/>
    </dgm:pt>
    <dgm:pt modelId="{03ED90EB-8E6A-4A0D-8EA0-97246974D18C}" type="pres">
      <dgm:prSet presAssocID="{A75467AF-7E9D-4061-B5CD-36319E39C92C}" presName="textB" presStyleLbl="revTx" presStyleIdx="1" presStyleCnt="4">
        <dgm:presLayoutVars>
          <dgm:bulletEnabled val="1"/>
        </dgm:presLayoutVars>
      </dgm:prSet>
      <dgm:spPr/>
    </dgm:pt>
    <dgm:pt modelId="{1A0999FA-73F3-4256-A829-A5B49084D10C}" type="pres">
      <dgm:prSet presAssocID="{A75467AF-7E9D-4061-B5CD-36319E39C92C}" presName="circleB" presStyleLbl="node1" presStyleIdx="1" presStyleCnt="4"/>
      <dgm:spPr/>
    </dgm:pt>
    <dgm:pt modelId="{5AA134D4-7AA0-4C39-8ADC-2F5A0F20CD53}" type="pres">
      <dgm:prSet presAssocID="{A75467AF-7E9D-4061-B5CD-36319E39C92C}" presName="spaceB" presStyleCnt="0"/>
      <dgm:spPr/>
    </dgm:pt>
    <dgm:pt modelId="{60633835-E382-416D-8EC1-13029846B5EA}" type="pres">
      <dgm:prSet presAssocID="{F07C2D3E-2727-4F6E-8A48-23F864EE5A01}" presName="space" presStyleCnt="0"/>
      <dgm:spPr/>
    </dgm:pt>
    <dgm:pt modelId="{AFC5E73F-0A4F-437B-8C68-0734D5B88508}" type="pres">
      <dgm:prSet presAssocID="{7C9FE08E-650F-4CA2-B010-EC64DD8AAB1B}" presName="compositeA" presStyleCnt="0"/>
      <dgm:spPr/>
    </dgm:pt>
    <dgm:pt modelId="{A66238D0-267D-4D74-A1A6-268C318DE7F0}" type="pres">
      <dgm:prSet presAssocID="{7C9FE08E-650F-4CA2-B010-EC64DD8AAB1B}" presName="textA" presStyleLbl="revTx" presStyleIdx="2" presStyleCnt="4">
        <dgm:presLayoutVars>
          <dgm:bulletEnabled val="1"/>
        </dgm:presLayoutVars>
      </dgm:prSet>
      <dgm:spPr/>
    </dgm:pt>
    <dgm:pt modelId="{33F86705-9F68-4B04-B96F-F47A2B574C16}" type="pres">
      <dgm:prSet presAssocID="{7C9FE08E-650F-4CA2-B010-EC64DD8AAB1B}" presName="circleA" presStyleLbl="node1" presStyleIdx="2" presStyleCnt="4"/>
      <dgm:spPr/>
    </dgm:pt>
    <dgm:pt modelId="{9EA81470-8F4E-4053-8DB5-C874D834D3E7}" type="pres">
      <dgm:prSet presAssocID="{7C9FE08E-650F-4CA2-B010-EC64DD8AAB1B}" presName="spaceA" presStyleCnt="0"/>
      <dgm:spPr/>
    </dgm:pt>
    <dgm:pt modelId="{277DE07E-8B32-4326-B667-A2EF5D54654F}" type="pres">
      <dgm:prSet presAssocID="{590EE521-E881-4984-92B4-AF8D1E709A15}" presName="space" presStyleCnt="0"/>
      <dgm:spPr/>
    </dgm:pt>
    <dgm:pt modelId="{B94155DE-1E0F-490B-84FF-F8BA451D220D}" type="pres">
      <dgm:prSet presAssocID="{7B992D89-49C1-4FED-8FE7-E7ECAF18AD45}" presName="compositeB" presStyleCnt="0"/>
      <dgm:spPr/>
    </dgm:pt>
    <dgm:pt modelId="{3636E8F4-21FF-4705-9D30-C3B1690A89F5}" type="pres">
      <dgm:prSet presAssocID="{7B992D89-49C1-4FED-8FE7-E7ECAF18AD45}" presName="textB" presStyleLbl="revTx" presStyleIdx="3" presStyleCnt="4">
        <dgm:presLayoutVars>
          <dgm:bulletEnabled val="1"/>
        </dgm:presLayoutVars>
      </dgm:prSet>
      <dgm:spPr/>
    </dgm:pt>
    <dgm:pt modelId="{DEB69BA3-18C0-49BD-8087-32304449A0BE}" type="pres">
      <dgm:prSet presAssocID="{7B992D89-49C1-4FED-8FE7-E7ECAF18AD45}" presName="circleB" presStyleLbl="node1" presStyleIdx="3" presStyleCnt="4"/>
      <dgm:spPr/>
    </dgm:pt>
    <dgm:pt modelId="{7A1C146A-9636-4594-9E36-6AA50BBC463F}" type="pres">
      <dgm:prSet presAssocID="{7B992D89-49C1-4FED-8FE7-E7ECAF18AD45}" presName="spaceB" presStyleCnt="0"/>
      <dgm:spPr/>
    </dgm:pt>
  </dgm:ptLst>
  <dgm:cxnLst>
    <dgm:cxn modelId="{E6D2E60E-F591-4AAD-A2C6-7B8BC38ED688}" type="presOf" srcId="{7C9FE08E-650F-4CA2-B010-EC64DD8AAB1B}" destId="{A66238D0-267D-4D74-A1A6-268C318DE7F0}" srcOrd="0" destOrd="0" presId="urn:microsoft.com/office/officeart/2005/8/layout/hProcess11"/>
    <dgm:cxn modelId="{0C493827-1568-405D-A799-70570CB4849E}" srcId="{B5980C23-002F-4E71-9314-0C1F23F73DFD}" destId="{A75467AF-7E9D-4061-B5CD-36319E39C92C}" srcOrd="1" destOrd="0" parTransId="{0C5CF54E-DEF0-418E-8F92-DE69681AAFAF}" sibTransId="{F07C2D3E-2727-4F6E-8A48-23F864EE5A01}"/>
    <dgm:cxn modelId="{5B0E2E62-DD9D-4AF3-A908-96E3F3EAE43F}" srcId="{B5980C23-002F-4E71-9314-0C1F23F73DFD}" destId="{7C9FE08E-650F-4CA2-B010-EC64DD8AAB1B}" srcOrd="2" destOrd="0" parTransId="{C70531B6-F737-41EB-9097-38865A7740DD}" sibTransId="{590EE521-E881-4984-92B4-AF8D1E709A15}"/>
    <dgm:cxn modelId="{87143A71-0655-4272-AB8F-A7A7EF461601}" srcId="{B5980C23-002F-4E71-9314-0C1F23F73DFD}" destId="{A7402795-68DB-4388-A5C6-BF79214C3FB4}" srcOrd="0" destOrd="0" parTransId="{C7BF883B-9D72-4CB0-BF18-FDAF36B84EE5}" sibTransId="{64C545FC-F1D2-4EE2-A134-2666F7543E3C}"/>
    <dgm:cxn modelId="{A7BB2397-5E73-4AA4-9BA0-AE8C51B65B97}" type="presOf" srcId="{A7402795-68DB-4388-A5C6-BF79214C3FB4}" destId="{D8C491E8-D538-475A-A758-087B816FAA57}" srcOrd="0" destOrd="0" presId="urn:microsoft.com/office/officeart/2005/8/layout/hProcess11"/>
    <dgm:cxn modelId="{8EFFFBA5-EEDC-4E3C-BFBF-827B25B21151}" type="presOf" srcId="{A75467AF-7E9D-4061-B5CD-36319E39C92C}" destId="{03ED90EB-8E6A-4A0D-8EA0-97246974D18C}" srcOrd="0" destOrd="0" presId="urn:microsoft.com/office/officeart/2005/8/layout/hProcess11"/>
    <dgm:cxn modelId="{A841AEAA-B941-4566-AC6F-0256C2ED133A}" type="presOf" srcId="{B5980C23-002F-4E71-9314-0C1F23F73DFD}" destId="{A1093BA8-505C-4DAF-94ED-B155970F494B}" srcOrd="0" destOrd="0" presId="urn:microsoft.com/office/officeart/2005/8/layout/hProcess11"/>
    <dgm:cxn modelId="{323220D4-499A-4FB2-8B20-F6BE4BEFF7BF}" srcId="{B5980C23-002F-4E71-9314-0C1F23F73DFD}" destId="{7B992D89-49C1-4FED-8FE7-E7ECAF18AD45}" srcOrd="3" destOrd="0" parTransId="{C0D882F9-5EBB-4F77-86E3-23DDB287CF0B}" sibTransId="{4C73A308-2358-41F9-850F-544E13394395}"/>
    <dgm:cxn modelId="{FF448FE3-025C-49F7-9233-6AFE9AE9DFF4}" type="presOf" srcId="{7B992D89-49C1-4FED-8FE7-E7ECAF18AD45}" destId="{3636E8F4-21FF-4705-9D30-C3B1690A89F5}" srcOrd="0" destOrd="0" presId="urn:microsoft.com/office/officeart/2005/8/layout/hProcess11"/>
    <dgm:cxn modelId="{7EE87F62-6019-48E5-BDBD-7879875ED8B2}" type="presParOf" srcId="{A1093BA8-505C-4DAF-94ED-B155970F494B}" destId="{A499145C-69E7-41B8-A16B-132F5371D94A}" srcOrd="0" destOrd="0" presId="urn:microsoft.com/office/officeart/2005/8/layout/hProcess11"/>
    <dgm:cxn modelId="{F7257DD7-3F20-4594-8626-468297552748}" type="presParOf" srcId="{A1093BA8-505C-4DAF-94ED-B155970F494B}" destId="{A77F694B-7C67-476A-9B55-B22C01F03E90}" srcOrd="1" destOrd="0" presId="urn:microsoft.com/office/officeart/2005/8/layout/hProcess11"/>
    <dgm:cxn modelId="{0113D4FC-AEBF-4DE2-A75B-E181026C72EA}" type="presParOf" srcId="{A77F694B-7C67-476A-9B55-B22C01F03E90}" destId="{BC1A4D8D-76F7-4BC3-B327-4F432CECA4A5}" srcOrd="0" destOrd="0" presId="urn:microsoft.com/office/officeart/2005/8/layout/hProcess11"/>
    <dgm:cxn modelId="{B494D719-5DFF-4E41-A541-828216367D95}" type="presParOf" srcId="{BC1A4D8D-76F7-4BC3-B327-4F432CECA4A5}" destId="{D8C491E8-D538-475A-A758-087B816FAA57}" srcOrd="0" destOrd="0" presId="urn:microsoft.com/office/officeart/2005/8/layout/hProcess11"/>
    <dgm:cxn modelId="{3C253A97-4202-45FD-9FB7-BC4F1B23280E}" type="presParOf" srcId="{BC1A4D8D-76F7-4BC3-B327-4F432CECA4A5}" destId="{B328BACF-21D2-4339-807B-F0AECCEDE854}" srcOrd="1" destOrd="0" presId="urn:microsoft.com/office/officeart/2005/8/layout/hProcess11"/>
    <dgm:cxn modelId="{545EE329-E58D-4433-AC68-3FB0B82C7ED4}" type="presParOf" srcId="{BC1A4D8D-76F7-4BC3-B327-4F432CECA4A5}" destId="{BA653CFE-D5EF-4339-B794-5F953E12B784}" srcOrd="2" destOrd="0" presId="urn:microsoft.com/office/officeart/2005/8/layout/hProcess11"/>
    <dgm:cxn modelId="{AABE5840-01BB-4C29-B196-785216142FDD}" type="presParOf" srcId="{A77F694B-7C67-476A-9B55-B22C01F03E90}" destId="{04314290-55E9-45BC-9763-40C67686E68E}" srcOrd="1" destOrd="0" presId="urn:microsoft.com/office/officeart/2005/8/layout/hProcess11"/>
    <dgm:cxn modelId="{79A699BE-4EE2-46FC-AC6F-D348C3CEBE6C}" type="presParOf" srcId="{A77F694B-7C67-476A-9B55-B22C01F03E90}" destId="{CAA2772C-CFFD-4082-B28E-29F449FC5F69}" srcOrd="2" destOrd="0" presId="urn:microsoft.com/office/officeart/2005/8/layout/hProcess11"/>
    <dgm:cxn modelId="{1466B1DB-FDB6-4A78-A8E9-8AB1A7AA9681}" type="presParOf" srcId="{CAA2772C-CFFD-4082-B28E-29F449FC5F69}" destId="{03ED90EB-8E6A-4A0D-8EA0-97246974D18C}" srcOrd="0" destOrd="0" presId="urn:microsoft.com/office/officeart/2005/8/layout/hProcess11"/>
    <dgm:cxn modelId="{5914ECFE-4FA8-4180-972D-B805BD43AB47}" type="presParOf" srcId="{CAA2772C-CFFD-4082-B28E-29F449FC5F69}" destId="{1A0999FA-73F3-4256-A829-A5B49084D10C}" srcOrd="1" destOrd="0" presId="urn:microsoft.com/office/officeart/2005/8/layout/hProcess11"/>
    <dgm:cxn modelId="{C6F7869C-F1B3-4C1E-AAD1-1F2EF97426F1}" type="presParOf" srcId="{CAA2772C-CFFD-4082-B28E-29F449FC5F69}" destId="{5AA134D4-7AA0-4C39-8ADC-2F5A0F20CD53}" srcOrd="2" destOrd="0" presId="urn:microsoft.com/office/officeart/2005/8/layout/hProcess11"/>
    <dgm:cxn modelId="{5D12D107-6184-499B-9229-F08607376A0B}" type="presParOf" srcId="{A77F694B-7C67-476A-9B55-B22C01F03E90}" destId="{60633835-E382-416D-8EC1-13029846B5EA}" srcOrd="3" destOrd="0" presId="urn:microsoft.com/office/officeart/2005/8/layout/hProcess11"/>
    <dgm:cxn modelId="{5DDC5624-BA96-4D9E-8048-D9A2DCCE560C}" type="presParOf" srcId="{A77F694B-7C67-476A-9B55-B22C01F03E90}" destId="{AFC5E73F-0A4F-437B-8C68-0734D5B88508}" srcOrd="4" destOrd="0" presId="urn:microsoft.com/office/officeart/2005/8/layout/hProcess11"/>
    <dgm:cxn modelId="{29B96FFD-9767-4AD0-AB14-6BDB27853083}" type="presParOf" srcId="{AFC5E73F-0A4F-437B-8C68-0734D5B88508}" destId="{A66238D0-267D-4D74-A1A6-268C318DE7F0}" srcOrd="0" destOrd="0" presId="urn:microsoft.com/office/officeart/2005/8/layout/hProcess11"/>
    <dgm:cxn modelId="{A26B57E2-22F7-4340-A689-E9C24F6432A4}" type="presParOf" srcId="{AFC5E73F-0A4F-437B-8C68-0734D5B88508}" destId="{33F86705-9F68-4B04-B96F-F47A2B574C16}" srcOrd="1" destOrd="0" presId="urn:microsoft.com/office/officeart/2005/8/layout/hProcess11"/>
    <dgm:cxn modelId="{2A122D79-04F2-40D7-9C16-206249A1AE89}" type="presParOf" srcId="{AFC5E73F-0A4F-437B-8C68-0734D5B88508}" destId="{9EA81470-8F4E-4053-8DB5-C874D834D3E7}" srcOrd="2" destOrd="0" presId="urn:microsoft.com/office/officeart/2005/8/layout/hProcess11"/>
    <dgm:cxn modelId="{09EEEC95-4810-4ABD-ADB6-B632147C37B2}" type="presParOf" srcId="{A77F694B-7C67-476A-9B55-B22C01F03E90}" destId="{277DE07E-8B32-4326-B667-A2EF5D54654F}" srcOrd="5" destOrd="0" presId="urn:microsoft.com/office/officeart/2005/8/layout/hProcess11"/>
    <dgm:cxn modelId="{1558DED8-6F0F-4E57-B56C-2E5208A75FD0}" type="presParOf" srcId="{A77F694B-7C67-476A-9B55-B22C01F03E90}" destId="{B94155DE-1E0F-490B-84FF-F8BA451D220D}" srcOrd="6" destOrd="0" presId="urn:microsoft.com/office/officeart/2005/8/layout/hProcess11"/>
    <dgm:cxn modelId="{6F38A7C1-CB2E-42DA-87A6-7B290A6D4445}" type="presParOf" srcId="{B94155DE-1E0F-490B-84FF-F8BA451D220D}" destId="{3636E8F4-21FF-4705-9D30-C3B1690A89F5}" srcOrd="0" destOrd="0" presId="urn:microsoft.com/office/officeart/2005/8/layout/hProcess11"/>
    <dgm:cxn modelId="{705B7F75-FCED-456B-A686-6DA7CB2B3E87}" type="presParOf" srcId="{B94155DE-1E0F-490B-84FF-F8BA451D220D}" destId="{DEB69BA3-18C0-49BD-8087-32304449A0BE}" srcOrd="1" destOrd="0" presId="urn:microsoft.com/office/officeart/2005/8/layout/hProcess11"/>
    <dgm:cxn modelId="{A0E02769-775B-4314-A962-C16C4E7CE3F2}" type="presParOf" srcId="{B94155DE-1E0F-490B-84FF-F8BA451D220D}" destId="{7A1C146A-9636-4594-9E36-6AA50BBC463F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5980C23-002F-4E71-9314-0C1F23F73DFD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C32C104F-3B7F-4491-A52B-30E87D4D6508}">
      <dgm:prSet phldrT="[Text]"/>
      <dgm:spPr/>
      <dgm:t>
        <a:bodyPr/>
        <a:lstStyle/>
        <a:p>
          <a:r>
            <a:rPr lang="en-US" dirty="0"/>
            <a:t>1953 – First Pathfinder Camporee in the Atlantic  Union, Camp </a:t>
          </a:r>
          <a:r>
            <a:rPr lang="en-US" dirty="0" err="1"/>
            <a:t>Winnekeag</a:t>
          </a:r>
          <a:r>
            <a:rPr lang="en-US" dirty="0"/>
            <a:t> October 9-11</a:t>
          </a:r>
        </a:p>
      </dgm:t>
    </dgm:pt>
    <dgm:pt modelId="{8DFF798A-886D-45FD-A1C9-851791A867B9}" type="parTrans" cxnId="{3DF7E04C-B768-4D0C-B828-2670FD23EB7A}">
      <dgm:prSet/>
      <dgm:spPr/>
    </dgm:pt>
    <dgm:pt modelId="{014088AB-3AB5-4B49-8141-CAABC1F1FB4A}" type="sibTrans" cxnId="{3DF7E04C-B768-4D0C-B828-2670FD23EB7A}">
      <dgm:prSet/>
      <dgm:spPr/>
    </dgm:pt>
    <dgm:pt modelId="{CEE0FE63-B9C1-4FAD-81F6-50E7AC1A308C}">
      <dgm:prSet phldrT="[Text]"/>
      <dgm:spPr/>
      <dgm:t>
        <a:bodyPr/>
        <a:lstStyle/>
        <a:p>
          <a:r>
            <a:rPr lang="en-US" dirty="0"/>
            <a:t>1951 – First Pathfinder Fair, Dinuba, CA.  Master Comrade changed to Master Guide</a:t>
          </a:r>
        </a:p>
      </dgm:t>
    </dgm:pt>
    <dgm:pt modelId="{C6CAB932-79AD-46B7-9FED-2073760A8405}" type="parTrans" cxnId="{CEF67BD8-EF75-4288-9E3A-EA257941D6A1}">
      <dgm:prSet/>
      <dgm:spPr/>
    </dgm:pt>
    <dgm:pt modelId="{0F778663-19E3-4974-92D0-AFC068BE19C8}" type="sibTrans" cxnId="{CEF67BD8-EF75-4288-9E3A-EA257941D6A1}">
      <dgm:prSet/>
      <dgm:spPr/>
    </dgm:pt>
    <dgm:pt modelId="{0DD80FE5-63BE-420C-AABF-51B3E6FAE4D9}">
      <dgm:prSet phldrT="[Text]"/>
      <dgm:spPr/>
      <dgm:t>
        <a:bodyPr/>
        <a:lstStyle/>
        <a:p>
          <a:r>
            <a:rPr lang="en-US" dirty="0"/>
            <a:t>1952 – Halloween can collecting idea developed in Wisconsin</a:t>
          </a:r>
        </a:p>
      </dgm:t>
    </dgm:pt>
    <dgm:pt modelId="{79E962C0-6EE5-45C9-80CB-A294371F1A02}" type="parTrans" cxnId="{1792C35D-21D1-4F11-91F4-D1F40B59CC19}">
      <dgm:prSet/>
      <dgm:spPr/>
    </dgm:pt>
    <dgm:pt modelId="{FA80DE92-607A-489B-826F-4C76D5CB5818}" type="sibTrans" cxnId="{1792C35D-21D1-4F11-91F4-D1F40B59CC19}">
      <dgm:prSet/>
      <dgm:spPr/>
    </dgm:pt>
    <dgm:pt modelId="{C06526C2-7B3D-4115-855C-153D13592443}">
      <dgm:prSet phldrT="[Text]"/>
      <dgm:spPr/>
      <dgm:t>
        <a:bodyPr/>
        <a:lstStyle/>
        <a:p>
          <a:r>
            <a:rPr lang="en-US"/>
            <a:t>1954 – Second Pathfinder Camporee held in Southeastern California Conference at JMV Pathfinder Camp, Idyllwild, CA May 7-9</a:t>
          </a:r>
          <a:endParaRPr lang="en-US" dirty="0"/>
        </a:p>
      </dgm:t>
    </dgm:pt>
    <dgm:pt modelId="{9BB6C79D-31D9-4D84-86A3-5EB1D662BF78}" type="parTrans" cxnId="{4490727F-0F41-453A-B4A5-1B0FB0CFF84B}">
      <dgm:prSet/>
      <dgm:spPr/>
    </dgm:pt>
    <dgm:pt modelId="{6E11A658-9C4E-4774-82AC-78C432DCA4B9}" type="sibTrans" cxnId="{4490727F-0F41-453A-B4A5-1B0FB0CFF84B}">
      <dgm:prSet/>
      <dgm:spPr/>
    </dgm:pt>
    <dgm:pt modelId="{A1093BA8-505C-4DAF-94ED-B155970F494B}" type="pres">
      <dgm:prSet presAssocID="{B5980C23-002F-4E71-9314-0C1F23F73DFD}" presName="Name0" presStyleCnt="0">
        <dgm:presLayoutVars>
          <dgm:dir/>
          <dgm:resizeHandles val="exact"/>
        </dgm:presLayoutVars>
      </dgm:prSet>
      <dgm:spPr/>
    </dgm:pt>
    <dgm:pt modelId="{A499145C-69E7-41B8-A16B-132F5371D94A}" type="pres">
      <dgm:prSet presAssocID="{B5980C23-002F-4E71-9314-0C1F23F73DFD}" presName="arrow" presStyleLbl="bgShp" presStyleIdx="0" presStyleCnt="1"/>
      <dgm:spPr/>
    </dgm:pt>
    <dgm:pt modelId="{A77F694B-7C67-476A-9B55-B22C01F03E90}" type="pres">
      <dgm:prSet presAssocID="{B5980C23-002F-4E71-9314-0C1F23F73DFD}" presName="points" presStyleCnt="0"/>
      <dgm:spPr/>
    </dgm:pt>
    <dgm:pt modelId="{0C0C4B98-ED30-4B2D-AD3B-0F49B3F0762A}" type="pres">
      <dgm:prSet presAssocID="{CEE0FE63-B9C1-4FAD-81F6-50E7AC1A308C}" presName="compositeA" presStyleCnt="0"/>
      <dgm:spPr/>
    </dgm:pt>
    <dgm:pt modelId="{3C55E2FE-946E-4577-8383-7C9DBB2C5889}" type="pres">
      <dgm:prSet presAssocID="{CEE0FE63-B9C1-4FAD-81F6-50E7AC1A308C}" presName="textA" presStyleLbl="revTx" presStyleIdx="0" presStyleCnt="4">
        <dgm:presLayoutVars>
          <dgm:bulletEnabled val="1"/>
        </dgm:presLayoutVars>
      </dgm:prSet>
      <dgm:spPr/>
    </dgm:pt>
    <dgm:pt modelId="{775ED737-DFEA-4A68-B27B-FF3247F351CC}" type="pres">
      <dgm:prSet presAssocID="{CEE0FE63-B9C1-4FAD-81F6-50E7AC1A308C}" presName="circleA" presStyleLbl="node1" presStyleIdx="0" presStyleCnt="4"/>
      <dgm:spPr/>
    </dgm:pt>
    <dgm:pt modelId="{55C00D87-A943-4659-8D09-3E41B968F607}" type="pres">
      <dgm:prSet presAssocID="{CEE0FE63-B9C1-4FAD-81F6-50E7AC1A308C}" presName="spaceA" presStyleCnt="0"/>
      <dgm:spPr/>
    </dgm:pt>
    <dgm:pt modelId="{E929898B-E30E-4333-A98C-99A2A440A744}" type="pres">
      <dgm:prSet presAssocID="{0F778663-19E3-4974-92D0-AFC068BE19C8}" presName="space" presStyleCnt="0"/>
      <dgm:spPr/>
    </dgm:pt>
    <dgm:pt modelId="{37F79C20-E453-4C03-87CA-403599FAF60D}" type="pres">
      <dgm:prSet presAssocID="{0DD80FE5-63BE-420C-AABF-51B3E6FAE4D9}" presName="compositeB" presStyleCnt="0"/>
      <dgm:spPr/>
    </dgm:pt>
    <dgm:pt modelId="{BDBC7531-66A5-4D6A-B6D9-6B751661DC63}" type="pres">
      <dgm:prSet presAssocID="{0DD80FE5-63BE-420C-AABF-51B3E6FAE4D9}" presName="textB" presStyleLbl="revTx" presStyleIdx="1" presStyleCnt="4">
        <dgm:presLayoutVars>
          <dgm:bulletEnabled val="1"/>
        </dgm:presLayoutVars>
      </dgm:prSet>
      <dgm:spPr/>
    </dgm:pt>
    <dgm:pt modelId="{D507B80B-9A26-49A1-A759-99A7A42A578F}" type="pres">
      <dgm:prSet presAssocID="{0DD80FE5-63BE-420C-AABF-51B3E6FAE4D9}" presName="circleB" presStyleLbl="node1" presStyleIdx="1" presStyleCnt="4"/>
      <dgm:spPr/>
    </dgm:pt>
    <dgm:pt modelId="{531756E4-925E-41D3-8904-FA94549C76E5}" type="pres">
      <dgm:prSet presAssocID="{0DD80FE5-63BE-420C-AABF-51B3E6FAE4D9}" presName="spaceB" presStyleCnt="0"/>
      <dgm:spPr/>
    </dgm:pt>
    <dgm:pt modelId="{CD05B86D-1728-4E79-9874-20793F3818FD}" type="pres">
      <dgm:prSet presAssocID="{FA80DE92-607A-489B-826F-4C76D5CB5818}" presName="space" presStyleCnt="0"/>
      <dgm:spPr/>
    </dgm:pt>
    <dgm:pt modelId="{FBBF6188-3F40-4300-BE17-3A5703232535}" type="pres">
      <dgm:prSet presAssocID="{C32C104F-3B7F-4491-A52B-30E87D4D6508}" presName="compositeA" presStyleCnt="0"/>
      <dgm:spPr/>
    </dgm:pt>
    <dgm:pt modelId="{3AB774DF-1DD0-4CF2-A78F-8085F4FDDD7B}" type="pres">
      <dgm:prSet presAssocID="{C32C104F-3B7F-4491-A52B-30E87D4D6508}" presName="textA" presStyleLbl="revTx" presStyleIdx="2" presStyleCnt="4">
        <dgm:presLayoutVars>
          <dgm:bulletEnabled val="1"/>
        </dgm:presLayoutVars>
      </dgm:prSet>
      <dgm:spPr/>
    </dgm:pt>
    <dgm:pt modelId="{B4F51185-0544-4E6B-9FA9-A32782F72578}" type="pres">
      <dgm:prSet presAssocID="{C32C104F-3B7F-4491-A52B-30E87D4D6508}" presName="circleA" presStyleLbl="node1" presStyleIdx="2" presStyleCnt="4"/>
      <dgm:spPr/>
    </dgm:pt>
    <dgm:pt modelId="{CCD16EDB-EBCA-4EC5-98AD-51A6B332ADFB}" type="pres">
      <dgm:prSet presAssocID="{C32C104F-3B7F-4491-A52B-30E87D4D6508}" presName="spaceA" presStyleCnt="0"/>
      <dgm:spPr/>
    </dgm:pt>
    <dgm:pt modelId="{B49A7F50-16EE-41F9-98BE-A47AA6FB557F}" type="pres">
      <dgm:prSet presAssocID="{014088AB-3AB5-4B49-8141-CAABC1F1FB4A}" presName="space" presStyleCnt="0"/>
      <dgm:spPr/>
    </dgm:pt>
    <dgm:pt modelId="{6BE7C423-9630-4C7B-8575-77EAF8AC751E}" type="pres">
      <dgm:prSet presAssocID="{C06526C2-7B3D-4115-855C-153D13592443}" presName="compositeB" presStyleCnt="0"/>
      <dgm:spPr/>
    </dgm:pt>
    <dgm:pt modelId="{F8BB2279-54BE-4C04-AE26-0504D5068B04}" type="pres">
      <dgm:prSet presAssocID="{C06526C2-7B3D-4115-855C-153D13592443}" presName="textB" presStyleLbl="revTx" presStyleIdx="3" presStyleCnt="4">
        <dgm:presLayoutVars>
          <dgm:bulletEnabled val="1"/>
        </dgm:presLayoutVars>
      </dgm:prSet>
      <dgm:spPr/>
    </dgm:pt>
    <dgm:pt modelId="{E04EC683-6AC5-4292-82FF-FB010C504F03}" type="pres">
      <dgm:prSet presAssocID="{C06526C2-7B3D-4115-855C-153D13592443}" presName="circleB" presStyleLbl="node1" presStyleIdx="3" presStyleCnt="4"/>
      <dgm:spPr/>
    </dgm:pt>
    <dgm:pt modelId="{6F94C358-D2D1-46CF-BD7B-48FC437557B2}" type="pres">
      <dgm:prSet presAssocID="{C06526C2-7B3D-4115-855C-153D13592443}" presName="spaceB" presStyleCnt="0"/>
      <dgm:spPr/>
    </dgm:pt>
  </dgm:ptLst>
  <dgm:cxnLst>
    <dgm:cxn modelId="{E713172C-6515-4319-9510-D5835FDD8417}" type="presOf" srcId="{0DD80FE5-63BE-420C-AABF-51B3E6FAE4D9}" destId="{BDBC7531-66A5-4D6A-B6D9-6B751661DC63}" srcOrd="0" destOrd="0" presId="urn:microsoft.com/office/officeart/2005/8/layout/hProcess11"/>
    <dgm:cxn modelId="{1792C35D-21D1-4F11-91F4-D1F40B59CC19}" srcId="{B5980C23-002F-4E71-9314-0C1F23F73DFD}" destId="{0DD80FE5-63BE-420C-AABF-51B3E6FAE4D9}" srcOrd="1" destOrd="0" parTransId="{79E962C0-6EE5-45C9-80CB-A294371F1A02}" sibTransId="{FA80DE92-607A-489B-826F-4C76D5CB5818}"/>
    <dgm:cxn modelId="{F5678460-B23C-41A3-B453-1CB63F217D20}" type="presOf" srcId="{C06526C2-7B3D-4115-855C-153D13592443}" destId="{F8BB2279-54BE-4C04-AE26-0504D5068B04}" srcOrd="0" destOrd="0" presId="urn:microsoft.com/office/officeart/2005/8/layout/hProcess11"/>
    <dgm:cxn modelId="{3DF7E04C-B768-4D0C-B828-2670FD23EB7A}" srcId="{B5980C23-002F-4E71-9314-0C1F23F73DFD}" destId="{C32C104F-3B7F-4491-A52B-30E87D4D6508}" srcOrd="2" destOrd="0" parTransId="{8DFF798A-886D-45FD-A1C9-851791A867B9}" sibTransId="{014088AB-3AB5-4B49-8141-CAABC1F1FB4A}"/>
    <dgm:cxn modelId="{99C06774-BD0C-4135-981F-1D8E694E119C}" type="presOf" srcId="{B5980C23-002F-4E71-9314-0C1F23F73DFD}" destId="{A1093BA8-505C-4DAF-94ED-B155970F494B}" srcOrd="0" destOrd="0" presId="urn:microsoft.com/office/officeart/2005/8/layout/hProcess11"/>
    <dgm:cxn modelId="{4490727F-0F41-453A-B4A5-1B0FB0CFF84B}" srcId="{B5980C23-002F-4E71-9314-0C1F23F73DFD}" destId="{C06526C2-7B3D-4115-855C-153D13592443}" srcOrd="3" destOrd="0" parTransId="{9BB6C79D-31D9-4D84-86A3-5EB1D662BF78}" sibTransId="{6E11A658-9C4E-4774-82AC-78C432DCA4B9}"/>
    <dgm:cxn modelId="{CEF67BD8-EF75-4288-9E3A-EA257941D6A1}" srcId="{B5980C23-002F-4E71-9314-0C1F23F73DFD}" destId="{CEE0FE63-B9C1-4FAD-81F6-50E7AC1A308C}" srcOrd="0" destOrd="0" parTransId="{C6CAB932-79AD-46B7-9FED-2073760A8405}" sibTransId="{0F778663-19E3-4974-92D0-AFC068BE19C8}"/>
    <dgm:cxn modelId="{CBA280EE-0BC0-4594-906B-C44CAC2BE103}" type="presOf" srcId="{C32C104F-3B7F-4491-A52B-30E87D4D6508}" destId="{3AB774DF-1DD0-4CF2-A78F-8085F4FDDD7B}" srcOrd="0" destOrd="0" presId="urn:microsoft.com/office/officeart/2005/8/layout/hProcess11"/>
    <dgm:cxn modelId="{B5267FFF-C5B3-4027-A377-AD6608EA72B0}" type="presOf" srcId="{CEE0FE63-B9C1-4FAD-81F6-50E7AC1A308C}" destId="{3C55E2FE-946E-4577-8383-7C9DBB2C5889}" srcOrd="0" destOrd="0" presId="urn:microsoft.com/office/officeart/2005/8/layout/hProcess11"/>
    <dgm:cxn modelId="{6BBF1A58-CBE3-4169-957B-5969820924BA}" type="presParOf" srcId="{A1093BA8-505C-4DAF-94ED-B155970F494B}" destId="{A499145C-69E7-41B8-A16B-132F5371D94A}" srcOrd="0" destOrd="0" presId="urn:microsoft.com/office/officeart/2005/8/layout/hProcess11"/>
    <dgm:cxn modelId="{E8A3191C-89B9-4643-A0FC-8D79BAA6766A}" type="presParOf" srcId="{A1093BA8-505C-4DAF-94ED-B155970F494B}" destId="{A77F694B-7C67-476A-9B55-B22C01F03E90}" srcOrd="1" destOrd="0" presId="urn:microsoft.com/office/officeart/2005/8/layout/hProcess11"/>
    <dgm:cxn modelId="{971AFF8D-F4C5-48FC-B4B5-AF2EEC50D17C}" type="presParOf" srcId="{A77F694B-7C67-476A-9B55-B22C01F03E90}" destId="{0C0C4B98-ED30-4B2D-AD3B-0F49B3F0762A}" srcOrd="0" destOrd="0" presId="urn:microsoft.com/office/officeart/2005/8/layout/hProcess11"/>
    <dgm:cxn modelId="{D31CB54D-8194-4CA1-8B91-B65643E89F90}" type="presParOf" srcId="{0C0C4B98-ED30-4B2D-AD3B-0F49B3F0762A}" destId="{3C55E2FE-946E-4577-8383-7C9DBB2C5889}" srcOrd="0" destOrd="0" presId="urn:microsoft.com/office/officeart/2005/8/layout/hProcess11"/>
    <dgm:cxn modelId="{E1F455F7-DBC4-4237-B8CA-A5411A433B96}" type="presParOf" srcId="{0C0C4B98-ED30-4B2D-AD3B-0F49B3F0762A}" destId="{775ED737-DFEA-4A68-B27B-FF3247F351CC}" srcOrd="1" destOrd="0" presId="urn:microsoft.com/office/officeart/2005/8/layout/hProcess11"/>
    <dgm:cxn modelId="{B75BBE26-510E-454F-9C77-FC7866E73593}" type="presParOf" srcId="{0C0C4B98-ED30-4B2D-AD3B-0F49B3F0762A}" destId="{55C00D87-A943-4659-8D09-3E41B968F607}" srcOrd="2" destOrd="0" presId="urn:microsoft.com/office/officeart/2005/8/layout/hProcess11"/>
    <dgm:cxn modelId="{2765C1FF-F64B-4BDC-A7B9-B3DF3B10458A}" type="presParOf" srcId="{A77F694B-7C67-476A-9B55-B22C01F03E90}" destId="{E929898B-E30E-4333-A98C-99A2A440A744}" srcOrd="1" destOrd="0" presId="urn:microsoft.com/office/officeart/2005/8/layout/hProcess11"/>
    <dgm:cxn modelId="{D1E9C723-50E8-45EB-9D81-44AFABBF8FFB}" type="presParOf" srcId="{A77F694B-7C67-476A-9B55-B22C01F03E90}" destId="{37F79C20-E453-4C03-87CA-403599FAF60D}" srcOrd="2" destOrd="0" presId="urn:microsoft.com/office/officeart/2005/8/layout/hProcess11"/>
    <dgm:cxn modelId="{7E16CBFA-032E-40A1-BB87-3142D00392C9}" type="presParOf" srcId="{37F79C20-E453-4C03-87CA-403599FAF60D}" destId="{BDBC7531-66A5-4D6A-B6D9-6B751661DC63}" srcOrd="0" destOrd="0" presId="urn:microsoft.com/office/officeart/2005/8/layout/hProcess11"/>
    <dgm:cxn modelId="{D3A16438-7543-482B-839A-04A00226AFB9}" type="presParOf" srcId="{37F79C20-E453-4C03-87CA-403599FAF60D}" destId="{D507B80B-9A26-49A1-A759-99A7A42A578F}" srcOrd="1" destOrd="0" presId="urn:microsoft.com/office/officeart/2005/8/layout/hProcess11"/>
    <dgm:cxn modelId="{4598312C-E921-4FA8-BD27-39D06CFF173F}" type="presParOf" srcId="{37F79C20-E453-4C03-87CA-403599FAF60D}" destId="{531756E4-925E-41D3-8904-FA94549C76E5}" srcOrd="2" destOrd="0" presId="urn:microsoft.com/office/officeart/2005/8/layout/hProcess11"/>
    <dgm:cxn modelId="{5B23D2ED-E16C-4DD3-A1F9-673B426C6A40}" type="presParOf" srcId="{A77F694B-7C67-476A-9B55-B22C01F03E90}" destId="{CD05B86D-1728-4E79-9874-20793F3818FD}" srcOrd="3" destOrd="0" presId="urn:microsoft.com/office/officeart/2005/8/layout/hProcess11"/>
    <dgm:cxn modelId="{FAFB1AE9-070D-40EC-9C6F-324AECF3E305}" type="presParOf" srcId="{A77F694B-7C67-476A-9B55-B22C01F03E90}" destId="{FBBF6188-3F40-4300-BE17-3A5703232535}" srcOrd="4" destOrd="0" presId="urn:microsoft.com/office/officeart/2005/8/layout/hProcess11"/>
    <dgm:cxn modelId="{47B3E022-D73D-4509-AB2D-262FB5E46EBB}" type="presParOf" srcId="{FBBF6188-3F40-4300-BE17-3A5703232535}" destId="{3AB774DF-1DD0-4CF2-A78F-8085F4FDDD7B}" srcOrd="0" destOrd="0" presId="urn:microsoft.com/office/officeart/2005/8/layout/hProcess11"/>
    <dgm:cxn modelId="{2B0BF69E-A25D-4674-98FE-F879F707E118}" type="presParOf" srcId="{FBBF6188-3F40-4300-BE17-3A5703232535}" destId="{B4F51185-0544-4E6B-9FA9-A32782F72578}" srcOrd="1" destOrd="0" presId="urn:microsoft.com/office/officeart/2005/8/layout/hProcess11"/>
    <dgm:cxn modelId="{3B5470AA-6401-4DB4-8808-EFE06BC65727}" type="presParOf" srcId="{FBBF6188-3F40-4300-BE17-3A5703232535}" destId="{CCD16EDB-EBCA-4EC5-98AD-51A6B332ADFB}" srcOrd="2" destOrd="0" presId="urn:microsoft.com/office/officeart/2005/8/layout/hProcess11"/>
    <dgm:cxn modelId="{40D3C3B8-B928-4D03-9537-3B3BC1DE30E4}" type="presParOf" srcId="{A77F694B-7C67-476A-9B55-B22C01F03E90}" destId="{B49A7F50-16EE-41F9-98BE-A47AA6FB557F}" srcOrd="5" destOrd="0" presId="urn:microsoft.com/office/officeart/2005/8/layout/hProcess11"/>
    <dgm:cxn modelId="{B324AF81-8545-433A-AB4F-4751B138B81C}" type="presParOf" srcId="{A77F694B-7C67-476A-9B55-B22C01F03E90}" destId="{6BE7C423-9630-4C7B-8575-77EAF8AC751E}" srcOrd="6" destOrd="0" presId="urn:microsoft.com/office/officeart/2005/8/layout/hProcess11"/>
    <dgm:cxn modelId="{40A3CC2A-DE5B-47C9-97AD-CC9155765BCC}" type="presParOf" srcId="{6BE7C423-9630-4C7B-8575-77EAF8AC751E}" destId="{F8BB2279-54BE-4C04-AE26-0504D5068B04}" srcOrd="0" destOrd="0" presId="urn:microsoft.com/office/officeart/2005/8/layout/hProcess11"/>
    <dgm:cxn modelId="{CD782DDE-87ED-43F1-8BD0-091BA55101BF}" type="presParOf" srcId="{6BE7C423-9630-4C7B-8575-77EAF8AC751E}" destId="{E04EC683-6AC5-4292-82FF-FB010C504F03}" srcOrd="1" destOrd="0" presId="urn:microsoft.com/office/officeart/2005/8/layout/hProcess11"/>
    <dgm:cxn modelId="{931D5D03-8EEC-4A2C-9FAC-91702E1A6851}" type="presParOf" srcId="{6BE7C423-9630-4C7B-8575-77EAF8AC751E}" destId="{6F94C358-D2D1-46CF-BD7B-48FC437557B2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5980C23-002F-4E71-9314-0C1F23F73DFD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C2CB5534-D30B-441D-A136-65348C753AEB}">
      <dgm:prSet phldrT="[Text]"/>
      <dgm:spPr/>
      <dgm:t>
        <a:bodyPr/>
        <a:lstStyle/>
        <a:p>
          <a:r>
            <a:rPr lang="en-US" dirty="0"/>
            <a:t>1965 – Eager Beaver program introduced</a:t>
          </a:r>
        </a:p>
      </dgm:t>
    </dgm:pt>
    <dgm:pt modelId="{C71C3313-113A-4D00-B5C0-6C062DF69A59}" type="parTrans" cxnId="{8928D96C-1B29-4704-A69F-A880870A92A8}">
      <dgm:prSet/>
      <dgm:spPr/>
      <dgm:t>
        <a:bodyPr/>
        <a:lstStyle/>
        <a:p>
          <a:endParaRPr lang="en-US"/>
        </a:p>
      </dgm:t>
    </dgm:pt>
    <dgm:pt modelId="{6E8A23E9-92F0-4D3B-93C3-4EE57C1228B5}" type="sibTrans" cxnId="{8928D96C-1B29-4704-A69F-A880870A92A8}">
      <dgm:prSet/>
      <dgm:spPr/>
      <dgm:t>
        <a:bodyPr/>
        <a:lstStyle/>
        <a:p>
          <a:endParaRPr lang="en-US"/>
        </a:p>
      </dgm:t>
    </dgm:pt>
    <dgm:pt modelId="{E3D898FB-E26F-468F-A33A-7525573C820F}">
      <dgm:prSet phldrT="[Text]"/>
      <dgm:spPr/>
      <dgm:t>
        <a:bodyPr/>
        <a:lstStyle/>
        <a:p>
          <a:r>
            <a:rPr lang="en-US" dirty="0"/>
            <a:t>1960- First Union Camporee, Lone Pine, CA</a:t>
          </a:r>
        </a:p>
      </dgm:t>
    </dgm:pt>
    <dgm:pt modelId="{443598A4-9715-48C4-A526-96A2A34885F3}" type="sibTrans" cxnId="{7BD07C78-B236-4554-BF8D-BA298F4786A6}">
      <dgm:prSet/>
      <dgm:spPr/>
      <dgm:t>
        <a:bodyPr/>
        <a:lstStyle/>
        <a:p>
          <a:endParaRPr lang="en-US"/>
        </a:p>
      </dgm:t>
    </dgm:pt>
    <dgm:pt modelId="{4D55221D-E00F-4EF4-806F-3040442A8C5F}" type="parTrans" cxnId="{7BD07C78-B236-4554-BF8D-BA298F4786A6}">
      <dgm:prSet/>
      <dgm:spPr/>
      <dgm:t>
        <a:bodyPr/>
        <a:lstStyle/>
        <a:p>
          <a:endParaRPr lang="en-US"/>
        </a:p>
      </dgm:t>
    </dgm:pt>
    <dgm:pt modelId="{4EAE8D85-93F7-4A02-9AC5-B6808CEED7E0}">
      <dgm:prSet phldrT="[Text]"/>
      <dgm:spPr/>
      <dgm:t>
        <a:bodyPr/>
        <a:lstStyle/>
        <a:p>
          <a:r>
            <a:rPr lang="en-US" dirty="0"/>
            <a:t>1962 – Pathfinder Field Guide published; New 60 hour Pathfinder Staff Training course</a:t>
          </a:r>
        </a:p>
      </dgm:t>
    </dgm:pt>
    <dgm:pt modelId="{AEBB927D-3D64-4F70-A199-6F6B7540E14F}" type="parTrans" cxnId="{EB07C054-B9CA-46D5-8073-CB36A3E7CD72}">
      <dgm:prSet/>
      <dgm:spPr/>
      <dgm:t>
        <a:bodyPr/>
        <a:lstStyle/>
        <a:p>
          <a:endParaRPr lang="en-US"/>
        </a:p>
      </dgm:t>
    </dgm:pt>
    <dgm:pt modelId="{CB7BC706-FF50-4D2D-A039-17C579756D47}" type="sibTrans" cxnId="{EB07C054-B9CA-46D5-8073-CB36A3E7CD72}">
      <dgm:prSet/>
      <dgm:spPr/>
      <dgm:t>
        <a:bodyPr/>
        <a:lstStyle/>
        <a:p>
          <a:endParaRPr lang="en-US"/>
        </a:p>
      </dgm:t>
    </dgm:pt>
    <dgm:pt modelId="{BAF209EC-9C07-4FAD-9FC7-26169F724B82}">
      <dgm:prSet phldrT="[Text]"/>
      <dgm:spPr/>
      <dgm:t>
        <a:bodyPr/>
        <a:lstStyle/>
        <a:p>
          <a:r>
            <a:rPr lang="en-US" dirty="0"/>
            <a:t>1966 – Pioneer class added (later changed to Ranger)</a:t>
          </a:r>
        </a:p>
      </dgm:t>
    </dgm:pt>
    <dgm:pt modelId="{414B4924-C12E-4CA9-814C-8BD36C2C402F}" type="parTrans" cxnId="{FB6FF2D8-5791-4CAB-A0C1-39BB48C86894}">
      <dgm:prSet/>
      <dgm:spPr/>
    </dgm:pt>
    <dgm:pt modelId="{059ACD3B-BBCA-471D-AB76-F9E7AA2E4DB0}" type="sibTrans" cxnId="{FB6FF2D8-5791-4CAB-A0C1-39BB48C86894}">
      <dgm:prSet/>
      <dgm:spPr/>
    </dgm:pt>
    <dgm:pt modelId="{A1093BA8-505C-4DAF-94ED-B155970F494B}" type="pres">
      <dgm:prSet presAssocID="{B5980C23-002F-4E71-9314-0C1F23F73DFD}" presName="Name0" presStyleCnt="0">
        <dgm:presLayoutVars>
          <dgm:dir/>
          <dgm:resizeHandles val="exact"/>
        </dgm:presLayoutVars>
      </dgm:prSet>
      <dgm:spPr/>
    </dgm:pt>
    <dgm:pt modelId="{A499145C-69E7-41B8-A16B-132F5371D94A}" type="pres">
      <dgm:prSet presAssocID="{B5980C23-002F-4E71-9314-0C1F23F73DFD}" presName="arrow" presStyleLbl="bgShp" presStyleIdx="0" presStyleCnt="1"/>
      <dgm:spPr/>
    </dgm:pt>
    <dgm:pt modelId="{A77F694B-7C67-476A-9B55-B22C01F03E90}" type="pres">
      <dgm:prSet presAssocID="{B5980C23-002F-4E71-9314-0C1F23F73DFD}" presName="points" presStyleCnt="0"/>
      <dgm:spPr/>
    </dgm:pt>
    <dgm:pt modelId="{8A2CE1C1-9006-4BD6-9013-E4510604A070}" type="pres">
      <dgm:prSet presAssocID="{E3D898FB-E26F-468F-A33A-7525573C820F}" presName="compositeA" presStyleCnt="0"/>
      <dgm:spPr/>
    </dgm:pt>
    <dgm:pt modelId="{9D90BCB8-2B5E-4620-9FBB-D66EC97C2E95}" type="pres">
      <dgm:prSet presAssocID="{E3D898FB-E26F-468F-A33A-7525573C820F}" presName="textA" presStyleLbl="revTx" presStyleIdx="0" presStyleCnt="4">
        <dgm:presLayoutVars>
          <dgm:bulletEnabled val="1"/>
        </dgm:presLayoutVars>
      </dgm:prSet>
      <dgm:spPr/>
    </dgm:pt>
    <dgm:pt modelId="{D3A80E75-415D-40EA-9EA5-5758E7372AEA}" type="pres">
      <dgm:prSet presAssocID="{E3D898FB-E26F-468F-A33A-7525573C820F}" presName="circleA" presStyleLbl="node1" presStyleIdx="0" presStyleCnt="4"/>
      <dgm:spPr/>
    </dgm:pt>
    <dgm:pt modelId="{8A45FFCB-43C1-480A-958D-FC40C7A6E23D}" type="pres">
      <dgm:prSet presAssocID="{E3D898FB-E26F-468F-A33A-7525573C820F}" presName="spaceA" presStyleCnt="0"/>
      <dgm:spPr/>
    </dgm:pt>
    <dgm:pt modelId="{349B0E59-D07F-40BD-ACCB-30A31D9F1ED4}" type="pres">
      <dgm:prSet presAssocID="{443598A4-9715-48C4-A526-96A2A34885F3}" presName="space" presStyleCnt="0"/>
      <dgm:spPr/>
    </dgm:pt>
    <dgm:pt modelId="{22BA2319-3D4E-4778-93F4-2BD3A86F8F03}" type="pres">
      <dgm:prSet presAssocID="{4EAE8D85-93F7-4A02-9AC5-B6808CEED7E0}" presName="compositeB" presStyleCnt="0"/>
      <dgm:spPr/>
    </dgm:pt>
    <dgm:pt modelId="{BC60E8B1-66D3-4070-9CB6-6E96D7BFFC23}" type="pres">
      <dgm:prSet presAssocID="{4EAE8D85-93F7-4A02-9AC5-B6808CEED7E0}" presName="textB" presStyleLbl="revTx" presStyleIdx="1" presStyleCnt="4">
        <dgm:presLayoutVars>
          <dgm:bulletEnabled val="1"/>
        </dgm:presLayoutVars>
      </dgm:prSet>
      <dgm:spPr/>
    </dgm:pt>
    <dgm:pt modelId="{830494DF-553C-4186-9658-7C409198EB90}" type="pres">
      <dgm:prSet presAssocID="{4EAE8D85-93F7-4A02-9AC5-B6808CEED7E0}" presName="circleB" presStyleLbl="node1" presStyleIdx="1" presStyleCnt="4"/>
      <dgm:spPr/>
    </dgm:pt>
    <dgm:pt modelId="{3EEA646C-06E9-4D8E-AE55-8021316D6A9A}" type="pres">
      <dgm:prSet presAssocID="{4EAE8D85-93F7-4A02-9AC5-B6808CEED7E0}" presName="spaceB" presStyleCnt="0"/>
      <dgm:spPr/>
    </dgm:pt>
    <dgm:pt modelId="{855ABBAE-0F40-4BF9-A92C-7CA1E4D61F2D}" type="pres">
      <dgm:prSet presAssocID="{CB7BC706-FF50-4D2D-A039-17C579756D47}" presName="space" presStyleCnt="0"/>
      <dgm:spPr/>
    </dgm:pt>
    <dgm:pt modelId="{3FFF3913-0C8C-45D0-BD4C-931461BF1CD9}" type="pres">
      <dgm:prSet presAssocID="{C2CB5534-D30B-441D-A136-65348C753AEB}" presName="compositeA" presStyleCnt="0"/>
      <dgm:spPr/>
    </dgm:pt>
    <dgm:pt modelId="{C3CE1CA3-A8D3-4E84-9EBF-D16F163283BF}" type="pres">
      <dgm:prSet presAssocID="{C2CB5534-D30B-441D-A136-65348C753AEB}" presName="textA" presStyleLbl="revTx" presStyleIdx="2" presStyleCnt="4">
        <dgm:presLayoutVars>
          <dgm:bulletEnabled val="1"/>
        </dgm:presLayoutVars>
      </dgm:prSet>
      <dgm:spPr/>
    </dgm:pt>
    <dgm:pt modelId="{6697ECC1-7B90-4D84-BD93-F2B208838076}" type="pres">
      <dgm:prSet presAssocID="{C2CB5534-D30B-441D-A136-65348C753AEB}" presName="circleA" presStyleLbl="node1" presStyleIdx="2" presStyleCnt="4"/>
      <dgm:spPr/>
    </dgm:pt>
    <dgm:pt modelId="{F74F10B6-4AA6-4588-BE2E-15A0C29CAD55}" type="pres">
      <dgm:prSet presAssocID="{C2CB5534-D30B-441D-A136-65348C753AEB}" presName="spaceA" presStyleCnt="0"/>
      <dgm:spPr/>
    </dgm:pt>
    <dgm:pt modelId="{59080155-CAF6-44F6-B183-39BB72626D71}" type="pres">
      <dgm:prSet presAssocID="{6E8A23E9-92F0-4D3B-93C3-4EE57C1228B5}" presName="space" presStyleCnt="0"/>
      <dgm:spPr/>
    </dgm:pt>
    <dgm:pt modelId="{A72F8AF2-61C6-4B36-A806-838788C02A89}" type="pres">
      <dgm:prSet presAssocID="{BAF209EC-9C07-4FAD-9FC7-26169F724B82}" presName="compositeB" presStyleCnt="0"/>
      <dgm:spPr/>
    </dgm:pt>
    <dgm:pt modelId="{246C3EE4-47AF-4C46-9FCC-43D640369B59}" type="pres">
      <dgm:prSet presAssocID="{BAF209EC-9C07-4FAD-9FC7-26169F724B82}" presName="textB" presStyleLbl="revTx" presStyleIdx="3" presStyleCnt="4">
        <dgm:presLayoutVars>
          <dgm:bulletEnabled val="1"/>
        </dgm:presLayoutVars>
      </dgm:prSet>
      <dgm:spPr/>
    </dgm:pt>
    <dgm:pt modelId="{86F92CD0-C719-491A-B570-B6EE9DCB7335}" type="pres">
      <dgm:prSet presAssocID="{BAF209EC-9C07-4FAD-9FC7-26169F724B82}" presName="circleB" presStyleLbl="node1" presStyleIdx="3" presStyleCnt="4"/>
      <dgm:spPr/>
    </dgm:pt>
    <dgm:pt modelId="{CF4C8370-0DFD-428E-80FA-4EF1165ED7A7}" type="pres">
      <dgm:prSet presAssocID="{BAF209EC-9C07-4FAD-9FC7-26169F724B82}" presName="spaceB" presStyleCnt="0"/>
      <dgm:spPr/>
    </dgm:pt>
  </dgm:ptLst>
  <dgm:cxnLst>
    <dgm:cxn modelId="{E19D6B0D-2151-46EA-8FF3-6DD300D5B458}" type="presOf" srcId="{4EAE8D85-93F7-4A02-9AC5-B6808CEED7E0}" destId="{BC60E8B1-66D3-4070-9CB6-6E96D7BFFC23}" srcOrd="0" destOrd="0" presId="urn:microsoft.com/office/officeart/2005/8/layout/hProcess11"/>
    <dgm:cxn modelId="{4F2F3613-E99B-4020-893D-941E38AF877F}" type="presOf" srcId="{B5980C23-002F-4E71-9314-0C1F23F73DFD}" destId="{A1093BA8-505C-4DAF-94ED-B155970F494B}" srcOrd="0" destOrd="0" presId="urn:microsoft.com/office/officeart/2005/8/layout/hProcess11"/>
    <dgm:cxn modelId="{8928D96C-1B29-4704-A69F-A880870A92A8}" srcId="{B5980C23-002F-4E71-9314-0C1F23F73DFD}" destId="{C2CB5534-D30B-441D-A136-65348C753AEB}" srcOrd="2" destOrd="0" parTransId="{C71C3313-113A-4D00-B5C0-6C062DF69A59}" sibTransId="{6E8A23E9-92F0-4D3B-93C3-4EE57C1228B5}"/>
    <dgm:cxn modelId="{EB07C054-B9CA-46D5-8073-CB36A3E7CD72}" srcId="{B5980C23-002F-4E71-9314-0C1F23F73DFD}" destId="{4EAE8D85-93F7-4A02-9AC5-B6808CEED7E0}" srcOrd="1" destOrd="0" parTransId="{AEBB927D-3D64-4F70-A199-6F6B7540E14F}" sibTransId="{CB7BC706-FF50-4D2D-A039-17C579756D47}"/>
    <dgm:cxn modelId="{7BD07C78-B236-4554-BF8D-BA298F4786A6}" srcId="{B5980C23-002F-4E71-9314-0C1F23F73DFD}" destId="{E3D898FB-E26F-468F-A33A-7525573C820F}" srcOrd="0" destOrd="0" parTransId="{4D55221D-E00F-4EF4-806F-3040442A8C5F}" sibTransId="{443598A4-9715-48C4-A526-96A2A34885F3}"/>
    <dgm:cxn modelId="{2EFA7FC9-D3FE-4955-A540-BC95BED4F92B}" type="presOf" srcId="{BAF209EC-9C07-4FAD-9FC7-26169F724B82}" destId="{246C3EE4-47AF-4C46-9FCC-43D640369B59}" srcOrd="0" destOrd="0" presId="urn:microsoft.com/office/officeart/2005/8/layout/hProcess11"/>
    <dgm:cxn modelId="{FB6FF2D8-5791-4CAB-A0C1-39BB48C86894}" srcId="{B5980C23-002F-4E71-9314-0C1F23F73DFD}" destId="{BAF209EC-9C07-4FAD-9FC7-26169F724B82}" srcOrd="3" destOrd="0" parTransId="{414B4924-C12E-4CA9-814C-8BD36C2C402F}" sibTransId="{059ACD3B-BBCA-471D-AB76-F9E7AA2E4DB0}"/>
    <dgm:cxn modelId="{C6E6F9EC-9CAC-4368-B6E7-A83A72F0CFE8}" type="presOf" srcId="{E3D898FB-E26F-468F-A33A-7525573C820F}" destId="{9D90BCB8-2B5E-4620-9FBB-D66EC97C2E95}" srcOrd="0" destOrd="0" presId="urn:microsoft.com/office/officeart/2005/8/layout/hProcess11"/>
    <dgm:cxn modelId="{589226FD-67B4-4BC3-A025-9D0A55A6F100}" type="presOf" srcId="{C2CB5534-D30B-441D-A136-65348C753AEB}" destId="{C3CE1CA3-A8D3-4E84-9EBF-D16F163283BF}" srcOrd="0" destOrd="0" presId="urn:microsoft.com/office/officeart/2005/8/layout/hProcess11"/>
    <dgm:cxn modelId="{7D46D018-76A1-48C7-B3C3-99CA0CEEE827}" type="presParOf" srcId="{A1093BA8-505C-4DAF-94ED-B155970F494B}" destId="{A499145C-69E7-41B8-A16B-132F5371D94A}" srcOrd="0" destOrd="0" presId="urn:microsoft.com/office/officeart/2005/8/layout/hProcess11"/>
    <dgm:cxn modelId="{30E484BB-8C9C-458F-92BF-A10343DA2EF8}" type="presParOf" srcId="{A1093BA8-505C-4DAF-94ED-B155970F494B}" destId="{A77F694B-7C67-476A-9B55-B22C01F03E90}" srcOrd="1" destOrd="0" presId="urn:microsoft.com/office/officeart/2005/8/layout/hProcess11"/>
    <dgm:cxn modelId="{5BC9B95F-04FB-476F-8AF1-53CAF5100472}" type="presParOf" srcId="{A77F694B-7C67-476A-9B55-B22C01F03E90}" destId="{8A2CE1C1-9006-4BD6-9013-E4510604A070}" srcOrd="0" destOrd="0" presId="urn:microsoft.com/office/officeart/2005/8/layout/hProcess11"/>
    <dgm:cxn modelId="{38F91027-AB8A-4643-88E3-124AE71A156E}" type="presParOf" srcId="{8A2CE1C1-9006-4BD6-9013-E4510604A070}" destId="{9D90BCB8-2B5E-4620-9FBB-D66EC97C2E95}" srcOrd="0" destOrd="0" presId="urn:microsoft.com/office/officeart/2005/8/layout/hProcess11"/>
    <dgm:cxn modelId="{BB1B7F97-245D-475A-9534-B75E73CAB77B}" type="presParOf" srcId="{8A2CE1C1-9006-4BD6-9013-E4510604A070}" destId="{D3A80E75-415D-40EA-9EA5-5758E7372AEA}" srcOrd="1" destOrd="0" presId="urn:microsoft.com/office/officeart/2005/8/layout/hProcess11"/>
    <dgm:cxn modelId="{BB7D8EFC-7B0E-43F5-BAA1-77BF74ADB3F1}" type="presParOf" srcId="{8A2CE1C1-9006-4BD6-9013-E4510604A070}" destId="{8A45FFCB-43C1-480A-958D-FC40C7A6E23D}" srcOrd="2" destOrd="0" presId="urn:microsoft.com/office/officeart/2005/8/layout/hProcess11"/>
    <dgm:cxn modelId="{C493F7BA-5AF6-4559-BEEA-03ADB5FDEE99}" type="presParOf" srcId="{A77F694B-7C67-476A-9B55-B22C01F03E90}" destId="{349B0E59-D07F-40BD-ACCB-30A31D9F1ED4}" srcOrd="1" destOrd="0" presId="urn:microsoft.com/office/officeart/2005/8/layout/hProcess11"/>
    <dgm:cxn modelId="{E048AED7-D192-4E76-B225-B39B6741162E}" type="presParOf" srcId="{A77F694B-7C67-476A-9B55-B22C01F03E90}" destId="{22BA2319-3D4E-4778-93F4-2BD3A86F8F03}" srcOrd="2" destOrd="0" presId="urn:microsoft.com/office/officeart/2005/8/layout/hProcess11"/>
    <dgm:cxn modelId="{B0863605-7D7D-4A5D-B44C-9ABC3A856F90}" type="presParOf" srcId="{22BA2319-3D4E-4778-93F4-2BD3A86F8F03}" destId="{BC60E8B1-66D3-4070-9CB6-6E96D7BFFC23}" srcOrd="0" destOrd="0" presId="urn:microsoft.com/office/officeart/2005/8/layout/hProcess11"/>
    <dgm:cxn modelId="{D688940F-C4FE-4C3D-B632-F1BD0599B9E9}" type="presParOf" srcId="{22BA2319-3D4E-4778-93F4-2BD3A86F8F03}" destId="{830494DF-553C-4186-9658-7C409198EB90}" srcOrd="1" destOrd="0" presId="urn:microsoft.com/office/officeart/2005/8/layout/hProcess11"/>
    <dgm:cxn modelId="{F0C93E2D-D260-4122-9013-77F9151EF4F7}" type="presParOf" srcId="{22BA2319-3D4E-4778-93F4-2BD3A86F8F03}" destId="{3EEA646C-06E9-4D8E-AE55-8021316D6A9A}" srcOrd="2" destOrd="0" presId="urn:microsoft.com/office/officeart/2005/8/layout/hProcess11"/>
    <dgm:cxn modelId="{845325DA-0060-4D8F-9BE2-4D5E44BD4558}" type="presParOf" srcId="{A77F694B-7C67-476A-9B55-B22C01F03E90}" destId="{855ABBAE-0F40-4BF9-A92C-7CA1E4D61F2D}" srcOrd="3" destOrd="0" presId="urn:microsoft.com/office/officeart/2005/8/layout/hProcess11"/>
    <dgm:cxn modelId="{23B70470-8F1E-41EB-91A8-C06EBC273C14}" type="presParOf" srcId="{A77F694B-7C67-476A-9B55-B22C01F03E90}" destId="{3FFF3913-0C8C-45D0-BD4C-931461BF1CD9}" srcOrd="4" destOrd="0" presId="urn:microsoft.com/office/officeart/2005/8/layout/hProcess11"/>
    <dgm:cxn modelId="{37EBD021-A3FD-41AF-B609-A73D7B67A515}" type="presParOf" srcId="{3FFF3913-0C8C-45D0-BD4C-931461BF1CD9}" destId="{C3CE1CA3-A8D3-4E84-9EBF-D16F163283BF}" srcOrd="0" destOrd="0" presId="urn:microsoft.com/office/officeart/2005/8/layout/hProcess11"/>
    <dgm:cxn modelId="{AEC0C302-8420-480A-B6F9-53C6A41B0499}" type="presParOf" srcId="{3FFF3913-0C8C-45D0-BD4C-931461BF1CD9}" destId="{6697ECC1-7B90-4D84-BD93-F2B208838076}" srcOrd="1" destOrd="0" presId="urn:microsoft.com/office/officeart/2005/8/layout/hProcess11"/>
    <dgm:cxn modelId="{092E7B77-84FE-4445-A990-FE420806D03E}" type="presParOf" srcId="{3FFF3913-0C8C-45D0-BD4C-931461BF1CD9}" destId="{F74F10B6-4AA6-4588-BE2E-15A0C29CAD55}" srcOrd="2" destOrd="0" presId="urn:microsoft.com/office/officeart/2005/8/layout/hProcess11"/>
    <dgm:cxn modelId="{65B3F958-AE57-4CD5-A3D3-E2CBF5D588C6}" type="presParOf" srcId="{A77F694B-7C67-476A-9B55-B22C01F03E90}" destId="{59080155-CAF6-44F6-B183-39BB72626D71}" srcOrd="5" destOrd="0" presId="urn:microsoft.com/office/officeart/2005/8/layout/hProcess11"/>
    <dgm:cxn modelId="{C1152283-80F4-4A9D-9B72-18372A5B48BA}" type="presParOf" srcId="{A77F694B-7C67-476A-9B55-B22C01F03E90}" destId="{A72F8AF2-61C6-4B36-A806-838788C02A89}" srcOrd="6" destOrd="0" presId="urn:microsoft.com/office/officeart/2005/8/layout/hProcess11"/>
    <dgm:cxn modelId="{D3EC6F08-81DD-44E3-81CB-22C52D8F945C}" type="presParOf" srcId="{A72F8AF2-61C6-4B36-A806-838788C02A89}" destId="{246C3EE4-47AF-4C46-9FCC-43D640369B59}" srcOrd="0" destOrd="0" presId="urn:microsoft.com/office/officeart/2005/8/layout/hProcess11"/>
    <dgm:cxn modelId="{5FA7517A-42FE-4A48-8B1E-14A87BF9A213}" type="presParOf" srcId="{A72F8AF2-61C6-4B36-A806-838788C02A89}" destId="{86F92CD0-C719-491A-B570-B6EE9DCB7335}" srcOrd="1" destOrd="0" presId="urn:microsoft.com/office/officeart/2005/8/layout/hProcess11"/>
    <dgm:cxn modelId="{C67C3780-1419-42D1-915B-91A632017312}" type="presParOf" srcId="{A72F8AF2-61C6-4B36-A806-838788C02A89}" destId="{CF4C8370-0DFD-428E-80FA-4EF1165ED7A7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5980C23-002F-4E71-9314-0C1F23F73DFD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C2CB5534-D30B-441D-A136-65348C753AEB}">
      <dgm:prSet phldrT="[Text]"/>
      <dgm:spPr/>
      <dgm:t>
        <a:bodyPr/>
        <a:lstStyle/>
        <a:p>
          <a:r>
            <a:rPr lang="en-US" dirty="0"/>
            <a:t>1982 – Voyager Class added</a:t>
          </a:r>
        </a:p>
      </dgm:t>
    </dgm:pt>
    <dgm:pt modelId="{6E8A23E9-92F0-4D3B-93C3-4EE57C1228B5}" type="sibTrans" cxnId="{8928D96C-1B29-4704-A69F-A880870A92A8}">
      <dgm:prSet/>
      <dgm:spPr/>
      <dgm:t>
        <a:bodyPr/>
        <a:lstStyle/>
        <a:p>
          <a:endParaRPr lang="en-US"/>
        </a:p>
      </dgm:t>
    </dgm:pt>
    <dgm:pt modelId="{C71C3313-113A-4D00-B5C0-6C062DF69A59}" type="parTrans" cxnId="{8928D96C-1B29-4704-A69F-A880870A92A8}">
      <dgm:prSet/>
      <dgm:spPr/>
      <dgm:t>
        <a:bodyPr/>
        <a:lstStyle/>
        <a:p>
          <a:endParaRPr lang="en-US"/>
        </a:p>
      </dgm:t>
    </dgm:pt>
    <dgm:pt modelId="{E3D898FB-E26F-468F-A33A-7525573C820F}">
      <dgm:prSet phldrT="[Text]"/>
      <dgm:spPr/>
      <dgm:t>
        <a:bodyPr/>
        <a:lstStyle/>
        <a:p>
          <a:r>
            <a:rPr lang="en-US" dirty="0"/>
            <a:t>1979 – MV changed to AY; MV changed to AJY; pre-AJY changed to Adventurers</a:t>
          </a:r>
        </a:p>
      </dgm:t>
    </dgm:pt>
    <dgm:pt modelId="{443598A4-9715-48C4-A526-96A2A34885F3}" type="sibTrans" cxnId="{7BD07C78-B236-4554-BF8D-BA298F4786A6}">
      <dgm:prSet/>
      <dgm:spPr/>
      <dgm:t>
        <a:bodyPr/>
        <a:lstStyle/>
        <a:p>
          <a:endParaRPr lang="en-US"/>
        </a:p>
      </dgm:t>
    </dgm:pt>
    <dgm:pt modelId="{4D55221D-E00F-4EF4-806F-3040442A8C5F}" type="parTrans" cxnId="{7BD07C78-B236-4554-BF8D-BA298F4786A6}">
      <dgm:prSet/>
      <dgm:spPr/>
      <dgm:t>
        <a:bodyPr/>
        <a:lstStyle/>
        <a:p>
          <a:endParaRPr lang="en-US"/>
        </a:p>
      </dgm:t>
    </dgm:pt>
    <dgm:pt modelId="{782C0B2A-B931-4FDF-B7AC-1D83927089E9}">
      <dgm:prSet phldrT="[Text]"/>
      <dgm:spPr/>
      <dgm:t>
        <a:bodyPr/>
        <a:lstStyle/>
        <a:p>
          <a:r>
            <a:rPr lang="en-US" dirty="0"/>
            <a:t>1985 – First NAD Pathfinder Camporee, Camp Hale, Colorado.  Over 15,000 attended from NAD.</a:t>
          </a:r>
        </a:p>
      </dgm:t>
    </dgm:pt>
    <dgm:pt modelId="{6F52D423-1B8D-46D3-BDBC-44082645B857}" type="parTrans" cxnId="{AABDDBC7-D65D-4B7B-AA5C-FEE85A3C655E}">
      <dgm:prSet/>
      <dgm:spPr/>
    </dgm:pt>
    <dgm:pt modelId="{26D7E2BD-03F2-45DC-A416-CF8016553BA5}" type="sibTrans" cxnId="{AABDDBC7-D65D-4B7B-AA5C-FEE85A3C655E}">
      <dgm:prSet/>
      <dgm:spPr/>
    </dgm:pt>
    <dgm:pt modelId="{FFFF7C7F-79DE-441F-8E30-E7F66E9AAEEC}">
      <dgm:prSet phldrT="[Text]"/>
      <dgm:spPr/>
      <dgm:t>
        <a:bodyPr/>
        <a:lstStyle/>
        <a:p>
          <a:r>
            <a:rPr lang="en-US" dirty="0"/>
            <a:t>1989 – Friendship Camporee in PA, 18,000 attended from NAD.  Pathfinder Leadership Award added</a:t>
          </a:r>
        </a:p>
      </dgm:t>
    </dgm:pt>
    <dgm:pt modelId="{39B9D259-B286-401E-980C-49C195385515}" type="parTrans" cxnId="{17A9277D-59C6-4405-847E-D862E093AD00}">
      <dgm:prSet/>
      <dgm:spPr/>
    </dgm:pt>
    <dgm:pt modelId="{29640A23-C16F-4996-A0C6-A10F1DCCE18B}" type="sibTrans" cxnId="{17A9277D-59C6-4405-847E-D862E093AD00}">
      <dgm:prSet/>
      <dgm:spPr/>
    </dgm:pt>
    <dgm:pt modelId="{A1093BA8-505C-4DAF-94ED-B155970F494B}" type="pres">
      <dgm:prSet presAssocID="{B5980C23-002F-4E71-9314-0C1F23F73DFD}" presName="Name0" presStyleCnt="0">
        <dgm:presLayoutVars>
          <dgm:dir/>
          <dgm:resizeHandles val="exact"/>
        </dgm:presLayoutVars>
      </dgm:prSet>
      <dgm:spPr/>
    </dgm:pt>
    <dgm:pt modelId="{A499145C-69E7-41B8-A16B-132F5371D94A}" type="pres">
      <dgm:prSet presAssocID="{B5980C23-002F-4E71-9314-0C1F23F73DFD}" presName="arrow" presStyleLbl="bgShp" presStyleIdx="0" presStyleCnt="1"/>
      <dgm:spPr/>
    </dgm:pt>
    <dgm:pt modelId="{A77F694B-7C67-476A-9B55-B22C01F03E90}" type="pres">
      <dgm:prSet presAssocID="{B5980C23-002F-4E71-9314-0C1F23F73DFD}" presName="points" presStyleCnt="0"/>
      <dgm:spPr/>
    </dgm:pt>
    <dgm:pt modelId="{7EAD0F3E-032E-4D04-B0C1-F2DC03780F17}" type="pres">
      <dgm:prSet presAssocID="{E3D898FB-E26F-468F-A33A-7525573C820F}" presName="compositeA" presStyleCnt="0"/>
      <dgm:spPr/>
    </dgm:pt>
    <dgm:pt modelId="{0D01CD76-D251-4C06-A336-42A255A4EA45}" type="pres">
      <dgm:prSet presAssocID="{E3D898FB-E26F-468F-A33A-7525573C820F}" presName="textA" presStyleLbl="revTx" presStyleIdx="0" presStyleCnt="4" custScaleX="186558">
        <dgm:presLayoutVars>
          <dgm:bulletEnabled val="1"/>
        </dgm:presLayoutVars>
      </dgm:prSet>
      <dgm:spPr/>
    </dgm:pt>
    <dgm:pt modelId="{996224EA-3700-42A9-AED8-346AD004B5A4}" type="pres">
      <dgm:prSet presAssocID="{E3D898FB-E26F-468F-A33A-7525573C820F}" presName="circleA" presStyleLbl="node1" presStyleIdx="0" presStyleCnt="4"/>
      <dgm:spPr/>
    </dgm:pt>
    <dgm:pt modelId="{8BDC6BD8-A6D8-4B0B-AC90-68E28ABAE120}" type="pres">
      <dgm:prSet presAssocID="{E3D898FB-E26F-468F-A33A-7525573C820F}" presName="spaceA" presStyleCnt="0"/>
      <dgm:spPr/>
    </dgm:pt>
    <dgm:pt modelId="{349B0E59-D07F-40BD-ACCB-30A31D9F1ED4}" type="pres">
      <dgm:prSet presAssocID="{443598A4-9715-48C4-A526-96A2A34885F3}" presName="space" presStyleCnt="0"/>
      <dgm:spPr/>
    </dgm:pt>
    <dgm:pt modelId="{934A9DD7-44D1-4543-A735-05E11FBCAF69}" type="pres">
      <dgm:prSet presAssocID="{C2CB5534-D30B-441D-A136-65348C753AEB}" presName="compositeB" presStyleCnt="0"/>
      <dgm:spPr/>
    </dgm:pt>
    <dgm:pt modelId="{3F6F1730-79F9-4AC7-AA5A-689812BE1575}" type="pres">
      <dgm:prSet presAssocID="{C2CB5534-D30B-441D-A136-65348C753AEB}" presName="textB" presStyleLbl="revTx" presStyleIdx="1" presStyleCnt="4">
        <dgm:presLayoutVars>
          <dgm:bulletEnabled val="1"/>
        </dgm:presLayoutVars>
      </dgm:prSet>
      <dgm:spPr/>
    </dgm:pt>
    <dgm:pt modelId="{A17D7107-EFF8-4367-88FD-9667577845E6}" type="pres">
      <dgm:prSet presAssocID="{C2CB5534-D30B-441D-A136-65348C753AEB}" presName="circleB" presStyleLbl="node1" presStyleIdx="1" presStyleCnt="4"/>
      <dgm:spPr/>
    </dgm:pt>
    <dgm:pt modelId="{5C7B0C74-ADBD-484C-B8D3-64E6073072E1}" type="pres">
      <dgm:prSet presAssocID="{C2CB5534-D30B-441D-A136-65348C753AEB}" presName="spaceB" presStyleCnt="0"/>
      <dgm:spPr/>
    </dgm:pt>
    <dgm:pt modelId="{59080155-CAF6-44F6-B183-39BB72626D71}" type="pres">
      <dgm:prSet presAssocID="{6E8A23E9-92F0-4D3B-93C3-4EE57C1228B5}" presName="space" presStyleCnt="0"/>
      <dgm:spPr/>
    </dgm:pt>
    <dgm:pt modelId="{0EFFDF1E-5520-420C-8EDF-4FDD3D324B0A}" type="pres">
      <dgm:prSet presAssocID="{782C0B2A-B931-4FDF-B7AC-1D83927089E9}" presName="compositeA" presStyleCnt="0"/>
      <dgm:spPr/>
    </dgm:pt>
    <dgm:pt modelId="{141EDDAA-56D5-4AB0-8459-127B37C3BB84}" type="pres">
      <dgm:prSet presAssocID="{782C0B2A-B931-4FDF-B7AC-1D83927089E9}" presName="textA" presStyleLbl="revTx" presStyleIdx="2" presStyleCnt="4">
        <dgm:presLayoutVars>
          <dgm:bulletEnabled val="1"/>
        </dgm:presLayoutVars>
      </dgm:prSet>
      <dgm:spPr/>
    </dgm:pt>
    <dgm:pt modelId="{4E1B5849-7D74-4E00-819C-76565CEFF8A3}" type="pres">
      <dgm:prSet presAssocID="{782C0B2A-B931-4FDF-B7AC-1D83927089E9}" presName="circleA" presStyleLbl="node1" presStyleIdx="2" presStyleCnt="4"/>
      <dgm:spPr/>
    </dgm:pt>
    <dgm:pt modelId="{14A87EF4-D5AB-460D-AA6D-6E5A94095454}" type="pres">
      <dgm:prSet presAssocID="{782C0B2A-B931-4FDF-B7AC-1D83927089E9}" presName="spaceA" presStyleCnt="0"/>
      <dgm:spPr/>
    </dgm:pt>
    <dgm:pt modelId="{3993357C-C416-4BFF-9D2E-56E8F06D77F2}" type="pres">
      <dgm:prSet presAssocID="{26D7E2BD-03F2-45DC-A416-CF8016553BA5}" presName="space" presStyleCnt="0"/>
      <dgm:spPr/>
    </dgm:pt>
    <dgm:pt modelId="{D5ACDBEC-89CE-4A49-92C2-8F5AA72C675F}" type="pres">
      <dgm:prSet presAssocID="{FFFF7C7F-79DE-441F-8E30-E7F66E9AAEEC}" presName="compositeB" presStyleCnt="0"/>
      <dgm:spPr/>
    </dgm:pt>
    <dgm:pt modelId="{AD58E32C-CEE7-4164-B394-AEB45CC8044B}" type="pres">
      <dgm:prSet presAssocID="{FFFF7C7F-79DE-441F-8E30-E7F66E9AAEEC}" presName="textB" presStyleLbl="revTx" presStyleIdx="3" presStyleCnt="4">
        <dgm:presLayoutVars>
          <dgm:bulletEnabled val="1"/>
        </dgm:presLayoutVars>
      </dgm:prSet>
      <dgm:spPr/>
    </dgm:pt>
    <dgm:pt modelId="{9443C701-DAF9-48B4-910D-2C8AD9E3A021}" type="pres">
      <dgm:prSet presAssocID="{FFFF7C7F-79DE-441F-8E30-E7F66E9AAEEC}" presName="circleB" presStyleLbl="node1" presStyleIdx="3" presStyleCnt="4"/>
      <dgm:spPr/>
    </dgm:pt>
    <dgm:pt modelId="{5C033CA1-0225-49A6-A853-243FD778534A}" type="pres">
      <dgm:prSet presAssocID="{FFFF7C7F-79DE-441F-8E30-E7F66E9AAEEC}" presName="spaceB" presStyleCnt="0"/>
      <dgm:spPr/>
    </dgm:pt>
  </dgm:ptLst>
  <dgm:cxnLst>
    <dgm:cxn modelId="{CABF6D13-97E8-407C-86A4-579692567391}" type="presOf" srcId="{782C0B2A-B931-4FDF-B7AC-1D83927089E9}" destId="{141EDDAA-56D5-4AB0-8459-127B37C3BB84}" srcOrd="0" destOrd="0" presId="urn:microsoft.com/office/officeart/2005/8/layout/hProcess11"/>
    <dgm:cxn modelId="{FDB54136-430B-4D8E-923B-7BDF25DB42C4}" type="presOf" srcId="{C2CB5534-D30B-441D-A136-65348C753AEB}" destId="{3F6F1730-79F9-4AC7-AA5A-689812BE1575}" srcOrd="0" destOrd="0" presId="urn:microsoft.com/office/officeart/2005/8/layout/hProcess11"/>
    <dgm:cxn modelId="{8928D96C-1B29-4704-A69F-A880870A92A8}" srcId="{B5980C23-002F-4E71-9314-0C1F23F73DFD}" destId="{C2CB5534-D30B-441D-A136-65348C753AEB}" srcOrd="1" destOrd="0" parTransId="{C71C3313-113A-4D00-B5C0-6C062DF69A59}" sibTransId="{6E8A23E9-92F0-4D3B-93C3-4EE57C1228B5}"/>
    <dgm:cxn modelId="{7BD07C78-B236-4554-BF8D-BA298F4786A6}" srcId="{B5980C23-002F-4E71-9314-0C1F23F73DFD}" destId="{E3D898FB-E26F-468F-A33A-7525573C820F}" srcOrd="0" destOrd="0" parTransId="{4D55221D-E00F-4EF4-806F-3040442A8C5F}" sibTransId="{443598A4-9715-48C4-A526-96A2A34885F3}"/>
    <dgm:cxn modelId="{17A9277D-59C6-4405-847E-D862E093AD00}" srcId="{B5980C23-002F-4E71-9314-0C1F23F73DFD}" destId="{FFFF7C7F-79DE-441F-8E30-E7F66E9AAEEC}" srcOrd="3" destOrd="0" parTransId="{39B9D259-B286-401E-980C-49C195385515}" sibTransId="{29640A23-C16F-4996-A0C6-A10F1DCCE18B}"/>
    <dgm:cxn modelId="{7C927B7D-76C0-4426-904C-82DE79F254FB}" type="presOf" srcId="{FFFF7C7F-79DE-441F-8E30-E7F66E9AAEEC}" destId="{AD58E32C-CEE7-4164-B394-AEB45CC8044B}" srcOrd="0" destOrd="0" presId="urn:microsoft.com/office/officeart/2005/8/layout/hProcess11"/>
    <dgm:cxn modelId="{5D5758A6-727E-4C94-8D7F-16FAB650D5A7}" type="presOf" srcId="{B5980C23-002F-4E71-9314-0C1F23F73DFD}" destId="{A1093BA8-505C-4DAF-94ED-B155970F494B}" srcOrd="0" destOrd="0" presId="urn:microsoft.com/office/officeart/2005/8/layout/hProcess11"/>
    <dgm:cxn modelId="{AABDDBC7-D65D-4B7B-AA5C-FEE85A3C655E}" srcId="{B5980C23-002F-4E71-9314-0C1F23F73DFD}" destId="{782C0B2A-B931-4FDF-B7AC-1D83927089E9}" srcOrd="2" destOrd="0" parTransId="{6F52D423-1B8D-46D3-BDBC-44082645B857}" sibTransId="{26D7E2BD-03F2-45DC-A416-CF8016553BA5}"/>
    <dgm:cxn modelId="{A944F9F0-FF70-4460-A5D7-371C3DA7879B}" type="presOf" srcId="{E3D898FB-E26F-468F-A33A-7525573C820F}" destId="{0D01CD76-D251-4C06-A336-42A255A4EA45}" srcOrd="0" destOrd="0" presId="urn:microsoft.com/office/officeart/2005/8/layout/hProcess11"/>
    <dgm:cxn modelId="{0C3CA31D-6A8E-41F7-8FF8-AA735F7980B2}" type="presParOf" srcId="{A1093BA8-505C-4DAF-94ED-B155970F494B}" destId="{A499145C-69E7-41B8-A16B-132F5371D94A}" srcOrd="0" destOrd="0" presId="urn:microsoft.com/office/officeart/2005/8/layout/hProcess11"/>
    <dgm:cxn modelId="{E1038DD6-D2EA-4880-A1BF-9690AF35E7F9}" type="presParOf" srcId="{A1093BA8-505C-4DAF-94ED-B155970F494B}" destId="{A77F694B-7C67-476A-9B55-B22C01F03E90}" srcOrd="1" destOrd="0" presId="urn:microsoft.com/office/officeart/2005/8/layout/hProcess11"/>
    <dgm:cxn modelId="{D05245F9-6021-4F9E-9F2C-176D1F82E803}" type="presParOf" srcId="{A77F694B-7C67-476A-9B55-B22C01F03E90}" destId="{7EAD0F3E-032E-4D04-B0C1-F2DC03780F17}" srcOrd="0" destOrd="0" presId="urn:microsoft.com/office/officeart/2005/8/layout/hProcess11"/>
    <dgm:cxn modelId="{CF44B3D6-C087-4D45-87A0-E5557B95329E}" type="presParOf" srcId="{7EAD0F3E-032E-4D04-B0C1-F2DC03780F17}" destId="{0D01CD76-D251-4C06-A336-42A255A4EA45}" srcOrd="0" destOrd="0" presId="urn:microsoft.com/office/officeart/2005/8/layout/hProcess11"/>
    <dgm:cxn modelId="{87655693-F380-47A7-91D6-BB1523311F03}" type="presParOf" srcId="{7EAD0F3E-032E-4D04-B0C1-F2DC03780F17}" destId="{996224EA-3700-42A9-AED8-346AD004B5A4}" srcOrd="1" destOrd="0" presId="urn:microsoft.com/office/officeart/2005/8/layout/hProcess11"/>
    <dgm:cxn modelId="{5BD67FCD-18E9-4231-80C4-A3DB5C9D7FC5}" type="presParOf" srcId="{7EAD0F3E-032E-4D04-B0C1-F2DC03780F17}" destId="{8BDC6BD8-A6D8-4B0B-AC90-68E28ABAE120}" srcOrd="2" destOrd="0" presId="urn:microsoft.com/office/officeart/2005/8/layout/hProcess11"/>
    <dgm:cxn modelId="{2FA0ADF2-7839-4239-8C46-0081541E138D}" type="presParOf" srcId="{A77F694B-7C67-476A-9B55-B22C01F03E90}" destId="{349B0E59-D07F-40BD-ACCB-30A31D9F1ED4}" srcOrd="1" destOrd="0" presId="urn:microsoft.com/office/officeart/2005/8/layout/hProcess11"/>
    <dgm:cxn modelId="{FA19C31D-AA2D-4F47-8E18-5CF3997F722B}" type="presParOf" srcId="{A77F694B-7C67-476A-9B55-B22C01F03E90}" destId="{934A9DD7-44D1-4543-A735-05E11FBCAF69}" srcOrd="2" destOrd="0" presId="urn:microsoft.com/office/officeart/2005/8/layout/hProcess11"/>
    <dgm:cxn modelId="{E9AB572F-8F41-452B-99C1-BB779E413F1D}" type="presParOf" srcId="{934A9DD7-44D1-4543-A735-05E11FBCAF69}" destId="{3F6F1730-79F9-4AC7-AA5A-689812BE1575}" srcOrd="0" destOrd="0" presId="urn:microsoft.com/office/officeart/2005/8/layout/hProcess11"/>
    <dgm:cxn modelId="{FBBAB6AF-A1EF-4468-B28A-6C4E18D0B95C}" type="presParOf" srcId="{934A9DD7-44D1-4543-A735-05E11FBCAF69}" destId="{A17D7107-EFF8-4367-88FD-9667577845E6}" srcOrd="1" destOrd="0" presId="urn:microsoft.com/office/officeart/2005/8/layout/hProcess11"/>
    <dgm:cxn modelId="{16F71B31-290B-4972-B4EA-9327F77F88C0}" type="presParOf" srcId="{934A9DD7-44D1-4543-A735-05E11FBCAF69}" destId="{5C7B0C74-ADBD-484C-B8D3-64E6073072E1}" srcOrd="2" destOrd="0" presId="urn:microsoft.com/office/officeart/2005/8/layout/hProcess11"/>
    <dgm:cxn modelId="{21096611-CFD3-41AF-9C59-06ADAFB777F0}" type="presParOf" srcId="{A77F694B-7C67-476A-9B55-B22C01F03E90}" destId="{59080155-CAF6-44F6-B183-39BB72626D71}" srcOrd="3" destOrd="0" presId="urn:microsoft.com/office/officeart/2005/8/layout/hProcess11"/>
    <dgm:cxn modelId="{35D9F3B6-1E26-41BD-A3AB-8E510CA8749E}" type="presParOf" srcId="{A77F694B-7C67-476A-9B55-B22C01F03E90}" destId="{0EFFDF1E-5520-420C-8EDF-4FDD3D324B0A}" srcOrd="4" destOrd="0" presId="urn:microsoft.com/office/officeart/2005/8/layout/hProcess11"/>
    <dgm:cxn modelId="{F82DAC4A-51D3-4143-BB5C-14FF5C7E3AE5}" type="presParOf" srcId="{0EFFDF1E-5520-420C-8EDF-4FDD3D324B0A}" destId="{141EDDAA-56D5-4AB0-8459-127B37C3BB84}" srcOrd="0" destOrd="0" presId="urn:microsoft.com/office/officeart/2005/8/layout/hProcess11"/>
    <dgm:cxn modelId="{2821A0BD-52C8-4091-AD8D-FBE85C7D0AD6}" type="presParOf" srcId="{0EFFDF1E-5520-420C-8EDF-4FDD3D324B0A}" destId="{4E1B5849-7D74-4E00-819C-76565CEFF8A3}" srcOrd="1" destOrd="0" presId="urn:microsoft.com/office/officeart/2005/8/layout/hProcess11"/>
    <dgm:cxn modelId="{6EE76DBD-0F3B-4435-92E8-16C1A0CDE850}" type="presParOf" srcId="{0EFFDF1E-5520-420C-8EDF-4FDD3D324B0A}" destId="{14A87EF4-D5AB-460D-AA6D-6E5A94095454}" srcOrd="2" destOrd="0" presId="urn:microsoft.com/office/officeart/2005/8/layout/hProcess11"/>
    <dgm:cxn modelId="{55C256DD-C2A7-48A7-8074-5992133D1992}" type="presParOf" srcId="{A77F694B-7C67-476A-9B55-B22C01F03E90}" destId="{3993357C-C416-4BFF-9D2E-56E8F06D77F2}" srcOrd="5" destOrd="0" presId="urn:microsoft.com/office/officeart/2005/8/layout/hProcess11"/>
    <dgm:cxn modelId="{C7CFDCCB-98DE-4082-9C91-07CA9B157FC6}" type="presParOf" srcId="{A77F694B-7C67-476A-9B55-B22C01F03E90}" destId="{D5ACDBEC-89CE-4A49-92C2-8F5AA72C675F}" srcOrd="6" destOrd="0" presId="urn:microsoft.com/office/officeart/2005/8/layout/hProcess11"/>
    <dgm:cxn modelId="{78422A19-B67F-4864-BC04-0E12C646AB22}" type="presParOf" srcId="{D5ACDBEC-89CE-4A49-92C2-8F5AA72C675F}" destId="{AD58E32C-CEE7-4164-B394-AEB45CC8044B}" srcOrd="0" destOrd="0" presId="urn:microsoft.com/office/officeart/2005/8/layout/hProcess11"/>
    <dgm:cxn modelId="{EECEDBB9-8E97-4781-94D8-4222346A2EBE}" type="presParOf" srcId="{D5ACDBEC-89CE-4A49-92C2-8F5AA72C675F}" destId="{9443C701-DAF9-48B4-910D-2C8AD9E3A021}" srcOrd="1" destOrd="0" presId="urn:microsoft.com/office/officeart/2005/8/layout/hProcess11"/>
    <dgm:cxn modelId="{3741CF47-21EC-4B8E-A475-AADAFD6B66EE}" type="presParOf" srcId="{D5ACDBEC-89CE-4A49-92C2-8F5AA72C675F}" destId="{5C033CA1-0225-49A6-A853-243FD778534A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5980C23-002F-4E71-9314-0C1F23F73DFD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36CF6DB0-6D86-4595-B61B-0CD4ADC08A77}">
      <dgm:prSet/>
      <dgm:spPr/>
      <dgm:t>
        <a:bodyPr/>
        <a:lstStyle/>
        <a:p>
          <a:r>
            <a:rPr lang="en-US" dirty="0"/>
            <a:t>1991 – First Pathfinder float in the Roses Parade</a:t>
          </a:r>
        </a:p>
      </dgm:t>
    </dgm:pt>
    <dgm:pt modelId="{67D010FD-0669-45FE-BED3-09F132BF8B7C}" type="parTrans" cxnId="{34F05B8A-5C33-453A-A4DF-D8C9B09F93CF}">
      <dgm:prSet/>
      <dgm:spPr/>
    </dgm:pt>
    <dgm:pt modelId="{00E87F4A-9AB5-44C2-A1B4-CB452D369E6A}" type="sibTrans" cxnId="{34F05B8A-5C33-453A-A4DF-D8C9B09F93CF}">
      <dgm:prSet/>
      <dgm:spPr/>
    </dgm:pt>
    <dgm:pt modelId="{9772901F-E78A-422C-8F7A-B13D69DAFA2F}">
      <dgm:prSet/>
      <dgm:spPr/>
      <dgm:t>
        <a:bodyPr/>
        <a:lstStyle/>
        <a:p>
          <a:r>
            <a:rPr lang="en-US" dirty="0"/>
            <a:t>1993 – New Office of Pathfinder Ministries; Adventurer Program begun (NAD) Eager Beaver program revised and re-piloted.</a:t>
          </a:r>
        </a:p>
      </dgm:t>
    </dgm:pt>
    <dgm:pt modelId="{E02021AD-45A3-4AC7-959E-445C6A1F2CBC}" type="parTrans" cxnId="{0CDFA455-2C3B-493F-99B5-DF0C3C9F8FE4}">
      <dgm:prSet/>
      <dgm:spPr/>
    </dgm:pt>
    <dgm:pt modelId="{1D0802E3-3224-4E16-B5B6-8AB5FF3BEADF}" type="sibTrans" cxnId="{0CDFA455-2C3B-493F-99B5-DF0C3C9F8FE4}">
      <dgm:prSet/>
      <dgm:spPr/>
    </dgm:pt>
    <dgm:pt modelId="{164BCD4C-9791-449C-8520-A3AE52E0653A}">
      <dgm:prSet/>
      <dgm:spPr/>
      <dgm:t>
        <a:bodyPr/>
        <a:lstStyle/>
        <a:p>
          <a:r>
            <a:rPr lang="en-US" dirty="0"/>
            <a:t>1994 – Dare to Care Camporee, Denver, CO.  Over 12,000 attend.</a:t>
          </a:r>
        </a:p>
      </dgm:t>
    </dgm:pt>
    <dgm:pt modelId="{0F7327ED-B8A4-4456-82A1-54588FA9ADBB}" type="parTrans" cxnId="{6D715F3F-6AD6-41A8-9228-BC37EE13E40A}">
      <dgm:prSet/>
      <dgm:spPr/>
    </dgm:pt>
    <dgm:pt modelId="{2E447992-63A2-40FA-B890-8F491032EA4E}" type="sibTrans" cxnId="{6D715F3F-6AD6-41A8-9228-BC37EE13E40A}">
      <dgm:prSet/>
      <dgm:spPr/>
    </dgm:pt>
    <dgm:pt modelId="{07E764D9-0E9D-427B-8185-A300C80F8AD2}">
      <dgm:prSet/>
      <dgm:spPr/>
      <dgm:t>
        <a:bodyPr/>
        <a:lstStyle/>
        <a:p>
          <a:r>
            <a:rPr lang="en-US" dirty="0"/>
            <a:t>1996 – Adventurer Ministries moved to Children Ministries</a:t>
          </a:r>
        </a:p>
      </dgm:t>
    </dgm:pt>
    <dgm:pt modelId="{0DC354AC-B788-40F5-AAFA-0E154F7105D9}" type="parTrans" cxnId="{FF818290-EF94-4E3D-99C9-2C22740C69F9}">
      <dgm:prSet/>
      <dgm:spPr/>
    </dgm:pt>
    <dgm:pt modelId="{57BBC6C4-BBC7-45BB-8B4B-30565F0B9077}" type="sibTrans" cxnId="{FF818290-EF94-4E3D-99C9-2C22740C69F9}">
      <dgm:prSet/>
      <dgm:spPr/>
    </dgm:pt>
    <dgm:pt modelId="{A1093BA8-505C-4DAF-94ED-B155970F494B}" type="pres">
      <dgm:prSet presAssocID="{B5980C23-002F-4E71-9314-0C1F23F73DFD}" presName="Name0" presStyleCnt="0">
        <dgm:presLayoutVars>
          <dgm:dir/>
          <dgm:resizeHandles val="exact"/>
        </dgm:presLayoutVars>
      </dgm:prSet>
      <dgm:spPr/>
    </dgm:pt>
    <dgm:pt modelId="{A499145C-69E7-41B8-A16B-132F5371D94A}" type="pres">
      <dgm:prSet presAssocID="{B5980C23-002F-4E71-9314-0C1F23F73DFD}" presName="arrow" presStyleLbl="bgShp" presStyleIdx="0" presStyleCnt="1"/>
      <dgm:spPr/>
    </dgm:pt>
    <dgm:pt modelId="{A77F694B-7C67-476A-9B55-B22C01F03E90}" type="pres">
      <dgm:prSet presAssocID="{B5980C23-002F-4E71-9314-0C1F23F73DFD}" presName="points" presStyleCnt="0"/>
      <dgm:spPr/>
    </dgm:pt>
    <dgm:pt modelId="{77806D2D-17B0-40E5-AD4D-39E2E6E84513}" type="pres">
      <dgm:prSet presAssocID="{36CF6DB0-6D86-4595-B61B-0CD4ADC08A77}" presName="compositeA" presStyleCnt="0"/>
      <dgm:spPr/>
    </dgm:pt>
    <dgm:pt modelId="{21552476-3EC3-409C-838B-B4D0EAFA787C}" type="pres">
      <dgm:prSet presAssocID="{36CF6DB0-6D86-4595-B61B-0CD4ADC08A77}" presName="textA" presStyleLbl="revTx" presStyleIdx="0" presStyleCnt="4">
        <dgm:presLayoutVars>
          <dgm:bulletEnabled val="1"/>
        </dgm:presLayoutVars>
      </dgm:prSet>
      <dgm:spPr/>
    </dgm:pt>
    <dgm:pt modelId="{CAA373B5-9616-4A3F-ADE0-B1857659D431}" type="pres">
      <dgm:prSet presAssocID="{36CF6DB0-6D86-4595-B61B-0CD4ADC08A77}" presName="circleA" presStyleLbl="node1" presStyleIdx="0" presStyleCnt="4"/>
      <dgm:spPr/>
    </dgm:pt>
    <dgm:pt modelId="{5726DA88-9934-494E-BAAD-8D9C6E5D812D}" type="pres">
      <dgm:prSet presAssocID="{36CF6DB0-6D86-4595-B61B-0CD4ADC08A77}" presName="spaceA" presStyleCnt="0"/>
      <dgm:spPr/>
    </dgm:pt>
    <dgm:pt modelId="{DA4694F7-5CD8-4A8C-B82A-45ECEE045FD0}" type="pres">
      <dgm:prSet presAssocID="{00E87F4A-9AB5-44C2-A1B4-CB452D369E6A}" presName="space" presStyleCnt="0"/>
      <dgm:spPr/>
    </dgm:pt>
    <dgm:pt modelId="{AA6142F8-08E8-48B9-A5AA-B0609992E81D}" type="pres">
      <dgm:prSet presAssocID="{9772901F-E78A-422C-8F7A-B13D69DAFA2F}" presName="compositeB" presStyleCnt="0"/>
      <dgm:spPr/>
    </dgm:pt>
    <dgm:pt modelId="{4E419CB4-27F0-4CBC-AE27-EA8023CF30C0}" type="pres">
      <dgm:prSet presAssocID="{9772901F-E78A-422C-8F7A-B13D69DAFA2F}" presName="textB" presStyleLbl="revTx" presStyleIdx="1" presStyleCnt="4">
        <dgm:presLayoutVars>
          <dgm:bulletEnabled val="1"/>
        </dgm:presLayoutVars>
      </dgm:prSet>
      <dgm:spPr/>
    </dgm:pt>
    <dgm:pt modelId="{28C74603-DA60-4058-91C7-7E1751426709}" type="pres">
      <dgm:prSet presAssocID="{9772901F-E78A-422C-8F7A-B13D69DAFA2F}" presName="circleB" presStyleLbl="node1" presStyleIdx="1" presStyleCnt="4"/>
      <dgm:spPr/>
    </dgm:pt>
    <dgm:pt modelId="{0C3E0821-4861-46DD-A0C7-DF694C3F334A}" type="pres">
      <dgm:prSet presAssocID="{9772901F-E78A-422C-8F7A-B13D69DAFA2F}" presName="spaceB" presStyleCnt="0"/>
      <dgm:spPr/>
    </dgm:pt>
    <dgm:pt modelId="{93237F92-F1F3-4DB1-937B-2D30A3C19286}" type="pres">
      <dgm:prSet presAssocID="{1D0802E3-3224-4E16-B5B6-8AB5FF3BEADF}" presName="space" presStyleCnt="0"/>
      <dgm:spPr/>
    </dgm:pt>
    <dgm:pt modelId="{B431B728-23EC-4D30-8D22-4D3CBC27FDD9}" type="pres">
      <dgm:prSet presAssocID="{164BCD4C-9791-449C-8520-A3AE52E0653A}" presName="compositeA" presStyleCnt="0"/>
      <dgm:spPr/>
    </dgm:pt>
    <dgm:pt modelId="{7C76612F-B78F-4DA2-B98E-C24B07B41FAD}" type="pres">
      <dgm:prSet presAssocID="{164BCD4C-9791-449C-8520-A3AE52E0653A}" presName="textA" presStyleLbl="revTx" presStyleIdx="2" presStyleCnt="4">
        <dgm:presLayoutVars>
          <dgm:bulletEnabled val="1"/>
        </dgm:presLayoutVars>
      </dgm:prSet>
      <dgm:spPr/>
    </dgm:pt>
    <dgm:pt modelId="{41CAA2A8-7F59-4AE0-B948-BC9B2015D960}" type="pres">
      <dgm:prSet presAssocID="{164BCD4C-9791-449C-8520-A3AE52E0653A}" presName="circleA" presStyleLbl="node1" presStyleIdx="2" presStyleCnt="4"/>
      <dgm:spPr/>
    </dgm:pt>
    <dgm:pt modelId="{5582311A-C87A-4C4E-94C1-E64FC93D72D9}" type="pres">
      <dgm:prSet presAssocID="{164BCD4C-9791-449C-8520-A3AE52E0653A}" presName="spaceA" presStyleCnt="0"/>
      <dgm:spPr/>
    </dgm:pt>
    <dgm:pt modelId="{0691F47F-497A-4607-A045-76102584C442}" type="pres">
      <dgm:prSet presAssocID="{2E447992-63A2-40FA-B890-8F491032EA4E}" presName="space" presStyleCnt="0"/>
      <dgm:spPr/>
    </dgm:pt>
    <dgm:pt modelId="{B083D6C5-2D2A-45F4-9139-B6CCE3214EE9}" type="pres">
      <dgm:prSet presAssocID="{07E764D9-0E9D-427B-8185-A300C80F8AD2}" presName="compositeB" presStyleCnt="0"/>
      <dgm:spPr/>
    </dgm:pt>
    <dgm:pt modelId="{5417B929-F27D-4D90-B3FE-7F7CCEE55E2B}" type="pres">
      <dgm:prSet presAssocID="{07E764D9-0E9D-427B-8185-A300C80F8AD2}" presName="textB" presStyleLbl="revTx" presStyleIdx="3" presStyleCnt="4">
        <dgm:presLayoutVars>
          <dgm:bulletEnabled val="1"/>
        </dgm:presLayoutVars>
      </dgm:prSet>
      <dgm:spPr/>
    </dgm:pt>
    <dgm:pt modelId="{79AA5218-C0F7-46CA-A0AB-6E346FCA855A}" type="pres">
      <dgm:prSet presAssocID="{07E764D9-0E9D-427B-8185-A300C80F8AD2}" presName="circleB" presStyleLbl="node1" presStyleIdx="3" presStyleCnt="4"/>
      <dgm:spPr/>
    </dgm:pt>
    <dgm:pt modelId="{43983DB0-7BF8-491F-B639-0CBA764EAAE2}" type="pres">
      <dgm:prSet presAssocID="{07E764D9-0E9D-427B-8185-A300C80F8AD2}" presName="spaceB" presStyleCnt="0"/>
      <dgm:spPr/>
    </dgm:pt>
  </dgm:ptLst>
  <dgm:cxnLst>
    <dgm:cxn modelId="{0A3A651D-DC8D-4F03-9810-2ED39A220CFD}" type="presOf" srcId="{164BCD4C-9791-449C-8520-A3AE52E0653A}" destId="{7C76612F-B78F-4DA2-B98E-C24B07B41FAD}" srcOrd="0" destOrd="0" presId="urn:microsoft.com/office/officeart/2005/8/layout/hProcess11"/>
    <dgm:cxn modelId="{6D715F3F-6AD6-41A8-9228-BC37EE13E40A}" srcId="{B5980C23-002F-4E71-9314-0C1F23F73DFD}" destId="{164BCD4C-9791-449C-8520-A3AE52E0653A}" srcOrd="2" destOrd="0" parTransId="{0F7327ED-B8A4-4456-82A1-54588FA9ADBB}" sibTransId="{2E447992-63A2-40FA-B890-8F491032EA4E}"/>
    <dgm:cxn modelId="{2D0E736E-AF30-4678-9E35-E5B512B5C37B}" type="presOf" srcId="{07E764D9-0E9D-427B-8185-A300C80F8AD2}" destId="{5417B929-F27D-4D90-B3FE-7F7CCEE55E2B}" srcOrd="0" destOrd="0" presId="urn:microsoft.com/office/officeart/2005/8/layout/hProcess11"/>
    <dgm:cxn modelId="{0CDFA455-2C3B-493F-99B5-DF0C3C9F8FE4}" srcId="{B5980C23-002F-4E71-9314-0C1F23F73DFD}" destId="{9772901F-E78A-422C-8F7A-B13D69DAFA2F}" srcOrd="1" destOrd="0" parTransId="{E02021AD-45A3-4AC7-959E-445C6A1F2CBC}" sibTransId="{1D0802E3-3224-4E16-B5B6-8AB5FF3BEADF}"/>
    <dgm:cxn modelId="{C1E24076-4360-4984-9BAC-C49A6A04524E}" type="presOf" srcId="{36CF6DB0-6D86-4595-B61B-0CD4ADC08A77}" destId="{21552476-3EC3-409C-838B-B4D0EAFA787C}" srcOrd="0" destOrd="0" presId="urn:microsoft.com/office/officeart/2005/8/layout/hProcess11"/>
    <dgm:cxn modelId="{C6BFAF81-60C9-4E03-8A9D-51FEAE33563B}" type="presOf" srcId="{B5980C23-002F-4E71-9314-0C1F23F73DFD}" destId="{A1093BA8-505C-4DAF-94ED-B155970F494B}" srcOrd="0" destOrd="0" presId="urn:microsoft.com/office/officeart/2005/8/layout/hProcess11"/>
    <dgm:cxn modelId="{3CF89385-11FA-4BC6-8650-E23BB20DE789}" type="presOf" srcId="{9772901F-E78A-422C-8F7A-B13D69DAFA2F}" destId="{4E419CB4-27F0-4CBC-AE27-EA8023CF30C0}" srcOrd="0" destOrd="0" presId="urn:microsoft.com/office/officeart/2005/8/layout/hProcess11"/>
    <dgm:cxn modelId="{34F05B8A-5C33-453A-A4DF-D8C9B09F93CF}" srcId="{B5980C23-002F-4E71-9314-0C1F23F73DFD}" destId="{36CF6DB0-6D86-4595-B61B-0CD4ADC08A77}" srcOrd="0" destOrd="0" parTransId="{67D010FD-0669-45FE-BED3-09F132BF8B7C}" sibTransId="{00E87F4A-9AB5-44C2-A1B4-CB452D369E6A}"/>
    <dgm:cxn modelId="{FF818290-EF94-4E3D-99C9-2C22740C69F9}" srcId="{B5980C23-002F-4E71-9314-0C1F23F73DFD}" destId="{07E764D9-0E9D-427B-8185-A300C80F8AD2}" srcOrd="3" destOrd="0" parTransId="{0DC354AC-B788-40F5-AAFA-0E154F7105D9}" sibTransId="{57BBC6C4-BBC7-45BB-8B4B-30565F0B9077}"/>
    <dgm:cxn modelId="{462AD29B-83EF-4E70-AC3B-92A0D420DEDA}" type="presParOf" srcId="{A1093BA8-505C-4DAF-94ED-B155970F494B}" destId="{A499145C-69E7-41B8-A16B-132F5371D94A}" srcOrd="0" destOrd="0" presId="urn:microsoft.com/office/officeart/2005/8/layout/hProcess11"/>
    <dgm:cxn modelId="{F13AA683-80EB-4881-BFCB-B4A2E4BCF858}" type="presParOf" srcId="{A1093BA8-505C-4DAF-94ED-B155970F494B}" destId="{A77F694B-7C67-476A-9B55-B22C01F03E90}" srcOrd="1" destOrd="0" presId="urn:microsoft.com/office/officeart/2005/8/layout/hProcess11"/>
    <dgm:cxn modelId="{61E35910-A35E-47CD-9FF8-C25A4D9D4165}" type="presParOf" srcId="{A77F694B-7C67-476A-9B55-B22C01F03E90}" destId="{77806D2D-17B0-40E5-AD4D-39E2E6E84513}" srcOrd="0" destOrd="0" presId="urn:microsoft.com/office/officeart/2005/8/layout/hProcess11"/>
    <dgm:cxn modelId="{396F5C8E-29E9-4D09-9337-A75B2D9544C1}" type="presParOf" srcId="{77806D2D-17B0-40E5-AD4D-39E2E6E84513}" destId="{21552476-3EC3-409C-838B-B4D0EAFA787C}" srcOrd="0" destOrd="0" presId="urn:microsoft.com/office/officeart/2005/8/layout/hProcess11"/>
    <dgm:cxn modelId="{CBA49B96-21C6-4187-89B9-CA7080C0A240}" type="presParOf" srcId="{77806D2D-17B0-40E5-AD4D-39E2E6E84513}" destId="{CAA373B5-9616-4A3F-ADE0-B1857659D431}" srcOrd="1" destOrd="0" presId="urn:microsoft.com/office/officeart/2005/8/layout/hProcess11"/>
    <dgm:cxn modelId="{4D7F3196-B502-4E1C-8D89-B354D82CE488}" type="presParOf" srcId="{77806D2D-17B0-40E5-AD4D-39E2E6E84513}" destId="{5726DA88-9934-494E-BAAD-8D9C6E5D812D}" srcOrd="2" destOrd="0" presId="urn:microsoft.com/office/officeart/2005/8/layout/hProcess11"/>
    <dgm:cxn modelId="{19AE11C5-3FEC-4140-8A71-D179E12E972D}" type="presParOf" srcId="{A77F694B-7C67-476A-9B55-B22C01F03E90}" destId="{DA4694F7-5CD8-4A8C-B82A-45ECEE045FD0}" srcOrd="1" destOrd="0" presId="urn:microsoft.com/office/officeart/2005/8/layout/hProcess11"/>
    <dgm:cxn modelId="{3CB79C4C-9F7A-4A3B-8B44-3AB0533B2D4A}" type="presParOf" srcId="{A77F694B-7C67-476A-9B55-B22C01F03E90}" destId="{AA6142F8-08E8-48B9-A5AA-B0609992E81D}" srcOrd="2" destOrd="0" presId="urn:microsoft.com/office/officeart/2005/8/layout/hProcess11"/>
    <dgm:cxn modelId="{F41AD548-6EE5-4F3E-B018-CF63CF4DA688}" type="presParOf" srcId="{AA6142F8-08E8-48B9-A5AA-B0609992E81D}" destId="{4E419CB4-27F0-4CBC-AE27-EA8023CF30C0}" srcOrd="0" destOrd="0" presId="urn:microsoft.com/office/officeart/2005/8/layout/hProcess11"/>
    <dgm:cxn modelId="{157AE649-C260-4F05-9B52-0605260C2CF8}" type="presParOf" srcId="{AA6142F8-08E8-48B9-A5AA-B0609992E81D}" destId="{28C74603-DA60-4058-91C7-7E1751426709}" srcOrd="1" destOrd="0" presId="urn:microsoft.com/office/officeart/2005/8/layout/hProcess11"/>
    <dgm:cxn modelId="{E74CF92E-5DB4-490B-A613-6309AE0E45A9}" type="presParOf" srcId="{AA6142F8-08E8-48B9-A5AA-B0609992E81D}" destId="{0C3E0821-4861-46DD-A0C7-DF694C3F334A}" srcOrd="2" destOrd="0" presId="urn:microsoft.com/office/officeart/2005/8/layout/hProcess11"/>
    <dgm:cxn modelId="{F2BD3ED3-4C0D-45C8-93C3-88048FD8FB8D}" type="presParOf" srcId="{A77F694B-7C67-476A-9B55-B22C01F03E90}" destId="{93237F92-F1F3-4DB1-937B-2D30A3C19286}" srcOrd="3" destOrd="0" presId="urn:microsoft.com/office/officeart/2005/8/layout/hProcess11"/>
    <dgm:cxn modelId="{D3ED3885-CF65-4F58-9FCA-C0DF749F45ED}" type="presParOf" srcId="{A77F694B-7C67-476A-9B55-B22C01F03E90}" destId="{B431B728-23EC-4D30-8D22-4D3CBC27FDD9}" srcOrd="4" destOrd="0" presId="urn:microsoft.com/office/officeart/2005/8/layout/hProcess11"/>
    <dgm:cxn modelId="{3769D638-40E2-4C0F-B6A6-60DC5DA1E200}" type="presParOf" srcId="{B431B728-23EC-4D30-8D22-4D3CBC27FDD9}" destId="{7C76612F-B78F-4DA2-B98E-C24B07B41FAD}" srcOrd="0" destOrd="0" presId="urn:microsoft.com/office/officeart/2005/8/layout/hProcess11"/>
    <dgm:cxn modelId="{10A2B6AE-A5A7-4818-8AC8-823093EBC39B}" type="presParOf" srcId="{B431B728-23EC-4D30-8D22-4D3CBC27FDD9}" destId="{41CAA2A8-7F59-4AE0-B948-BC9B2015D960}" srcOrd="1" destOrd="0" presId="urn:microsoft.com/office/officeart/2005/8/layout/hProcess11"/>
    <dgm:cxn modelId="{5A51F5D5-8FDE-4404-8D0A-A373939A83E7}" type="presParOf" srcId="{B431B728-23EC-4D30-8D22-4D3CBC27FDD9}" destId="{5582311A-C87A-4C4E-94C1-E64FC93D72D9}" srcOrd="2" destOrd="0" presId="urn:microsoft.com/office/officeart/2005/8/layout/hProcess11"/>
    <dgm:cxn modelId="{E86918B4-AC94-4FC9-8527-C130AB8F1ABA}" type="presParOf" srcId="{A77F694B-7C67-476A-9B55-B22C01F03E90}" destId="{0691F47F-497A-4607-A045-76102584C442}" srcOrd="5" destOrd="0" presId="urn:microsoft.com/office/officeart/2005/8/layout/hProcess11"/>
    <dgm:cxn modelId="{7834A975-40C5-4E7D-B404-6F3D1A2F3664}" type="presParOf" srcId="{A77F694B-7C67-476A-9B55-B22C01F03E90}" destId="{B083D6C5-2D2A-45F4-9139-B6CCE3214EE9}" srcOrd="6" destOrd="0" presId="urn:microsoft.com/office/officeart/2005/8/layout/hProcess11"/>
    <dgm:cxn modelId="{C1C3FF5F-61A9-47C4-B0C7-99AC754B4574}" type="presParOf" srcId="{B083D6C5-2D2A-45F4-9139-B6CCE3214EE9}" destId="{5417B929-F27D-4D90-B3FE-7F7CCEE55E2B}" srcOrd="0" destOrd="0" presId="urn:microsoft.com/office/officeart/2005/8/layout/hProcess11"/>
    <dgm:cxn modelId="{DC6723AE-2008-400E-A269-A61FF3B84F36}" type="presParOf" srcId="{B083D6C5-2D2A-45F4-9139-B6CCE3214EE9}" destId="{79AA5218-C0F7-46CA-A0AB-6E346FCA855A}" srcOrd="1" destOrd="0" presId="urn:microsoft.com/office/officeart/2005/8/layout/hProcess11"/>
    <dgm:cxn modelId="{270739E0-A968-4436-AC2C-26E543E1EC0E}" type="presParOf" srcId="{B083D6C5-2D2A-45F4-9139-B6CCE3214EE9}" destId="{43983DB0-7BF8-491F-B639-0CBA764EAAE2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5980C23-002F-4E71-9314-0C1F23F73DFD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68DF8836-8222-4691-965D-900675B5D49A}">
      <dgm:prSet/>
      <dgm:spPr/>
      <dgm:t>
        <a:bodyPr/>
        <a:lstStyle/>
        <a:p>
          <a:r>
            <a:rPr lang="en-US" dirty="0"/>
            <a:t>1998 – First NAD Master Guide Convention in Los Angeles, CA</a:t>
          </a:r>
        </a:p>
      </dgm:t>
    </dgm:pt>
    <dgm:pt modelId="{D8515EEE-1CC9-4ABF-A528-878A5B20CB53}" type="parTrans" cxnId="{5EE5EBF9-5E12-4712-8012-188503FA38BD}">
      <dgm:prSet/>
      <dgm:spPr/>
    </dgm:pt>
    <dgm:pt modelId="{0459E60E-5501-42DF-B156-6C726E15E6F8}" type="sibTrans" cxnId="{5EE5EBF9-5E12-4712-8012-188503FA38BD}">
      <dgm:prSet/>
      <dgm:spPr/>
    </dgm:pt>
    <dgm:pt modelId="{E8BC3709-DF35-41F5-9437-F0BC9BE0A5FB}">
      <dgm:prSet/>
      <dgm:spPr/>
      <dgm:t>
        <a:bodyPr/>
        <a:lstStyle/>
        <a:p>
          <a:r>
            <a:rPr lang="en-US" dirty="0"/>
            <a:t>1999 – Discover the Power Camporee, Oshkosh, WI.  Over 22,000 attend.</a:t>
          </a:r>
        </a:p>
      </dgm:t>
    </dgm:pt>
    <dgm:pt modelId="{F4AA4672-E889-4672-88BF-D7CE7D84108C}" type="parTrans" cxnId="{E547166D-6790-40CA-9674-66A9EAFB334D}">
      <dgm:prSet/>
      <dgm:spPr/>
    </dgm:pt>
    <dgm:pt modelId="{1552E76C-C28D-4D1B-B8EC-6C742353BFD6}" type="sibTrans" cxnId="{E547166D-6790-40CA-9674-66A9EAFB334D}">
      <dgm:prSet/>
      <dgm:spPr/>
    </dgm:pt>
    <dgm:pt modelId="{5E4F3BCB-46A8-4098-9664-A5F8FC46B122}">
      <dgm:prSet/>
      <dgm:spPr/>
      <dgm:t>
        <a:bodyPr/>
        <a:lstStyle/>
        <a:p>
          <a:r>
            <a:rPr lang="en-US" dirty="0"/>
            <a:t>2000 – Adventurer Ministry moved back to Youth Ministries; NAD Pathfinder uniform revised to tan and black</a:t>
          </a:r>
        </a:p>
      </dgm:t>
    </dgm:pt>
    <dgm:pt modelId="{A9EBD69C-969F-4E81-87E2-B13A1AE0159A}" type="parTrans" cxnId="{A589AF89-73EC-4E98-A9C0-BDC431A664F1}">
      <dgm:prSet/>
      <dgm:spPr/>
    </dgm:pt>
    <dgm:pt modelId="{AC2BAB38-EFCF-4A35-B916-ADFF817F6084}" type="sibTrans" cxnId="{A589AF89-73EC-4E98-A9C0-BDC431A664F1}">
      <dgm:prSet/>
      <dgm:spPr/>
    </dgm:pt>
    <dgm:pt modelId="{E95DB597-D7E8-40F3-9F83-0E1127888894}">
      <dgm:prSet/>
      <dgm:spPr/>
      <dgm:t>
        <a:bodyPr/>
        <a:lstStyle/>
        <a:p>
          <a:r>
            <a:rPr lang="en-US" dirty="0"/>
            <a:t>2002 – First NAD YPAC Convention in Atlanta, GA.  Over 12,000 attend</a:t>
          </a:r>
        </a:p>
      </dgm:t>
    </dgm:pt>
    <dgm:pt modelId="{4EA5BEB5-ECB2-404A-87E6-35ED43186C06}" type="parTrans" cxnId="{E352C4E4-8323-4567-977B-C18F162670CE}">
      <dgm:prSet/>
      <dgm:spPr/>
    </dgm:pt>
    <dgm:pt modelId="{14CD78D7-F5AF-4CE6-8F67-518055381B41}" type="sibTrans" cxnId="{E352C4E4-8323-4567-977B-C18F162670CE}">
      <dgm:prSet/>
      <dgm:spPr/>
    </dgm:pt>
    <dgm:pt modelId="{A1093BA8-505C-4DAF-94ED-B155970F494B}" type="pres">
      <dgm:prSet presAssocID="{B5980C23-002F-4E71-9314-0C1F23F73DFD}" presName="Name0" presStyleCnt="0">
        <dgm:presLayoutVars>
          <dgm:dir/>
          <dgm:resizeHandles val="exact"/>
        </dgm:presLayoutVars>
      </dgm:prSet>
      <dgm:spPr/>
    </dgm:pt>
    <dgm:pt modelId="{A499145C-69E7-41B8-A16B-132F5371D94A}" type="pres">
      <dgm:prSet presAssocID="{B5980C23-002F-4E71-9314-0C1F23F73DFD}" presName="arrow" presStyleLbl="bgShp" presStyleIdx="0" presStyleCnt="1"/>
      <dgm:spPr/>
    </dgm:pt>
    <dgm:pt modelId="{A77F694B-7C67-476A-9B55-B22C01F03E90}" type="pres">
      <dgm:prSet presAssocID="{B5980C23-002F-4E71-9314-0C1F23F73DFD}" presName="points" presStyleCnt="0"/>
      <dgm:spPr/>
    </dgm:pt>
    <dgm:pt modelId="{70500481-8756-41E4-88FF-540C3FE3EB48}" type="pres">
      <dgm:prSet presAssocID="{68DF8836-8222-4691-965D-900675B5D49A}" presName="compositeA" presStyleCnt="0"/>
      <dgm:spPr/>
    </dgm:pt>
    <dgm:pt modelId="{BA5CD602-8113-4679-9031-EF79A2E37B40}" type="pres">
      <dgm:prSet presAssocID="{68DF8836-8222-4691-965D-900675B5D49A}" presName="textA" presStyleLbl="revTx" presStyleIdx="0" presStyleCnt="4">
        <dgm:presLayoutVars>
          <dgm:bulletEnabled val="1"/>
        </dgm:presLayoutVars>
      </dgm:prSet>
      <dgm:spPr/>
    </dgm:pt>
    <dgm:pt modelId="{259E5D82-EA7D-439C-9ECC-B69E1973339B}" type="pres">
      <dgm:prSet presAssocID="{68DF8836-8222-4691-965D-900675B5D49A}" presName="circleA" presStyleLbl="node1" presStyleIdx="0" presStyleCnt="4"/>
      <dgm:spPr/>
    </dgm:pt>
    <dgm:pt modelId="{24B64C53-8952-43E8-850B-28A41EC07981}" type="pres">
      <dgm:prSet presAssocID="{68DF8836-8222-4691-965D-900675B5D49A}" presName="spaceA" presStyleCnt="0"/>
      <dgm:spPr/>
    </dgm:pt>
    <dgm:pt modelId="{43094E33-9124-4052-A1A9-66E53E54788B}" type="pres">
      <dgm:prSet presAssocID="{0459E60E-5501-42DF-B156-6C726E15E6F8}" presName="space" presStyleCnt="0"/>
      <dgm:spPr/>
    </dgm:pt>
    <dgm:pt modelId="{E43C6587-58A2-417B-8386-77859FF72C17}" type="pres">
      <dgm:prSet presAssocID="{E8BC3709-DF35-41F5-9437-F0BC9BE0A5FB}" presName="compositeB" presStyleCnt="0"/>
      <dgm:spPr/>
    </dgm:pt>
    <dgm:pt modelId="{BA7CEC05-0BC8-408F-A328-2775ACFBE51A}" type="pres">
      <dgm:prSet presAssocID="{E8BC3709-DF35-41F5-9437-F0BC9BE0A5FB}" presName="textB" presStyleLbl="revTx" presStyleIdx="1" presStyleCnt="4">
        <dgm:presLayoutVars>
          <dgm:bulletEnabled val="1"/>
        </dgm:presLayoutVars>
      </dgm:prSet>
      <dgm:spPr/>
    </dgm:pt>
    <dgm:pt modelId="{4F5EF799-9E70-42E0-8905-3E04C640B55B}" type="pres">
      <dgm:prSet presAssocID="{E8BC3709-DF35-41F5-9437-F0BC9BE0A5FB}" presName="circleB" presStyleLbl="node1" presStyleIdx="1" presStyleCnt="4"/>
      <dgm:spPr/>
    </dgm:pt>
    <dgm:pt modelId="{B1824E65-4FBF-4300-8081-1172D16E9E68}" type="pres">
      <dgm:prSet presAssocID="{E8BC3709-DF35-41F5-9437-F0BC9BE0A5FB}" presName="spaceB" presStyleCnt="0"/>
      <dgm:spPr/>
    </dgm:pt>
    <dgm:pt modelId="{6194A513-8EC7-4114-A825-6EC617B288E8}" type="pres">
      <dgm:prSet presAssocID="{1552E76C-C28D-4D1B-B8EC-6C742353BFD6}" presName="space" presStyleCnt="0"/>
      <dgm:spPr/>
    </dgm:pt>
    <dgm:pt modelId="{9A2DD8A3-F104-4DC6-B46F-E0BF7CAE5695}" type="pres">
      <dgm:prSet presAssocID="{5E4F3BCB-46A8-4098-9664-A5F8FC46B122}" presName="compositeA" presStyleCnt="0"/>
      <dgm:spPr/>
    </dgm:pt>
    <dgm:pt modelId="{12B547F0-60BF-4B66-B2E7-990390CA0AF5}" type="pres">
      <dgm:prSet presAssocID="{5E4F3BCB-46A8-4098-9664-A5F8FC46B122}" presName="textA" presStyleLbl="revTx" presStyleIdx="2" presStyleCnt="4">
        <dgm:presLayoutVars>
          <dgm:bulletEnabled val="1"/>
        </dgm:presLayoutVars>
      </dgm:prSet>
      <dgm:spPr/>
    </dgm:pt>
    <dgm:pt modelId="{C5450AAF-0EE2-4BC4-9430-94DE6669E139}" type="pres">
      <dgm:prSet presAssocID="{5E4F3BCB-46A8-4098-9664-A5F8FC46B122}" presName="circleA" presStyleLbl="node1" presStyleIdx="2" presStyleCnt="4"/>
      <dgm:spPr/>
    </dgm:pt>
    <dgm:pt modelId="{B9A7C0A6-0187-48A0-A76C-57A2A2F00487}" type="pres">
      <dgm:prSet presAssocID="{5E4F3BCB-46A8-4098-9664-A5F8FC46B122}" presName="spaceA" presStyleCnt="0"/>
      <dgm:spPr/>
    </dgm:pt>
    <dgm:pt modelId="{DCA6BEBF-110D-4740-A2F2-A69DC11A1EA1}" type="pres">
      <dgm:prSet presAssocID="{AC2BAB38-EFCF-4A35-B916-ADFF817F6084}" presName="space" presStyleCnt="0"/>
      <dgm:spPr/>
    </dgm:pt>
    <dgm:pt modelId="{50F2E021-A67A-412B-8B3C-AE1AD3D298C2}" type="pres">
      <dgm:prSet presAssocID="{E95DB597-D7E8-40F3-9F83-0E1127888894}" presName="compositeB" presStyleCnt="0"/>
      <dgm:spPr/>
    </dgm:pt>
    <dgm:pt modelId="{1817F8CA-F26E-4EAF-A4B3-6538B05DB93F}" type="pres">
      <dgm:prSet presAssocID="{E95DB597-D7E8-40F3-9F83-0E1127888894}" presName="textB" presStyleLbl="revTx" presStyleIdx="3" presStyleCnt="4">
        <dgm:presLayoutVars>
          <dgm:bulletEnabled val="1"/>
        </dgm:presLayoutVars>
      </dgm:prSet>
      <dgm:spPr/>
    </dgm:pt>
    <dgm:pt modelId="{6DD764A2-47B2-4B5E-85DE-E8564C429F0E}" type="pres">
      <dgm:prSet presAssocID="{E95DB597-D7E8-40F3-9F83-0E1127888894}" presName="circleB" presStyleLbl="node1" presStyleIdx="3" presStyleCnt="4"/>
      <dgm:spPr/>
    </dgm:pt>
    <dgm:pt modelId="{868FC523-C0C9-463A-9818-116F97C03E88}" type="pres">
      <dgm:prSet presAssocID="{E95DB597-D7E8-40F3-9F83-0E1127888894}" presName="spaceB" presStyleCnt="0"/>
      <dgm:spPr/>
    </dgm:pt>
  </dgm:ptLst>
  <dgm:cxnLst>
    <dgm:cxn modelId="{E547166D-6790-40CA-9674-66A9EAFB334D}" srcId="{B5980C23-002F-4E71-9314-0C1F23F73DFD}" destId="{E8BC3709-DF35-41F5-9437-F0BC9BE0A5FB}" srcOrd="1" destOrd="0" parTransId="{F4AA4672-E889-4672-88BF-D7CE7D84108C}" sibTransId="{1552E76C-C28D-4D1B-B8EC-6C742353BFD6}"/>
    <dgm:cxn modelId="{A589AF89-73EC-4E98-A9C0-BDC431A664F1}" srcId="{B5980C23-002F-4E71-9314-0C1F23F73DFD}" destId="{5E4F3BCB-46A8-4098-9664-A5F8FC46B122}" srcOrd="2" destOrd="0" parTransId="{A9EBD69C-969F-4E81-87E2-B13A1AE0159A}" sibTransId="{AC2BAB38-EFCF-4A35-B916-ADFF817F6084}"/>
    <dgm:cxn modelId="{90B3F993-CE54-4017-AC22-7D92142E6F1F}" type="presOf" srcId="{E8BC3709-DF35-41F5-9437-F0BC9BE0A5FB}" destId="{BA7CEC05-0BC8-408F-A328-2775ACFBE51A}" srcOrd="0" destOrd="0" presId="urn:microsoft.com/office/officeart/2005/8/layout/hProcess11"/>
    <dgm:cxn modelId="{AE323EC6-A086-40C7-BE80-DE73A63F3635}" type="presOf" srcId="{68DF8836-8222-4691-965D-900675B5D49A}" destId="{BA5CD602-8113-4679-9031-EF79A2E37B40}" srcOrd="0" destOrd="0" presId="urn:microsoft.com/office/officeart/2005/8/layout/hProcess11"/>
    <dgm:cxn modelId="{22CA27CF-650E-49BA-A9A0-FF24E93CBB19}" type="presOf" srcId="{B5980C23-002F-4E71-9314-0C1F23F73DFD}" destId="{A1093BA8-505C-4DAF-94ED-B155970F494B}" srcOrd="0" destOrd="0" presId="urn:microsoft.com/office/officeart/2005/8/layout/hProcess11"/>
    <dgm:cxn modelId="{C70653DC-F856-4C76-8F33-FD6730B03BB3}" type="presOf" srcId="{E95DB597-D7E8-40F3-9F83-0E1127888894}" destId="{1817F8CA-F26E-4EAF-A4B3-6538B05DB93F}" srcOrd="0" destOrd="0" presId="urn:microsoft.com/office/officeart/2005/8/layout/hProcess11"/>
    <dgm:cxn modelId="{E352C4E4-8323-4567-977B-C18F162670CE}" srcId="{B5980C23-002F-4E71-9314-0C1F23F73DFD}" destId="{E95DB597-D7E8-40F3-9F83-0E1127888894}" srcOrd="3" destOrd="0" parTransId="{4EA5BEB5-ECB2-404A-87E6-35ED43186C06}" sibTransId="{14CD78D7-F5AF-4CE6-8F67-518055381B41}"/>
    <dgm:cxn modelId="{CAC2D6E7-6BB9-4C57-87D6-2C258C698636}" type="presOf" srcId="{5E4F3BCB-46A8-4098-9664-A5F8FC46B122}" destId="{12B547F0-60BF-4B66-B2E7-990390CA0AF5}" srcOrd="0" destOrd="0" presId="urn:microsoft.com/office/officeart/2005/8/layout/hProcess11"/>
    <dgm:cxn modelId="{5EE5EBF9-5E12-4712-8012-188503FA38BD}" srcId="{B5980C23-002F-4E71-9314-0C1F23F73DFD}" destId="{68DF8836-8222-4691-965D-900675B5D49A}" srcOrd="0" destOrd="0" parTransId="{D8515EEE-1CC9-4ABF-A528-878A5B20CB53}" sibTransId="{0459E60E-5501-42DF-B156-6C726E15E6F8}"/>
    <dgm:cxn modelId="{342D964E-F987-4F42-B421-BA4A68815BC6}" type="presParOf" srcId="{A1093BA8-505C-4DAF-94ED-B155970F494B}" destId="{A499145C-69E7-41B8-A16B-132F5371D94A}" srcOrd="0" destOrd="0" presId="urn:microsoft.com/office/officeart/2005/8/layout/hProcess11"/>
    <dgm:cxn modelId="{824A04F7-FCFF-42F6-9EDD-61D7765355E8}" type="presParOf" srcId="{A1093BA8-505C-4DAF-94ED-B155970F494B}" destId="{A77F694B-7C67-476A-9B55-B22C01F03E90}" srcOrd="1" destOrd="0" presId="urn:microsoft.com/office/officeart/2005/8/layout/hProcess11"/>
    <dgm:cxn modelId="{E8B2D8B1-A7EA-433C-9D87-F225E46FD115}" type="presParOf" srcId="{A77F694B-7C67-476A-9B55-B22C01F03E90}" destId="{70500481-8756-41E4-88FF-540C3FE3EB48}" srcOrd="0" destOrd="0" presId="urn:microsoft.com/office/officeart/2005/8/layout/hProcess11"/>
    <dgm:cxn modelId="{BAC426A7-114C-4F84-8BEA-6041EEE55FD4}" type="presParOf" srcId="{70500481-8756-41E4-88FF-540C3FE3EB48}" destId="{BA5CD602-8113-4679-9031-EF79A2E37B40}" srcOrd="0" destOrd="0" presId="urn:microsoft.com/office/officeart/2005/8/layout/hProcess11"/>
    <dgm:cxn modelId="{E60169BE-11B6-46B0-8BC2-6EED3AF9F909}" type="presParOf" srcId="{70500481-8756-41E4-88FF-540C3FE3EB48}" destId="{259E5D82-EA7D-439C-9ECC-B69E1973339B}" srcOrd="1" destOrd="0" presId="urn:microsoft.com/office/officeart/2005/8/layout/hProcess11"/>
    <dgm:cxn modelId="{0F820AAF-A4DF-45B3-9D5F-B95999C3B864}" type="presParOf" srcId="{70500481-8756-41E4-88FF-540C3FE3EB48}" destId="{24B64C53-8952-43E8-850B-28A41EC07981}" srcOrd="2" destOrd="0" presId="urn:microsoft.com/office/officeart/2005/8/layout/hProcess11"/>
    <dgm:cxn modelId="{967F71F8-3220-4D2E-B944-85E034D80043}" type="presParOf" srcId="{A77F694B-7C67-476A-9B55-B22C01F03E90}" destId="{43094E33-9124-4052-A1A9-66E53E54788B}" srcOrd="1" destOrd="0" presId="urn:microsoft.com/office/officeart/2005/8/layout/hProcess11"/>
    <dgm:cxn modelId="{A6D9297A-899A-4451-A2C2-72605147E5DE}" type="presParOf" srcId="{A77F694B-7C67-476A-9B55-B22C01F03E90}" destId="{E43C6587-58A2-417B-8386-77859FF72C17}" srcOrd="2" destOrd="0" presId="urn:microsoft.com/office/officeart/2005/8/layout/hProcess11"/>
    <dgm:cxn modelId="{8C1502F1-DC3D-459C-84D8-89DA67854874}" type="presParOf" srcId="{E43C6587-58A2-417B-8386-77859FF72C17}" destId="{BA7CEC05-0BC8-408F-A328-2775ACFBE51A}" srcOrd="0" destOrd="0" presId="urn:microsoft.com/office/officeart/2005/8/layout/hProcess11"/>
    <dgm:cxn modelId="{5BA7F624-8958-4AAF-8701-DCAF9F5892CF}" type="presParOf" srcId="{E43C6587-58A2-417B-8386-77859FF72C17}" destId="{4F5EF799-9E70-42E0-8905-3E04C640B55B}" srcOrd="1" destOrd="0" presId="urn:microsoft.com/office/officeart/2005/8/layout/hProcess11"/>
    <dgm:cxn modelId="{7E8F685B-35EF-4AB0-92F2-417DE07990CD}" type="presParOf" srcId="{E43C6587-58A2-417B-8386-77859FF72C17}" destId="{B1824E65-4FBF-4300-8081-1172D16E9E68}" srcOrd="2" destOrd="0" presId="urn:microsoft.com/office/officeart/2005/8/layout/hProcess11"/>
    <dgm:cxn modelId="{EB78E02E-5E57-48D2-9865-D05C88FCEB65}" type="presParOf" srcId="{A77F694B-7C67-476A-9B55-B22C01F03E90}" destId="{6194A513-8EC7-4114-A825-6EC617B288E8}" srcOrd="3" destOrd="0" presId="urn:microsoft.com/office/officeart/2005/8/layout/hProcess11"/>
    <dgm:cxn modelId="{4C444C66-8832-4C9F-BACA-883AFE26090A}" type="presParOf" srcId="{A77F694B-7C67-476A-9B55-B22C01F03E90}" destId="{9A2DD8A3-F104-4DC6-B46F-E0BF7CAE5695}" srcOrd="4" destOrd="0" presId="urn:microsoft.com/office/officeart/2005/8/layout/hProcess11"/>
    <dgm:cxn modelId="{04097678-18EB-4241-8F16-B66890DC37F7}" type="presParOf" srcId="{9A2DD8A3-F104-4DC6-B46F-E0BF7CAE5695}" destId="{12B547F0-60BF-4B66-B2E7-990390CA0AF5}" srcOrd="0" destOrd="0" presId="urn:microsoft.com/office/officeart/2005/8/layout/hProcess11"/>
    <dgm:cxn modelId="{279738A6-3448-42F5-ACB4-26F3A044A12D}" type="presParOf" srcId="{9A2DD8A3-F104-4DC6-B46F-E0BF7CAE5695}" destId="{C5450AAF-0EE2-4BC4-9430-94DE6669E139}" srcOrd="1" destOrd="0" presId="urn:microsoft.com/office/officeart/2005/8/layout/hProcess11"/>
    <dgm:cxn modelId="{C1BF0A14-D802-4111-BB91-BB74A24E0DCE}" type="presParOf" srcId="{9A2DD8A3-F104-4DC6-B46F-E0BF7CAE5695}" destId="{B9A7C0A6-0187-48A0-A76C-57A2A2F00487}" srcOrd="2" destOrd="0" presId="urn:microsoft.com/office/officeart/2005/8/layout/hProcess11"/>
    <dgm:cxn modelId="{C6A496E5-99DE-4148-AA4D-B9AABC9A2CC1}" type="presParOf" srcId="{A77F694B-7C67-476A-9B55-B22C01F03E90}" destId="{DCA6BEBF-110D-4740-A2F2-A69DC11A1EA1}" srcOrd="5" destOrd="0" presId="urn:microsoft.com/office/officeart/2005/8/layout/hProcess11"/>
    <dgm:cxn modelId="{7CE1D186-DCAA-46AD-A9A9-AD8B6659E1C4}" type="presParOf" srcId="{A77F694B-7C67-476A-9B55-B22C01F03E90}" destId="{50F2E021-A67A-412B-8B3C-AE1AD3D298C2}" srcOrd="6" destOrd="0" presId="urn:microsoft.com/office/officeart/2005/8/layout/hProcess11"/>
    <dgm:cxn modelId="{FC737C86-4344-4CD4-9F20-31A8681A495C}" type="presParOf" srcId="{50F2E021-A67A-412B-8B3C-AE1AD3D298C2}" destId="{1817F8CA-F26E-4EAF-A4B3-6538B05DB93F}" srcOrd="0" destOrd="0" presId="urn:microsoft.com/office/officeart/2005/8/layout/hProcess11"/>
    <dgm:cxn modelId="{82C4E2EE-3C34-45B4-9D45-7572DE5D34BC}" type="presParOf" srcId="{50F2E021-A67A-412B-8B3C-AE1AD3D298C2}" destId="{6DD764A2-47B2-4B5E-85DE-E8564C429F0E}" srcOrd="1" destOrd="0" presId="urn:microsoft.com/office/officeart/2005/8/layout/hProcess11"/>
    <dgm:cxn modelId="{FF660870-6388-4781-8BFE-01126921A285}" type="presParOf" srcId="{50F2E021-A67A-412B-8B3C-AE1AD3D298C2}" destId="{868FC523-C0C9-463A-9818-116F97C03E8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5980C23-002F-4E71-9314-0C1F23F73DFD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E3D898FB-E26F-468F-A33A-7525573C820F}">
      <dgm:prSet phldrT="[Text]"/>
      <dgm:spPr/>
      <dgm:t>
        <a:bodyPr/>
        <a:lstStyle/>
        <a:p>
          <a:r>
            <a:rPr lang="en-US" dirty="0"/>
            <a:t>2003 – NAD Adventurer Convention in Boston, MA.  Over 300 attend.  BAYDA Invitational Division Camporee in PA. Over 6,000 attend</a:t>
          </a:r>
        </a:p>
      </dgm:t>
    </dgm:pt>
    <dgm:pt modelId="{443598A4-9715-48C4-A526-96A2A34885F3}" type="sibTrans" cxnId="{7BD07C78-B236-4554-BF8D-BA298F4786A6}">
      <dgm:prSet/>
      <dgm:spPr/>
      <dgm:t>
        <a:bodyPr/>
        <a:lstStyle/>
        <a:p>
          <a:endParaRPr lang="en-US"/>
        </a:p>
      </dgm:t>
    </dgm:pt>
    <dgm:pt modelId="{4D55221D-E00F-4EF4-806F-3040442A8C5F}" type="parTrans" cxnId="{7BD07C78-B236-4554-BF8D-BA298F4786A6}">
      <dgm:prSet/>
      <dgm:spPr/>
      <dgm:t>
        <a:bodyPr/>
        <a:lstStyle/>
        <a:p>
          <a:endParaRPr lang="en-US"/>
        </a:p>
      </dgm:t>
    </dgm:pt>
    <dgm:pt modelId="{CC151417-0BD3-4478-BD08-BF20023B44DF}">
      <dgm:prSet phldrT="[Text]"/>
      <dgm:spPr/>
      <dgm:t>
        <a:bodyPr/>
        <a:lstStyle/>
        <a:p>
          <a:r>
            <a:rPr lang="en-US" dirty="0"/>
            <a:t>2004 – 2</a:t>
          </a:r>
          <a:r>
            <a:rPr lang="en-US" baseline="30000" dirty="0"/>
            <a:t>nd</a:t>
          </a:r>
          <a:r>
            <a:rPr lang="en-US" dirty="0"/>
            <a:t> NAD YPAC Convention in Denver, CO.  Over 1,200 attend.  Faith On Fire Camporee, Oshkosh, WI.  Over 30,000 attend.</a:t>
          </a:r>
        </a:p>
      </dgm:t>
    </dgm:pt>
    <dgm:pt modelId="{954BE17D-351E-4046-A5A0-AA5CE72C18BA}" type="parTrans" cxnId="{57B718D5-74B1-46C8-861E-E786949AE49F}">
      <dgm:prSet/>
      <dgm:spPr/>
    </dgm:pt>
    <dgm:pt modelId="{5D17CE03-DF64-4D14-B119-975CD79FC362}" type="sibTrans" cxnId="{57B718D5-74B1-46C8-861E-E786949AE49F}">
      <dgm:prSet/>
      <dgm:spPr/>
    </dgm:pt>
    <dgm:pt modelId="{9A39CD92-EBA8-42F8-8C35-D880252EF5DB}">
      <dgm:prSet phldrT="[Text]"/>
      <dgm:spPr/>
      <dgm:t>
        <a:bodyPr/>
        <a:lstStyle/>
        <a:p>
          <a:r>
            <a:rPr lang="en-US" dirty="0"/>
            <a:t>2006 – 3</a:t>
          </a:r>
          <a:r>
            <a:rPr lang="en-US" baseline="30000" dirty="0"/>
            <a:t>rd</a:t>
          </a:r>
          <a:r>
            <a:rPr lang="en-US" dirty="0"/>
            <a:t> NAD YPAC Convention Jacksonville, FL. Over 1,500 attend.</a:t>
          </a:r>
        </a:p>
      </dgm:t>
    </dgm:pt>
    <dgm:pt modelId="{A9D21C41-AC15-4F23-9152-23975C1E5D90}" type="parTrans" cxnId="{6A97D196-B11C-4A63-ABB5-5941794A6653}">
      <dgm:prSet/>
      <dgm:spPr/>
    </dgm:pt>
    <dgm:pt modelId="{1D431D91-1940-4881-83F1-5DA9F4080A6A}" type="sibTrans" cxnId="{6A97D196-B11C-4A63-ABB5-5941794A6653}">
      <dgm:prSet/>
      <dgm:spPr/>
    </dgm:pt>
    <dgm:pt modelId="{98AEDBFA-F698-40F7-A5F7-25A7BD1B1BD8}">
      <dgm:prSet phldrT="[Text]"/>
      <dgm:spPr/>
      <dgm:t>
        <a:bodyPr/>
        <a:lstStyle/>
        <a:p>
          <a:r>
            <a:rPr lang="en-US" dirty="0"/>
            <a:t>2008 – 5</a:t>
          </a:r>
          <a:r>
            <a:rPr lang="en-US" baseline="30000" dirty="0"/>
            <a:t>th</a:t>
          </a:r>
          <a:r>
            <a:rPr lang="en-US" dirty="0"/>
            <a:t> NAD YPAC Convention in Dallas, TX.  Over 2,000 attend</a:t>
          </a:r>
        </a:p>
      </dgm:t>
    </dgm:pt>
    <dgm:pt modelId="{E3A929C1-8731-42FD-9F78-EDF47695CFE9}" type="parTrans" cxnId="{6586E6F4-A981-4DF0-BE04-DA8D68BB224F}">
      <dgm:prSet/>
      <dgm:spPr/>
    </dgm:pt>
    <dgm:pt modelId="{B6E150D4-4484-497C-A547-C50D238A9682}" type="sibTrans" cxnId="{6586E6F4-A981-4DF0-BE04-DA8D68BB224F}">
      <dgm:prSet/>
      <dgm:spPr/>
    </dgm:pt>
    <dgm:pt modelId="{A1093BA8-505C-4DAF-94ED-B155970F494B}" type="pres">
      <dgm:prSet presAssocID="{B5980C23-002F-4E71-9314-0C1F23F73DFD}" presName="Name0" presStyleCnt="0">
        <dgm:presLayoutVars>
          <dgm:dir/>
          <dgm:resizeHandles val="exact"/>
        </dgm:presLayoutVars>
      </dgm:prSet>
      <dgm:spPr/>
    </dgm:pt>
    <dgm:pt modelId="{A499145C-69E7-41B8-A16B-132F5371D94A}" type="pres">
      <dgm:prSet presAssocID="{B5980C23-002F-4E71-9314-0C1F23F73DFD}" presName="arrow" presStyleLbl="bgShp" presStyleIdx="0" presStyleCnt="1"/>
      <dgm:spPr/>
    </dgm:pt>
    <dgm:pt modelId="{A77F694B-7C67-476A-9B55-B22C01F03E90}" type="pres">
      <dgm:prSet presAssocID="{B5980C23-002F-4E71-9314-0C1F23F73DFD}" presName="points" presStyleCnt="0"/>
      <dgm:spPr/>
    </dgm:pt>
    <dgm:pt modelId="{7EAD0F3E-032E-4D04-B0C1-F2DC03780F17}" type="pres">
      <dgm:prSet presAssocID="{E3D898FB-E26F-468F-A33A-7525573C820F}" presName="compositeA" presStyleCnt="0"/>
      <dgm:spPr/>
    </dgm:pt>
    <dgm:pt modelId="{0D01CD76-D251-4C06-A336-42A255A4EA45}" type="pres">
      <dgm:prSet presAssocID="{E3D898FB-E26F-468F-A33A-7525573C820F}" presName="textA" presStyleLbl="revTx" presStyleIdx="0" presStyleCnt="4" custScaleX="186558">
        <dgm:presLayoutVars>
          <dgm:bulletEnabled val="1"/>
        </dgm:presLayoutVars>
      </dgm:prSet>
      <dgm:spPr/>
    </dgm:pt>
    <dgm:pt modelId="{996224EA-3700-42A9-AED8-346AD004B5A4}" type="pres">
      <dgm:prSet presAssocID="{E3D898FB-E26F-468F-A33A-7525573C820F}" presName="circleA" presStyleLbl="node1" presStyleIdx="0" presStyleCnt="4"/>
      <dgm:spPr/>
    </dgm:pt>
    <dgm:pt modelId="{8BDC6BD8-A6D8-4B0B-AC90-68E28ABAE120}" type="pres">
      <dgm:prSet presAssocID="{E3D898FB-E26F-468F-A33A-7525573C820F}" presName="spaceA" presStyleCnt="0"/>
      <dgm:spPr/>
    </dgm:pt>
    <dgm:pt modelId="{349B0E59-D07F-40BD-ACCB-30A31D9F1ED4}" type="pres">
      <dgm:prSet presAssocID="{443598A4-9715-48C4-A526-96A2A34885F3}" presName="space" presStyleCnt="0"/>
      <dgm:spPr/>
    </dgm:pt>
    <dgm:pt modelId="{8D2306B5-DF0E-4051-939B-C6292D0F4334}" type="pres">
      <dgm:prSet presAssocID="{CC151417-0BD3-4478-BD08-BF20023B44DF}" presName="compositeB" presStyleCnt="0"/>
      <dgm:spPr/>
    </dgm:pt>
    <dgm:pt modelId="{1834F36F-F8A5-4D91-B8A4-6DF0BC941F4B}" type="pres">
      <dgm:prSet presAssocID="{CC151417-0BD3-4478-BD08-BF20023B44DF}" presName="textB" presStyleLbl="revTx" presStyleIdx="1" presStyleCnt="4">
        <dgm:presLayoutVars>
          <dgm:bulletEnabled val="1"/>
        </dgm:presLayoutVars>
      </dgm:prSet>
      <dgm:spPr/>
    </dgm:pt>
    <dgm:pt modelId="{60D8368A-9FAB-41CB-809D-CAEA8D857BAC}" type="pres">
      <dgm:prSet presAssocID="{CC151417-0BD3-4478-BD08-BF20023B44DF}" presName="circleB" presStyleLbl="node1" presStyleIdx="1" presStyleCnt="4"/>
      <dgm:spPr/>
    </dgm:pt>
    <dgm:pt modelId="{A0512A3F-3B85-472F-B1D9-77213D21FAD7}" type="pres">
      <dgm:prSet presAssocID="{CC151417-0BD3-4478-BD08-BF20023B44DF}" presName="spaceB" presStyleCnt="0"/>
      <dgm:spPr/>
    </dgm:pt>
    <dgm:pt modelId="{1F542AEC-C735-4FC2-B215-007A396E8AE2}" type="pres">
      <dgm:prSet presAssocID="{5D17CE03-DF64-4D14-B119-975CD79FC362}" presName="space" presStyleCnt="0"/>
      <dgm:spPr/>
    </dgm:pt>
    <dgm:pt modelId="{3FCAEEFD-E0AD-4E47-9558-28215D9FF459}" type="pres">
      <dgm:prSet presAssocID="{9A39CD92-EBA8-42F8-8C35-D880252EF5DB}" presName="compositeA" presStyleCnt="0"/>
      <dgm:spPr/>
    </dgm:pt>
    <dgm:pt modelId="{9E01B996-F12C-4D8B-8F64-753D2B0EC999}" type="pres">
      <dgm:prSet presAssocID="{9A39CD92-EBA8-42F8-8C35-D880252EF5DB}" presName="textA" presStyleLbl="revTx" presStyleIdx="2" presStyleCnt="4">
        <dgm:presLayoutVars>
          <dgm:bulletEnabled val="1"/>
        </dgm:presLayoutVars>
      </dgm:prSet>
      <dgm:spPr/>
    </dgm:pt>
    <dgm:pt modelId="{EEF52B98-A0F9-4A67-9E55-82006A112393}" type="pres">
      <dgm:prSet presAssocID="{9A39CD92-EBA8-42F8-8C35-D880252EF5DB}" presName="circleA" presStyleLbl="node1" presStyleIdx="2" presStyleCnt="4"/>
      <dgm:spPr/>
    </dgm:pt>
    <dgm:pt modelId="{1F40631C-6351-4B96-B961-BBEB91651858}" type="pres">
      <dgm:prSet presAssocID="{9A39CD92-EBA8-42F8-8C35-D880252EF5DB}" presName="spaceA" presStyleCnt="0"/>
      <dgm:spPr/>
    </dgm:pt>
    <dgm:pt modelId="{A7195F4E-6561-478A-8339-EFF6135D5886}" type="pres">
      <dgm:prSet presAssocID="{1D431D91-1940-4881-83F1-5DA9F4080A6A}" presName="space" presStyleCnt="0"/>
      <dgm:spPr/>
    </dgm:pt>
    <dgm:pt modelId="{15E8D4B7-B8B4-46A1-A060-C31771C5FA29}" type="pres">
      <dgm:prSet presAssocID="{98AEDBFA-F698-40F7-A5F7-25A7BD1B1BD8}" presName="compositeB" presStyleCnt="0"/>
      <dgm:spPr/>
    </dgm:pt>
    <dgm:pt modelId="{4244746D-9695-40A2-976D-4755A37AEE00}" type="pres">
      <dgm:prSet presAssocID="{98AEDBFA-F698-40F7-A5F7-25A7BD1B1BD8}" presName="textB" presStyleLbl="revTx" presStyleIdx="3" presStyleCnt="4">
        <dgm:presLayoutVars>
          <dgm:bulletEnabled val="1"/>
        </dgm:presLayoutVars>
      </dgm:prSet>
      <dgm:spPr/>
    </dgm:pt>
    <dgm:pt modelId="{A1223CF6-6E57-4258-819B-2557A161E38D}" type="pres">
      <dgm:prSet presAssocID="{98AEDBFA-F698-40F7-A5F7-25A7BD1B1BD8}" presName="circleB" presStyleLbl="node1" presStyleIdx="3" presStyleCnt="4"/>
      <dgm:spPr/>
    </dgm:pt>
    <dgm:pt modelId="{056ECCB9-23A1-4FCB-8F3A-5E875018179D}" type="pres">
      <dgm:prSet presAssocID="{98AEDBFA-F698-40F7-A5F7-25A7BD1B1BD8}" presName="spaceB" presStyleCnt="0"/>
      <dgm:spPr/>
    </dgm:pt>
  </dgm:ptLst>
  <dgm:cxnLst>
    <dgm:cxn modelId="{F00D4F10-717E-45E1-A920-886D863B43DD}" type="presOf" srcId="{9A39CD92-EBA8-42F8-8C35-D880252EF5DB}" destId="{9E01B996-F12C-4D8B-8F64-753D2B0EC999}" srcOrd="0" destOrd="0" presId="urn:microsoft.com/office/officeart/2005/8/layout/hProcess11"/>
    <dgm:cxn modelId="{80911614-F1BF-4F67-A5B1-755100CD78E3}" type="presOf" srcId="{E3D898FB-E26F-468F-A33A-7525573C820F}" destId="{0D01CD76-D251-4C06-A336-42A255A4EA45}" srcOrd="0" destOrd="0" presId="urn:microsoft.com/office/officeart/2005/8/layout/hProcess11"/>
    <dgm:cxn modelId="{53E8023A-121D-4283-89FD-882ED9CE8DD4}" type="presOf" srcId="{98AEDBFA-F698-40F7-A5F7-25A7BD1B1BD8}" destId="{4244746D-9695-40A2-976D-4755A37AEE00}" srcOrd="0" destOrd="0" presId="urn:microsoft.com/office/officeart/2005/8/layout/hProcess11"/>
    <dgm:cxn modelId="{8D97FF48-619F-42CE-A529-426417E7FF18}" type="presOf" srcId="{B5980C23-002F-4E71-9314-0C1F23F73DFD}" destId="{A1093BA8-505C-4DAF-94ED-B155970F494B}" srcOrd="0" destOrd="0" presId="urn:microsoft.com/office/officeart/2005/8/layout/hProcess11"/>
    <dgm:cxn modelId="{7BD07C78-B236-4554-BF8D-BA298F4786A6}" srcId="{B5980C23-002F-4E71-9314-0C1F23F73DFD}" destId="{E3D898FB-E26F-468F-A33A-7525573C820F}" srcOrd="0" destOrd="0" parTransId="{4D55221D-E00F-4EF4-806F-3040442A8C5F}" sibTransId="{443598A4-9715-48C4-A526-96A2A34885F3}"/>
    <dgm:cxn modelId="{6A97D196-B11C-4A63-ABB5-5941794A6653}" srcId="{B5980C23-002F-4E71-9314-0C1F23F73DFD}" destId="{9A39CD92-EBA8-42F8-8C35-D880252EF5DB}" srcOrd="2" destOrd="0" parTransId="{A9D21C41-AC15-4F23-9152-23975C1E5D90}" sibTransId="{1D431D91-1940-4881-83F1-5DA9F4080A6A}"/>
    <dgm:cxn modelId="{63CBCBD3-9E83-4650-AD46-F1845FBD319F}" type="presOf" srcId="{CC151417-0BD3-4478-BD08-BF20023B44DF}" destId="{1834F36F-F8A5-4D91-B8A4-6DF0BC941F4B}" srcOrd="0" destOrd="0" presId="urn:microsoft.com/office/officeart/2005/8/layout/hProcess11"/>
    <dgm:cxn modelId="{57B718D5-74B1-46C8-861E-E786949AE49F}" srcId="{B5980C23-002F-4E71-9314-0C1F23F73DFD}" destId="{CC151417-0BD3-4478-BD08-BF20023B44DF}" srcOrd="1" destOrd="0" parTransId="{954BE17D-351E-4046-A5A0-AA5CE72C18BA}" sibTransId="{5D17CE03-DF64-4D14-B119-975CD79FC362}"/>
    <dgm:cxn modelId="{6586E6F4-A981-4DF0-BE04-DA8D68BB224F}" srcId="{B5980C23-002F-4E71-9314-0C1F23F73DFD}" destId="{98AEDBFA-F698-40F7-A5F7-25A7BD1B1BD8}" srcOrd="3" destOrd="0" parTransId="{E3A929C1-8731-42FD-9F78-EDF47695CFE9}" sibTransId="{B6E150D4-4484-497C-A547-C50D238A9682}"/>
    <dgm:cxn modelId="{E2A7431A-1DC8-44E4-BFFF-E483FA6B675D}" type="presParOf" srcId="{A1093BA8-505C-4DAF-94ED-B155970F494B}" destId="{A499145C-69E7-41B8-A16B-132F5371D94A}" srcOrd="0" destOrd="0" presId="urn:microsoft.com/office/officeart/2005/8/layout/hProcess11"/>
    <dgm:cxn modelId="{F6D99D4F-28C6-4F05-A2AD-DE9B06D3EEF4}" type="presParOf" srcId="{A1093BA8-505C-4DAF-94ED-B155970F494B}" destId="{A77F694B-7C67-476A-9B55-B22C01F03E90}" srcOrd="1" destOrd="0" presId="urn:microsoft.com/office/officeart/2005/8/layout/hProcess11"/>
    <dgm:cxn modelId="{A793ED92-43ED-4820-9236-218024C03A8D}" type="presParOf" srcId="{A77F694B-7C67-476A-9B55-B22C01F03E90}" destId="{7EAD0F3E-032E-4D04-B0C1-F2DC03780F17}" srcOrd="0" destOrd="0" presId="urn:microsoft.com/office/officeart/2005/8/layout/hProcess11"/>
    <dgm:cxn modelId="{FE2A70B8-E5FA-49E4-91BB-BE5D78502B75}" type="presParOf" srcId="{7EAD0F3E-032E-4D04-B0C1-F2DC03780F17}" destId="{0D01CD76-D251-4C06-A336-42A255A4EA45}" srcOrd="0" destOrd="0" presId="urn:microsoft.com/office/officeart/2005/8/layout/hProcess11"/>
    <dgm:cxn modelId="{5943DD9F-11F8-44BF-AAEE-C89C5B8F4170}" type="presParOf" srcId="{7EAD0F3E-032E-4D04-B0C1-F2DC03780F17}" destId="{996224EA-3700-42A9-AED8-346AD004B5A4}" srcOrd="1" destOrd="0" presId="urn:microsoft.com/office/officeart/2005/8/layout/hProcess11"/>
    <dgm:cxn modelId="{F881FF2F-8C7D-48CC-8990-958E2E23673F}" type="presParOf" srcId="{7EAD0F3E-032E-4D04-B0C1-F2DC03780F17}" destId="{8BDC6BD8-A6D8-4B0B-AC90-68E28ABAE120}" srcOrd="2" destOrd="0" presId="urn:microsoft.com/office/officeart/2005/8/layout/hProcess11"/>
    <dgm:cxn modelId="{40F640FD-771C-477E-9EE7-C434FFAD1282}" type="presParOf" srcId="{A77F694B-7C67-476A-9B55-B22C01F03E90}" destId="{349B0E59-D07F-40BD-ACCB-30A31D9F1ED4}" srcOrd="1" destOrd="0" presId="urn:microsoft.com/office/officeart/2005/8/layout/hProcess11"/>
    <dgm:cxn modelId="{66E225FB-7A75-4C75-96C1-2DF1080E1C98}" type="presParOf" srcId="{A77F694B-7C67-476A-9B55-B22C01F03E90}" destId="{8D2306B5-DF0E-4051-939B-C6292D0F4334}" srcOrd="2" destOrd="0" presId="urn:microsoft.com/office/officeart/2005/8/layout/hProcess11"/>
    <dgm:cxn modelId="{90892CB6-1392-4CCE-B7D8-B2B58EC2D875}" type="presParOf" srcId="{8D2306B5-DF0E-4051-939B-C6292D0F4334}" destId="{1834F36F-F8A5-4D91-B8A4-6DF0BC941F4B}" srcOrd="0" destOrd="0" presId="urn:microsoft.com/office/officeart/2005/8/layout/hProcess11"/>
    <dgm:cxn modelId="{69920FCE-65AD-4C22-9922-00F80879794B}" type="presParOf" srcId="{8D2306B5-DF0E-4051-939B-C6292D0F4334}" destId="{60D8368A-9FAB-41CB-809D-CAEA8D857BAC}" srcOrd="1" destOrd="0" presId="urn:microsoft.com/office/officeart/2005/8/layout/hProcess11"/>
    <dgm:cxn modelId="{412897BC-E168-41CB-9538-F052E7459D9D}" type="presParOf" srcId="{8D2306B5-DF0E-4051-939B-C6292D0F4334}" destId="{A0512A3F-3B85-472F-B1D9-77213D21FAD7}" srcOrd="2" destOrd="0" presId="urn:microsoft.com/office/officeart/2005/8/layout/hProcess11"/>
    <dgm:cxn modelId="{1A4BCDD8-1BBC-482B-9A4A-99D313713D3F}" type="presParOf" srcId="{A77F694B-7C67-476A-9B55-B22C01F03E90}" destId="{1F542AEC-C735-4FC2-B215-007A396E8AE2}" srcOrd="3" destOrd="0" presId="urn:microsoft.com/office/officeart/2005/8/layout/hProcess11"/>
    <dgm:cxn modelId="{C92037FC-A557-457A-B2C8-D1074F3A8FBF}" type="presParOf" srcId="{A77F694B-7C67-476A-9B55-B22C01F03E90}" destId="{3FCAEEFD-E0AD-4E47-9558-28215D9FF459}" srcOrd="4" destOrd="0" presId="urn:microsoft.com/office/officeart/2005/8/layout/hProcess11"/>
    <dgm:cxn modelId="{98EEA3AC-2962-4983-9E13-874753C90624}" type="presParOf" srcId="{3FCAEEFD-E0AD-4E47-9558-28215D9FF459}" destId="{9E01B996-F12C-4D8B-8F64-753D2B0EC999}" srcOrd="0" destOrd="0" presId="urn:microsoft.com/office/officeart/2005/8/layout/hProcess11"/>
    <dgm:cxn modelId="{C9E53119-5A56-4011-8F43-86D4B5F67670}" type="presParOf" srcId="{3FCAEEFD-E0AD-4E47-9558-28215D9FF459}" destId="{EEF52B98-A0F9-4A67-9E55-82006A112393}" srcOrd="1" destOrd="0" presId="urn:microsoft.com/office/officeart/2005/8/layout/hProcess11"/>
    <dgm:cxn modelId="{85D16E06-0422-4F7B-AFB2-A689CD006646}" type="presParOf" srcId="{3FCAEEFD-E0AD-4E47-9558-28215D9FF459}" destId="{1F40631C-6351-4B96-B961-BBEB91651858}" srcOrd="2" destOrd="0" presId="urn:microsoft.com/office/officeart/2005/8/layout/hProcess11"/>
    <dgm:cxn modelId="{85DF6912-68AA-4DE9-9F58-A867BA64F8B5}" type="presParOf" srcId="{A77F694B-7C67-476A-9B55-B22C01F03E90}" destId="{A7195F4E-6561-478A-8339-EFF6135D5886}" srcOrd="5" destOrd="0" presId="urn:microsoft.com/office/officeart/2005/8/layout/hProcess11"/>
    <dgm:cxn modelId="{7D010404-A254-4C05-B28A-E5FF29D98665}" type="presParOf" srcId="{A77F694B-7C67-476A-9B55-B22C01F03E90}" destId="{15E8D4B7-B8B4-46A1-A060-C31771C5FA29}" srcOrd="6" destOrd="0" presId="urn:microsoft.com/office/officeart/2005/8/layout/hProcess11"/>
    <dgm:cxn modelId="{61F71998-CCFE-4830-B30B-1D68E38882E0}" type="presParOf" srcId="{15E8D4B7-B8B4-46A1-A060-C31771C5FA29}" destId="{4244746D-9695-40A2-976D-4755A37AEE00}" srcOrd="0" destOrd="0" presId="urn:microsoft.com/office/officeart/2005/8/layout/hProcess11"/>
    <dgm:cxn modelId="{CDEA5B43-5976-4FF7-A404-7996E1A02601}" type="presParOf" srcId="{15E8D4B7-B8B4-46A1-A060-C31771C5FA29}" destId="{A1223CF6-6E57-4258-819B-2557A161E38D}" srcOrd="1" destOrd="0" presId="urn:microsoft.com/office/officeart/2005/8/layout/hProcess11"/>
    <dgm:cxn modelId="{667752C5-BC2C-48F1-9089-5F63F0003DC7}" type="presParOf" srcId="{15E8D4B7-B8B4-46A1-A060-C31771C5FA29}" destId="{056ECCB9-23A1-4FCB-8F3A-5E875018179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99145C-69E7-41B8-A16B-132F5371D94A}">
      <dsp:nvSpPr>
        <dsp:cNvPr id="0" name=""/>
        <dsp:cNvSpPr/>
      </dsp:nvSpPr>
      <dsp:spPr>
        <a:xfrm>
          <a:off x="0" y="1440179"/>
          <a:ext cx="8754938" cy="192024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C491E8-D538-475A-A758-087B816FAA57}">
      <dsp:nvSpPr>
        <dsp:cNvPr id="0" name=""/>
        <dsp:cNvSpPr/>
      </dsp:nvSpPr>
      <dsp:spPr>
        <a:xfrm>
          <a:off x="2164" y="0"/>
          <a:ext cx="1260018" cy="192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1852 – Youth Instructor published</a:t>
          </a:r>
        </a:p>
      </dsp:txBody>
      <dsp:txXfrm>
        <a:off x="2164" y="0"/>
        <a:ext cx="1260018" cy="1920240"/>
      </dsp:txXfrm>
    </dsp:sp>
    <dsp:sp modelId="{B328BACF-21D2-4339-807B-F0AECCEDE854}">
      <dsp:nvSpPr>
        <dsp:cNvPr id="0" name=""/>
        <dsp:cNvSpPr/>
      </dsp:nvSpPr>
      <dsp:spPr>
        <a:xfrm>
          <a:off x="392143" y="2160269"/>
          <a:ext cx="480060" cy="4800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2F57E1-41E3-4A40-8ECF-2602BEF1FEAC}">
      <dsp:nvSpPr>
        <dsp:cNvPr id="0" name=""/>
        <dsp:cNvSpPr/>
      </dsp:nvSpPr>
      <dsp:spPr>
        <a:xfrm>
          <a:off x="1325183" y="2880359"/>
          <a:ext cx="1260018" cy="192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1879 – First recorded SDA Youth Missionary Society</a:t>
          </a:r>
        </a:p>
      </dsp:txBody>
      <dsp:txXfrm>
        <a:off x="1325183" y="2880359"/>
        <a:ext cx="1260018" cy="1920240"/>
      </dsp:txXfrm>
    </dsp:sp>
    <dsp:sp modelId="{BBB0A47A-DE6C-4BAB-868C-509F167D5138}">
      <dsp:nvSpPr>
        <dsp:cNvPr id="0" name=""/>
        <dsp:cNvSpPr/>
      </dsp:nvSpPr>
      <dsp:spPr>
        <a:xfrm>
          <a:off x="1715162" y="2160269"/>
          <a:ext cx="480060" cy="4800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74AF77-1DD3-4249-8834-53FAEC26B748}">
      <dsp:nvSpPr>
        <dsp:cNvPr id="0" name=""/>
        <dsp:cNvSpPr/>
      </dsp:nvSpPr>
      <dsp:spPr>
        <a:xfrm>
          <a:off x="2648203" y="0"/>
          <a:ext cx="1260018" cy="192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1890 – Our Little Friend first published</a:t>
          </a:r>
        </a:p>
      </dsp:txBody>
      <dsp:txXfrm>
        <a:off x="2648203" y="0"/>
        <a:ext cx="1260018" cy="1920240"/>
      </dsp:txXfrm>
    </dsp:sp>
    <dsp:sp modelId="{98C42B4A-EB43-40C4-8CE0-BAD04F1C41AF}">
      <dsp:nvSpPr>
        <dsp:cNvPr id="0" name=""/>
        <dsp:cNvSpPr/>
      </dsp:nvSpPr>
      <dsp:spPr>
        <a:xfrm>
          <a:off x="3038182" y="2160269"/>
          <a:ext cx="480060" cy="4800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330BA3-D23D-4D49-ABF2-425F90D3D2AE}">
      <dsp:nvSpPr>
        <dsp:cNvPr id="0" name=""/>
        <dsp:cNvSpPr/>
      </dsp:nvSpPr>
      <dsp:spPr>
        <a:xfrm>
          <a:off x="3971222" y="2880359"/>
          <a:ext cx="1260018" cy="192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1907 – Missionary Volunteer Societies organized</a:t>
          </a:r>
        </a:p>
      </dsp:txBody>
      <dsp:txXfrm>
        <a:off x="3971222" y="2880359"/>
        <a:ext cx="1260018" cy="1920240"/>
      </dsp:txXfrm>
    </dsp:sp>
    <dsp:sp modelId="{10554878-3753-4EE8-B85A-2CC59341B784}">
      <dsp:nvSpPr>
        <dsp:cNvPr id="0" name=""/>
        <dsp:cNvSpPr/>
      </dsp:nvSpPr>
      <dsp:spPr>
        <a:xfrm>
          <a:off x="4361201" y="2160269"/>
          <a:ext cx="480060" cy="4800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CE1CA3-A8D3-4E84-9EBF-D16F163283BF}">
      <dsp:nvSpPr>
        <dsp:cNvPr id="0" name=""/>
        <dsp:cNvSpPr/>
      </dsp:nvSpPr>
      <dsp:spPr>
        <a:xfrm>
          <a:off x="5294242" y="0"/>
          <a:ext cx="1260018" cy="192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1909 – Junior MV Societies organized</a:t>
          </a:r>
        </a:p>
      </dsp:txBody>
      <dsp:txXfrm>
        <a:off x="5294242" y="0"/>
        <a:ext cx="1260018" cy="1920240"/>
      </dsp:txXfrm>
    </dsp:sp>
    <dsp:sp modelId="{6697ECC1-7B90-4D84-BD93-F2B208838076}">
      <dsp:nvSpPr>
        <dsp:cNvPr id="0" name=""/>
        <dsp:cNvSpPr/>
      </dsp:nvSpPr>
      <dsp:spPr>
        <a:xfrm>
          <a:off x="5684221" y="2160269"/>
          <a:ext cx="480060" cy="4800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CAB79C-D22D-4C3E-808B-C5BA557CAF5B}">
      <dsp:nvSpPr>
        <dsp:cNvPr id="0" name=""/>
        <dsp:cNvSpPr/>
      </dsp:nvSpPr>
      <dsp:spPr>
        <a:xfrm>
          <a:off x="6617261" y="2880359"/>
          <a:ext cx="1260018" cy="192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1922 – JMV (now AJY) progressive classes introduced; Friend, Companion, Comrade, Master Comrade</a:t>
          </a:r>
        </a:p>
      </dsp:txBody>
      <dsp:txXfrm>
        <a:off x="6617261" y="2880359"/>
        <a:ext cx="1260018" cy="1920240"/>
      </dsp:txXfrm>
    </dsp:sp>
    <dsp:sp modelId="{919B999C-A627-44DB-B9CE-1B9DCCE3C335}">
      <dsp:nvSpPr>
        <dsp:cNvPr id="0" name=""/>
        <dsp:cNvSpPr/>
      </dsp:nvSpPr>
      <dsp:spPr>
        <a:xfrm>
          <a:off x="7007240" y="2160269"/>
          <a:ext cx="480060" cy="4800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99145C-69E7-41B8-A16B-132F5371D94A}">
      <dsp:nvSpPr>
        <dsp:cNvPr id="0" name=""/>
        <dsp:cNvSpPr/>
      </dsp:nvSpPr>
      <dsp:spPr>
        <a:xfrm>
          <a:off x="0" y="1440179"/>
          <a:ext cx="8754938" cy="192024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01CD76-D251-4C06-A336-42A255A4EA45}">
      <dsp:nvSpPr>
        <dsp:cNvPr id="0" name=""/>
        <dsp:cNvSpPr/>
      </dsp:nvSpPr>
      <dsp:spPr>
        <a:xfrm>
          <a:off x="3387" y="0"/>
          <a:ext cx="3703643" cy="192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2009 – Courage to Stand Camporee, Oshkosh, WI.  Over 35,000</a:t>
          </a:r>
        </a:p>
      </dsp:txBody>
      <dsp:txXfrm>
        <a:off x="3387" y="0"/>
        <a:ext cx="3703643" cy="1920240"/>
      </dsp:txXfrm>
    </dsp:sp>
    <dsp:sp modelId="{996224EA-3700-42A9-AED8-346AD004B5A4}">
      <dsp:nvSpPr>
        <dsp:cNvPr id="0" name=""/>
        <dsp:cNvSpPr/>
      </dsp:nvSpPr>
      <dsp:spPr>
        <a:xfrm>
          <a:off x="1615178" y="2160269"/>
          <a:ext cx="480060" cy="4800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FD9E89-2980-49DC-9AC5-E7C720DD6C0A}">
      <dsp:nvSpPr>
        <dsp:cNvPr id="0" name=""/>
        <dsp:cNvSpPr/>
      </dsp:nvSpPr>
      <dsp:spPr>
        <a:xfrm>
          <a:off x="3806293" y="2880359"/>
          <a:ext cx="1985250" cy="192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2014 – Forever Faithful Camporee, Oshkosh, WI.  Over 45,000 attend</a:t>
          </a:r>
        </a:p>
      </dsp:txBody>
      <dsp:txXfrm>
        <a:off x="3806293" y="2880359"/>
        <a:ext cx="1985250" cy="1920240"/>
      </dsp:txXfrm>
    </dsp:sp>
    <dsp:sp modelId="{DD195BD4-DD4D-4E2D-9277-247492C963EB}">
      <dsp:nvSpPr>
        <dsp:cNvPr id="0" name=""/>
        <dsp:cNvSpPr/>
      </dsp:nvSpPr>
      <dsp:spPr>
        <a:xfrm>
          <a:off x="4558888" y="2160269"/>
          <a:ext cx="480060" cy="4800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6CABDA-8028-4D16-AEA7-4716543BF7A6}">
      <dsp:nvSpPr>
        <dsp:cNvPr id="0" name=""/>
        <dsp:cNvSpPr/>
      </dsp:nvSpPr>
      <dsp:spPr>
        <a:xfrm>
          <a:off x="5890806" y="0"/>
          <a:ext cx="1985250" cy="192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2019 – Chosen Camporee, Oshkosh, WI</a:t>
          </a:r>
        </a:p>
      </dsp:txBody>
      <dsp:txXfrm>
        <a:off x="5890806" y="0"/>
        <a:ext cx="1985250" cy="1920240"/>
      </dsp:txXfrm>
    </dsp:sp>
    <dsp:sp modelId="{04C3361B-CB6E-4490-8717-40FF728680E8}">
      <dsp:nvSpPr>
        <dsp:cNvPr id="0" name=""/>
        <dsp:cNvSpPr/>
      </dsp:nvSpPr>
      <dsp:spPr>
        <a:xfrm>
          <a:off x="6643401" y="2160269"/>
          <a:ext cx="480060" cy="4800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99145C-69E7-41B8-A16B-132F5371D94A}">
      <dsp:nvSpPr>
        <dsp:cNvPr id="0" name=""/>
        <dsp:cNvSpPr/>
      </dsp:nvSpPr>
      <dsp:spPr>
        <a:xfrm>
          <a:off x="0" y="1440179"/>
          <a:ext cx="8754938" cy="192024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5F8CFC-F1D7-4E18-A7C0-B5120AAF59A7}">
      <dsp:nvSpPr>
        <dsp:cNvPr id="0" name=""/>
        <dsp:cNvSpPr/>
      </dsp:nvSpPr>
      <dsp:spPr>
        <a:xfrm>
          <a:off x="3943" y="0"/>
          <a:ext cx="1896760" cy="192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1926 – First Junior Camp in USA</a:t>
          </a:r>
        </a:p>
      </dsp:txBody>
      <dsp:txXfrm>
        <a:off x="3943" y="0"/>
        <a:ext cx="1896760" cy="1920240"/>
      </dsp:txXfrm>
    </dsp:sp>
    <dsp:sp modelId="{C56DF8E4-F6BE-4EAD-A1B4-5D030B1755A3}">
      <dsp:nvSpPr>
        <dsp:cNvPr id="0" name=""/>
        <dsp:cNvSpPr/>
      </dsp:nvSpPr>
      <dsp:spPr>
        <a:xfrm>
          <a:off x="712293" y="2160269"/>
          <a:ext cx="480060" cy="4800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BC239F-266F-4F08-80DA-CC4810F763BE}">
      <dsp:nvSpPr>
        <dsp:cNvPr id="0" name=""/>
        <dsp:cNvSpPr/>
      </dsp:nvSpPr>
      <dsp:spPr>
        <a:xfrm>
          <a:off x="1995542" y="2880359"/>
          <a:ext cx="1896760" cy="192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1927 - Local club started by John </a:t>
          </a:r>
          <a:r>
            <a:rPr lang="en-US" sz="1500" kern="1200" dirty="0" err="1"/>
            <a:t>McKim</a:t>
          </a:r>
          <a:r>
            <a:rPr lang="en-US" sz="1500" kern="1200" dirty="0"/>
            <a:t> in Anaheim, CA.  Named it the Pathfinder club.  It was the first conference sponsored club</a:t>
          </a:r>
        </a:p>
      </dsp:txBody>
      <dsp:txXfrm>
        <a:off x="1995542" y="2880359"/>
        <a:ext cx="1896760" cy="1920240"/>
      </dsp:txXfrm>
    </dsp:sp>
    <dsp:sp modelId="{F4602E8E-C351-4A1C-BD9B-645C544CF293}">
      <dsp:nvSpPr>
        <dsp:cNvPr id="0" name=""/>
        <dsp:cNvSpPr/>
      </dsp:nvSpPr>
      <dsp:spPr>
        <a:xfrm>
          <a:off x="2703892" y="2160269"/>
          <a:ext cx="480060" cy="4800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FEEC55-FBD0-494A-A6EE-69BDE571144A}">
      <dsp:nvSpPr>
        <dsp:cNvPr id="0" name=""/>
        <dsp:cNvSpPr/>
      </dsp:nvSpPr>
      <dsp:spPr>
        <a:xfrm>
          <a:off x="3987141" y="0"/>
          <a:ext cx="1896760" cy="192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1928 – First 16 Honors introduced</a:t>
          </a:r>
        </a:p>
      </dsp:txBody>
      <dsp:txXfrm>
        <a:off x="3987141" y="0"/>
        <a:ext cx="1896760" cy="1920240"/>
      </dsp:txXfrm>
    </dsp:sp>
    <dsp:sp modelId="{45DC876E-9205-4329-9F94-4025180AB62B}">
      <dsp:nvSpPr>
        <dsp:cNvPr id="0" name=""/>
        <dsp:cNvSpPr/>
      </dsp:nvSpPr>
      <dsp:spPr>
        <a:xfrm>
          <a:off x="4695491" y="2160269"/>
          <a:ext cx="480060" cy="4800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D3EFBC-3062-4794-84D8-B6F9E21C7851}">
      <dsp:nvSpPr>
        <dsp:cNvPr id="0" name=""/>
        <dsp:cNvSpPr/>
      </dsp:nvSpPr>
      <dsp:spPr>
        <a:xfrm>
          <a:off x="5978739" y="2880359"/>
          <a:ext cx="1896760" cy="192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1930 – Pre-JMV/AJY classes developed:  Busy Bee, Sunbeam, Builder, Helping Hand; Second conference sponsored Pathfinder Club (meetings held at home)</a:t>
          </a:r>
        </a:p>
      </dsp:txBody>
      <dsp:txXfrm>
        <a:off x="5978739" y="2880359"/>
        <a:ext cx="1896760" cy="1920240"/>
      </dsp:txXfrm>
    </dsp:sp>
    <dsp:sp modelId="{6A30D0D0-444A-48F4-914B-E19BE0CD1129}">
      <dsp:nvSpPr>
        <dsp:cNvPr id="0" name=""/>
        <dsp:cNvSpPr/>
      </dsp:nvSpPr>
      <dsp:spPr>
        <a:xfrm>
          <a:off x="6687090" y="2160269"/>
          <a:ext cx="480060" cy="4800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99145C-69E7-41B8-A16B-132F5371D94A}">
      <dsp:nvSpPr>
        <dsp:cNvPr id="0" name=""/>
        <dsp:cNvSpPr/>
      </dsp:nvSpPr>
      <dsp:spPr>
        <a:xfrm>
          <a:off x="0" y="1440179"/>
          <a:ext cx="8754938" cy="192024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C491E8-D538-475A-A758-087B816FAA57}">
      <dsp:nvSpPr>
        <dsp:cNvPr id="0" name=""/>
        <dsp:cNvSpPr/>
      </dsp:nvSpPr>
      <dsp:spPr>
        <a:xfrm>
          <a:off x="435" y="0"/>
          <a:ext cx="3194478" cy="192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1946 – Third Southeastern California Pathfinder Club (this club is still operating today) Elder John H. Hancock was Youth Director and designed the Pathfinder Club Emblem.</a:t>
          </a:r>
        </a:p>
      </dsp:txBody>
      <dsp:txXfrm>
        <a:off x="435" y="0"/>
        <a:ext cx="3194478" cy="1920240"/>
      </dsp:txXfrm>
    </dsp:sp>
    <dsp:sp modelId="{B328BACF-21D2-4339-807B-F0AECCEDE854}">
      <dsp:nvSpPr>
        <dsp:cNvPr id="0" name=""/>
        <dsp:cNvSpPr/>
      </dsp:nvSpPr>
      <dsp:spPr>
        <a:xfrm>
          <a:off x="1357644" y="2160269"/>
          <a:ext cx="480060" cy="4800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ED90EB-8E6A-4A0D-8EA0-97246974D18C}">
      <dsp:nvSpPr>
        <dsp:cNvPr id="0" name=""/>
        <dsp:cNvSpPr/>
      </dsp:nvSpPr>
      <dsp:spPr>
        <a:xfrm>
          <a:off x="3269264" y="2880359"/>
          <a:ext cx="1487014" cy="192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1948 – First Area Pathfinder Coordinators Appointed in Central California Conference</a:t>
          </a:r>
        </a:p>
      </dsp:txBody>
      <dsp:txXfrm>
        <a:off x="3269264" y="2880359"/>
        <a:ext cx="1487014" cy="1920240"/>
      </dsp:txXfrm>
    </dsp:sp>
    <dsp:sp modelId="{1A0999FA-73F3-4256-A829-A5B49084D10C}">
      <dsp:nvSpPr>
        <dsp:cNvPr id="0" name=""/>
        <dsp:cNvSpPr/>
      </dsp:nvSpPr>
      <dsp:spPr>
        <a:xfrm>
          <a:off x="3772741" y="2160269"/>
          <a:ext cx="480060" cy="4800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6238D0-267D-4D74-A1A6-268C318DE7F0}">
      <dsp:nvSpPr>
        <dsp:cNvPr id="0" name=""/>
        <dsp:cNvSpPr/>
      </dsp:nvSpPr>
      <dsp:spPr>
        <a:xfrm>
          <a:off x="4830629" y="0"/>
          <a:ext cx="1487014" cy="192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1949 – Henry Bergh writes Pathfinder Song</a:t>
          </a:r>
        </a:p>
      </dsp:txBody>
      <dsp:txXfrm>
        <a:off x="4830629" y="0"/>
        <a:ext cx="1487014" cy="1920240"/>
      </dsp:txXfrm>
    </dsp:sp>
    <dsp:sp modelId="{33F86705-9F68-4B04-B96F-F47A2B574C16}">
      <dsp:nvSpPr>
        <dsp:cNvPr id="0" name=""/>
        <dsp:cNvSpPr/>
      </dsp:nvSpPr>
      <dsp:spPr>
        <a:xfrm>
          <a:off x="5334106" y="2160269"/>
          <a:ext cx="480060" cy="4800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36E8F4-21FF-4705-9D30-C3B1690A89F5}">
      <dsp:nvSpPr>
        <dsp:cNvPr id="0" name=""/>
        <dsp:cNvSpPr/>
      </dsp:nvSpPr>
      <dsp:spPr>
        <a:xfrm>
          <a:off x="6391994" y="2880359"/>
          <a:ext cx="1487014" cy="192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1950 – General Conference authorizes establishment of JMV Pathfinder clubs for world field.  Explorer class added </a:t>
          </a:r>
        </a:p>
      </dsp:txBody>
      <dsp:txXfrm>
        <a:off x="6391994" y="2880359"/>
        <a:ext cx="1487014" cy="1920240"/>
      </dsp:txXfrm>
    </dsp:sp>
    <dsp:sp modelId="{DEB69BA3-18C0-49BD-8087-32304449A0BE}">
      <dsp:nvSpPr>
        <dsp:cNvPr id="0" name=""/>
        <dsp:cNvSpPr/>
      </dsp:nvSpPr>
      <dsp:spPr>
        <a:xfrm>
          <a:off x="6895471" y="2160269"/>
          <a:ext cx="480060" cy="4800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99145C-69E7-41B8-A16B-132F5371D94A}">
      <dsp:nvSpPr>
        <dsp:cNvPr id="0" name=""/>
        <dsp:cNvSpPr/>
      </dsp:nvSpPr>
      <dsp:spPr>
        <a:xfrm>
          <a:off x="0" y="1440179"/>
          <a:ext cx="8754938" cy="192024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55E2FE-946E-4577-8383-7C9DBB2C5889}">
      <dsp:nvSpPr>
        <dsp:cNvPr id="0" name=""/>
        <dsp:cNvSpPr/>
      </dsp:nvSpPr>
      <dsp:spPr>
        <a:xfrm>
          <a:off x="3943" y="0"/>
          <a:ext cx="1896760" cy="192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1951 – First Pathfinder Fair, Dinuba, CA.  Master Comrade changed to Master Guide</a:t>
          </a:r>
        </a:p>
      </dsp:txBody>
      <dsp:txXfrm>
        <a:off x="3943" y="0"/>
        <a:ext cx="1896760" cy="1920240"/>
      </dsp:txXfrm>
    </dsp:sp>
    <dsp:sp modelId="{775ED737-DFEA-4A68-B27B-FF3247F351CC}">
      <dsp:nvSpPr>
        <dsp:cNvPr id="0" name=""/>
        <dsp:cNvSpPr/>
      </dsp:nvSpPr>
      <dsp:spPr>
        <a:xfrm>
          <a:off x="712293" y="2160269"/>
          <a:ext cx="480060" cy="4800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BC7531-66A5-4D6A-B6D9-6B751661DC63}">
      <dsp:nvSpPr>
        <dsp:cNvPr id="0" name=""/>
        <dsp:cNvSpPr/>
      </dsp:nvSpPr>
      <dsp:spPr>
        <a:xfrm>
          <a:off x="1995542" y="2880359"/>
          <a:ext cx="1896760" cy="192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1952 – Halloween can collecting idea developed in Wisconsin</a:t>
          </a:r>
        </a:p>
      </dsp:txBody>
      <dsp:txXfrm>
        <a:off x="1995542" y="2880359"/>
        <a:ext cx="1896760" cy="1920240"/>
      </dsp:txXfrm>
    </dsp:sp>
    <dsp:sp modelId="{D507B80B-9A26-49A1-A759-99A7A42A578F}">
      <dsp:nvSpPr>
        <dsp:cNvPr id="0" name=""/>
        <dsp:cNvSpPr/>
      </dsp:nvSpPr>
      <dsp:spPr>
        <a:xfrm>
          <a:off x="2703892" y="2160269"/>
          <a:ext cx="480060" cy="4800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B774DF-1DD0-4CF2-A78F-8085F4FDDD7B}">
      <dsp:nvSpPr>
        <dsp:cNvPr id="0" name=""/>
        <dsp:cNvSpPr/>
      </dsp:nvSpPr>
      <dsp:spPr>
        <a:xfrm>
          <a:off x="3987141" y="0"/>
          <a:ext cx="1896760" cy="192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1953 – First Pathfinder Camporee in the Atlantic  Union, Camp </a:t>
          </a:r>
          <a:r>
            <a:rPr lang="en-US" sz="1500" kern="1200" dirty="0" err="1"/>
            <a:t>Winnekeag</a:t>
          </a:r>
          <a:r>
            <a:rPr lang="en-US" sz="1500" kern="1200" dirty="0"/>
            <a:t> October 9-11</a:t>
          </a:r>
        </a:p>
      </dsp:txBody>
      <dsp:txXfrm>
        <a:off x="3987141" y="0"/>
        <a:ext cx="1896760" cy="1920240"/>
      </dsp:txXfrm>
    </dsp:sp>
    <dsp:sp modelId="{B4F51185-0544-4E6B-9FA9-A32782F72578}">
      <dsp:nvSpPr>
        <dsp:cNvPr id="0" name=""/>
        <dsp:cNvSpPr/>
      </dsp:nvSpPr>
      <dsp:spPr>
        <a:xfrm>
          <a:off x="4695491" y="2160269"/>
          <a:ext cx="480060" cy="4800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BB2279-54BE-4C04-AE26-0504D5068B04}">
      <dsp:nvSpPr>
        <dsp:cNvPr id="0" name=""/>
        <dsp:cNvSpPr/>
      </dsp:nvSpPr>
      <dsp:spPr>
        <a:xfrm>
          <a:off x="5978739" y="2880359"/>
          <a:ext cx="1896760" cy="192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1954 – Second Pathfinder Camporee held in Southeastern California Conference at JMV Pathfinder Camp, Idyllwild, CA May 7-9</a:t>
          </a:r>
          <a:endParaRPr lang="en-US" sz="1500" kern="1200" dirty="0"/>
        </a:p>
      </dsp:txBody>
      <dsp:txXfrm>
        <a:off x="5978739" y="2880359"/>
        <a:ext cx="1896760" cy="1920240"/>
      </dsp:txXfrm>
    </dsp:sp>
    <dsp:sp modelId="{E04EC683-6AC5-4292-82FF-FB010C504F03}">
      <dsp:nvSpPr>
        <dsp:cNvPr id="0" name=""/>
        <dsp:cNvSpPr/>
      </dsp:nvSpPr>
      <dsp:spPr>
        <a:xfrm>
          <a:off x="6687090" y="2160269"/>
          <a:ext cx="480060" cy="4800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99145C-69E7-41B8-A16B-132F5371D94A}">
      <dsp:nvSpPr>
        <dsp:cNvPr id="0" name=""/>
        <dsp:cNvSpPr/>
      </dsp:nvSpPr>
      <dsp:spPr>
        <a:xfrm>
          <a:off x="0" y="1440179"/>
          <a:ext cx="8754938" cy="192024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90BCB8-2B5E-4620-9FBB-D66EC97C2E95}">
      <dsp:nvSpPr>
        <dsp:cNvPr id="0" name=""/>
        <dsp:cNvSpPr/>
      </dsp:nvSpPr>
      <dsp:spPr>
        <a:xfrm>
          <a:off x="3943" y="0"/>
          <a:ext cx="1896760" cy="192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b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1960- First Union Camporee, Lone Pine, CA</a:t>
          </a:r>
        </a:p>
      </dsp:txBody>
      <dsp:txXfrm>
        <a:off x="3943" y="0"/>
        <a:ext cx="1896760" cy="1920240"/>
      </dsp:txXfrm>
    </dsp:sp>
    <dsp:sp modelId="{D3A80E75-415D-40EA-9EA5-5758E7372AEA}">
      <dsp:nvSpPr>
        <dsp:cNvPr id="0" name=""/>
        <dsp:cNvSpPr/>
      </dsp:nvSpPr>
      <dsp:spPr>
        <a:xfrm>
          <a:off x="712293" y="2160269"/>
          <a:ext cx="480060" cy="4800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60E8B1-66D3-4070-9CB6-6E96D7BFFC23}">
      <dsp:nvSpPr>
        <dsp:cNvPr id="0" name=""/>
        <dsp:cNvSpPr/>
      </dsp:nvSpPr>
      <dsp:spPr>
        <a:xfrm>
          <a:off x="1995542" y="2880359"/>
          <a:ext cx="1896760" cy="192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1962 – Pathfinder Field Guide published; New 60 hour Pathfinder Staff Training course</a:t>
          </a:r>
        </a:p>
      </dsp:txBody>
      <dsp:txXfrm>
        <a:off x="1995542" y="2880359"/>
        <a:ext cx="1896760" cy="1920240"/>
      </dsp:txXfrm>
    </dsp:sp>
    <dsp:sp modelId="{830494DF-553C-4186-9658-7C409198EB90}">
      <dsp:nvSpPr>
        <dsp:cNvPr id="0" name=""/>
        <dsp:cNvSpPr/>
      </dsp:nvSpPr>
      <dsp:spPr>
        <a:xfrm>
          <a:off x="2703892" y="2160269"/>
          <a:ext cx="480060" cy="4800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CE1CA3-A8D3-4E84-9EBF-D16F163283BF}">
      <dsp:nvSpPr>
        <dsp:cNvPr id="0" name=""/>
        <dsp:cNvSpPr/>
      </dsp:nvSpPr>
      <dsp:spPr>
        <a:xfrm>
          <a:off x="3987141" y="0"/>
          <a:ext cx="1896760" cy="192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b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1965 – Eager Beaver program introduced</a:t>
          </a:r>
        </a:p>
      </dsp:txBody>
      <dsp:txXfrm>
        <a:off x="3987141" y="0"/>
        <a:ext cx="1896760" cy="1920240"/>
      </dsp:txXfrm>
    </dsp:sp>
    <dsp:sp modelId="{6697ECC1-7B90-4D84-BD93-F2B208838076}">
      <dsp:nvSpPr>
        <dsp:cNvPr id="0" name=""/>
        <dsp:cNvSpPr/>
      </dsp:nvSpPr>
      <dsp:spPr>
        <a:xfrm>
          <a:off x="4695491" y="2160269"/>
          <a:ext cx="480060" cy="4800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6C3EE4-47AF-4C46-9FCC-43D640369B59}">
      <dsp:nvSpPr>
        <dsp:cNvPr id="0" name=""/>
        <dsp:cNvSpPr/>
      </dsp:nvSpPr>
      <dsp:spPr>
        <a:xfrm>
          <a:off x="5978739" y="2880359"/>
          <a:ext cx="1896760" cy="192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1966 – Pioneer class added (later changed to Ranger)</a:t>
          </a:r>
        </a:p>
      </dsp:txBody>
      <dsp:txXfrm>
        <a:off x="5978739" y="2880359"/>
        <a:ext cx="1896760" cy="1920240"/>
      </dsp:txXfrm>
    </dsp:sp>
    <dsp:sp modelId="{86F92CD0-C719-491A-B570-B6EE9DCB7335}">
      <dsp:nvSpPr>
        <dsp:cNvPr id="0" name=""/>
        <dsp:cNvSpPr/>
      </dsp:nvSpPr>
      <dsp:spPr>
        <a:xfrm>
          <a:off x="6687090" y="2160269"/>
          <a:ext cx="480060" cy="4800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99145C-69E7-41B8-A16B-132F5371D94A}">
      <dsp:nvSpPr>
        <dsp:cNvPr id="0" name=""/>
        <dsp:cNvSpPr/>
      </dsp:nvSpPr>
      <dsp:spPr>
        <a:xfrm>
          <a:off x="0" y="1440179"/>
          <a:ext cx="8754938" cy="192024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01CD76-D251-4C06-A336-42A255A4EA45}">
      <dsp:nvSpPr>
        <dsp:cNvPr id="0" name=""/>
        <dsp:cNvSpPr/>
      </dsp:nvSpPr>
      <dsp:spPr>
        <a:xfrm>
          <a:off x="3161" y="0"/>
          <a:ext cx="2928462" cy="192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1979 – MV changed to AY; MV changed to AJY; pre-AJY changed to Adventurers</a:t>
          </a:r>
        </a:p>
      </dsp:txBody>
      <dsp:txXfrm>
        <a:off x="3161" y="0"/>
        <a:ext cx="2928462" cy="1920240"/>
      </dsp:txXfrm>
    </dsp:sp>
    <dsp:sp modelId="{996224EA-3700-42A9-AED8-346AD004B5A4}">
      <dsp:nvSpPr>
        <dsp:cNvPr id="0" name=""/>
        <dsp:cNvSpPr/>
      </dsp:nvSpPr>
      <dsp:spPr>
        <a:xfrm>
          <a:off x="1227362" y="2160269"/>
          <a:ext cx="480060" cy="4800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6F1730-79F9-4AC7-AA5A-689812BE1575}">
      <dsp:nvSpPr>
        <dsp:cNvPr id="0" name=""/>
        <dsp:cNvSpPr/>
      </dsp:nvSpPr>
      <dsp:spPr>
        <a:xfrm>
          <a:off x="3010110" y="2880359"/>
          <a:ext cx="1569733" cy="192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1982 – Voyager Class added</a:t>
          </a:r>
        </a:p>
      </dsp:txBody>
      <dsp:txXfrm>
        <a:off x="3010110" y="2880359"/>
        <a:ext cx="1569733" cy="1920240"/>
      </dsp:txXfrm>
    </dsp:sp>
    <dsp:sp modelId="{A17D7107-EFF8-4367-88FD-9667577845E6}">
      <dsp:nvSpPr>
        <dsp:cNvPr id="0" name=""/>
        <dsp:cNvSpPr/>
      </dsp:nvSpPr>
      <dsp:spPr>
        <a:xfrm>
          <a:off x="3554947" y="2160269"/>
          <a:ext cx="480060" cy="4800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1EDDAA-56D5-4AB0-8459-127B37C3BB84}">
      <dsp:nvSpPr>
        <dsp:cNvPr id="0" name=""/>
        <dsp:cNvSpPr/>
      </dsp:nvSpPr>
      <dsp:spPr>
        <a:xfrm>
          <a:off x="4658330" y="0"/>
          <a:ext cx="1569733" cy="192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1985 – First NAD Pathfinder Camporee, Camp Hale, Colorado.  Over 15,000 attended from NAD.</a:t>
          </a:r>
        </a:p>
      </dsp:txBody>
      <dsp:txXfrm>
        <a:off x="4658330" y="0"/>
        <a:ext cx="1569733" cy="1920240"/>
      </dsp:txXfrm>
    </dsp:sp>
    <dsp:sp modelId="{4E1B5849-7D74-4E00-819C-76565CEFF8A3}">
      <dsp:nvSpPr>
        <dsp:cNvPr id="0" name=""/>
        <dsp:cNvSpPr/>
      </dsp:nvSpPr>
      <dsp:spPr>
        <a:xfrm>
          <a:off x="5203166" y="2160269"/>
          <a:ext cx="480060" cy="4800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58E32C-CEE7-4164-B394-AEB45CC8044B}">
      <dsp:nvSpPr>
        <dsp:cNvPr id="0" name=""/>
        <dsp:cNvSpPr/>
      </dsp:nvSpPr>
      <dsp:spPr>
        <a:xfrm>
          <a:off x="6306549" y="2880359"/>
          <a:ext cx="1569733" cy="192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1989 – Friendship Camporee in PA, 18,000 attended from NAD.  Pathfinder Leadership Award added</a:t>
          </a:r>
        </a:p>
      </dsp:txBody>
      <dsp:txXfrm>
        <a:off x="6306549" y="2880359"/>
        <a:ext cx="1569733" cy="1920240"/>
      </dsp:txXfrm>
    </dsp:sp>
    <dsp:sp modelId="{9443C701-DAF9-48B4-910D-2C8AD9E3A021}">
      <dsp:nvSpPr>
        <dsp:cNvPr id="0" name=""/>
        <dsp:cNvSpPr/>
      </dsp:nvSpPr>
      <dsp:spPr>
        <a:xfrm>
          <a:off x="6851386" y="2160269"/>
          <a:ext cx="480060" cy="4800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99145C-69E7-41B8-A16B-132F5371D94A}">
      <dsp:nvSpPr>
        <dsp:cNvPr id="0" name=""/>
        <dsp:cNvSpPr/>
      </dsp:nvSpPr>
      <dsp:spPr>
        <a:xfrm>
          <a:off x="0" y="1440179"/>
          <a:ext cx="8754938" cy="192024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552476-3EC3-409C-838B-B4D0EAFA787C}">
      <dsp:nvSpPr>
        <dsp:cNvPr id="0" name=""/>
        <dsp:cNvSpPr/>
      </dsp:nvSpPr>
      <dsp:spPr>
        <a:xfrm>
          <a:off x="3943" y="0"/>
          <a:ext cx="1896760" cy="192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1991 – First Pathfinder float in the Roses Parade</a:t>
          </a:r>
        </a:p>
      </dsp:txBody>
      <dsp:txXfrm>
        <a:off x="3943" y="0"/>
        <a:ext cx="1896760" cy="1920240"/>
      </dsp:txXfrm>
    </dsp:sp>
    <dsp:sp modelId="{CAA373B5-9616-4A3F-ADE0-B1857659D431}">
      <dsp:nvSpPr>
        <dsp:cNvPr id="0" name=""/>
        <dsp:cNvSpPr/>
      </dsp:nvSpPr>
      <dsp:spPr>
        <a:xfrm>
          <a:off x="712293" y="2160269"/>
          <a:ext cx="480060" cy="4800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419CB4-27F0-4CBC-AE27-EA8023CF30C0}">
      <dsp:nvSpPr>
        <dsp:cNvPr id="0" name=""/>
        <dsp:cNvSpPr/>
      </dsp:nvSpPr>
      <dsp:spPr>
        <a:xfrm>
          <a:off x="1995542" y="2880359"/>
          <a:ext cx="1896760" cy="192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1993 – New Office of Pathfinder Ministries; Adventurer Program begun (NAD) Eager Beaver program revised and re-piloted.</a:t>
          </a:r>
        </a:p>
      </dsp:txBody>
      <dsp:txXfrm>
        <a:off x="1995542" y="2880359"/>
        <a:ext cx="1896760" cy="1920240"/>
      </dsp:txXfrm>
    </dsp:sp>
    <dsp:sp modelId="{28C74603-DA60-4058-91C7-7E1751426709}">
      <dsp:nvSpPr>
        <dsp:cNvPr id="0" name=""/>
        <dsp:cNvSpPr/>
      </dsp:nvSpPr>
      <dsp:spPr>
        <a:xfrm>
          <a:off x="2703892" y="2160269"/>
          <a:ext cx="480060" cy="4800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76612F-B78F-4DA2-B98E-C24B07B41FAD}">
      <dsp:nvSpPr>
        <dsp:cNvPr id="0" name=""/>
        <dsp:cNvSpPr/>
      </dsp:nvSpPr>
      <dsp:spPr>
        <a:xfrm>
          <a:off x="3987141" y="0"/>
          <a:ext cx="1896760" cy="192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1994 – Dare to Care Camporee, Denver, CO.  Over 12,000 attend.</a:t>
          </a:r>
        </a:p>
      </dsp:txBody>
      <dsp:txXfrm>
        <a:off x="3987141" y="0"/>
        <a:ext cx="1896760" cy="1920240"/>
      </dsp:txXfrm>
    </dsp:sp>
    <dsp:sp modelId="{41CAA2A8-7F59-4AE0-B948-BC9B2015D960}">
      <dsp:nvSpPr>
        <dsp:cNvPr id="0" name=""/>
        <dsp:cNvSpPr/>
      </dsp:nvSpPr>
      <dsp:spPr>
        <a:xfrm>
          <a:off x="4695491" y="2160269"/>
          <a:ext cx="480060" cy="4800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17B929-F27D-4D90-B3FE-7F7CCEE55E2B}">
      <dsp:nvSpPr>
        <dsp:cNvPr id="0" name=""/>
        <dsp:cNvSpPr/>
      </dsp:nvSpPr>
      <dsp:spPr>
        <a:xfrm>
          <a:off x="5978739" y="2880359"/>
          <a:ext cx="1896760" cy="192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1996 – Adventurer Ministries moved to Children Ministries</a:t>
          </a:r>
        </a:p>
      </dsp:txBody>
      <dsp:txXfrm>
        <a:off x="5978739" y="2880359"/>
        <a:ext cx="1896760" cy="1920240"/>
      </dsp:txXfrm>
    </dsp:sp>
    <dsp:sp modelId="{79AA5218-C0F7-46CA-A0AB-6E346FCA855A}">
      <dsp:nvSpPr>
        <dsp:cNvPr id="0" name=""/>
        <dsp:cNvSpPr/>
      </dsp:nvSpPr>
      <dsp:spPr>
        <a:xfrm>
          <a:off x="6687090" y="2160269"/>
          <a:ext cx="480060" cy="4800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99145C-69E7-41B8-A16B-132F5371D94A}">
      <dsp:nvSpPr>
        <dsp:cNvPr id="0" name=""/>
        <dsp:cNvSpPr/>
      </dsp:nvSpPr>
      <dsp:spPr>
        <a:xfrm>
          <a:off x="0" y="1440179"/>
          <a:ext cx="8754938" cy="192024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5CD602-8113-4679-9031-EF79A2E37B40}">
      <dsp:nvSpPr>
        <dsp:cNvPr id="0" name=""/>
        <dsp:cNvSpPr/>
      </dsp:nvSpPr>
      <dsp:spPr>
        <a:xfrm>
          <a:off x="3943" y="0"/>
          <a:ext cx="1896760" cy="192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1998 – First NAD Master Guide Convention in Los Angeles, CA</a:t>
          </a:r>
        </a:p>
      </dsp:txBody>
      <dsp:txXfrm>
        <a:off x="3943" y="0"/>
        <a:ext cx="1896760" cy="1920240"/>
      </dsp:txXfrm>
    </dsp:sp>
    <dsp:sp modelId="{259E5D82-EA7D-439C-9ECC-B69E1973339B}">
      <dsp:nvSpPr>
        <dsp:cNvPr id="0" name=""/>
        <dsp:cNvSpPr/>
      </dsp:nvSpPr>
      <dsp:spPr>
        <a:xfrm>
          <a:off x="712293" y="2160269"/>
          <a:ext cx="480060" cy="4800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7CEC05-0BC8-408F-A328-2775ACFBE51A}">
      <dsp:nvSpPr>
        <dsp:cNvPr id="0" name=""/>
        <dsp:cNvSpPr/>
      </dsp:nvSpPr>
      <dsp:spPr>
        <a:xfrm>
          <a:off x="1995542" y="2880359"/>
          <a:ext cx="1896760" cy="192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1999 – Discover the Power Camporee, Oshkosh, WI.  Over 22,000 attend.</a:t>
          </a:r>
        </a:p>
      </dsp:txBody>
      <dsp:txXfrm>
        <a:off x="1995542" y="2880359"/>
        <a:ext cx="1896760" cy="1920240"/>
      </dsp:txXfrm>
    </dsp:sp>
    <dsp:sp modelId="{4F5EF799-9E70-42E0-8905-3E04C640B55B}">
      <dsp:nvSpPr>
        <dsp:cNvPr id="0" name=""/>
        <dsp:cNvSpPr/>
      </dsp:nvSpPr>
      <dsp:spPr>
        <a:xfrm>
          <a:off x="2703892" y="2160269"/>
          <a:ext cx="480060" cy="4800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B547F0-60BF-4B66-B2E7-990390CA0AF5}">
      <dsp:nvSpPr>
        <dsp:cNvPr id="0" name=""/>
        <dsp:cNvSpPr/>
      </dsp:nvSpPr>
      <dsp:spPr>
        <a:xfrm>
          <a:off x="3987141" y="0"/>
          <a:ext cx="1896760" cy="192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2000 – Adventurer Ministry moved back to Youth Ministries; NAD Pathfinder uniform revised to tan and black</a:t>
          </a:r>
        </a:p>
      </dsp:txBody>
      <dsp:txXfrm>
        <a:off x="3987141" y="0"/>
        <a:ext cx="1896760" cy="1920240"/>
      </dsp:txXfrm>
    </dsp:sp>
    <dsp:sp modelId="{C5450AAF-0EE2-4BC4-9430-94DE6669E139}">
      <dsp:nvSpPr>
        <dsp:cNvPr id="0" name=""/>
        <dsp:cNvSpPr/>
      </dsp:nvSpPr>
      <dsp:spPr>
        <a:xfrm>
          <a:off x="4695491" y="2160269"/>
          <a:ext cx="480060" cy="4800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17F8CA-F26E-4EAF-A4B3-6538B05DB93F}">
      <dsp:nvSpPr>
        <dsp:cNvPr id="0" name=""/>
        <dsp:cNvSpPr/>
      </dsp:nvSpPr>
      <dsp:spPr>
        <a:xfrm>
          <a:off x="5978739" y="2880359"/>
          <a:ext cx="1896760" cy="192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2002 – First NAD YPAC Convention in Atlanta, GA.  Over 12,000 attend</a:t>
          </a:r>
        </a:p>
      </dsp:txBody>
      <dsp:txXfrm>
        <a:off x="5978739" y="2880359"/>
        <a:ext cx="1896760" cy="1920240"/>
      </dsp:txXfrm>
    </dsp:sp>
    <dsp:sp modelId="{6DD764A2-47B2-4B5E-85DE-E8564C429F0E}">
      <dsp:nvSpPr>
        <dsp:cNvPr id="0" name=""/>
        <dsp:cNvSpPr/>
      </dsp:nvSpPr>
      <dsp:spPr>
        <a:xfrm>
          <a:off x="6687090" y="2160269"/>
          <a:ext cx="480060" cy="4800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99145C-69E7-41B8-A16B-132F5371D94A}">
      <dsp:nvSpPr>
        <dsp:cNvPr id="0" name=""/>
        <dsp:cNvSpPr/>
      </dsp:nvSpPr>
      <dsp:spPr>
        <a:xfrm>
          <a:off x="0" y="1440179"/>
          <a:ext cx="8754938" cy="192024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01CD76-D251-4C06-A336-42A255A4EA45}">
      <dsp:nvSpPr>
        <dsp:cNvPr id="0" name=""/>
        <dsp:cNvSpPr/>
      </dsp:nvSpPr>
      <dsp:spPr>
        <a:xfrm>
          <a:off x="3161" y="0"/>
          <a:ext cx="2928462" cy="192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2003 – NAD Adventurer Convention in Boston, MA.  Over 300 attend.  BAYDA Invitational Division Camporee in PA. Over 6,000 attend</a:t>
          </a:r>
        </a:p>
      </dsp:txBody>
      <dsp:txXfrm>
        <a:off x="3161" y="0"/>
        <a:ext cx="2928462" cy="1920240"/>
      </dsp:txXfrm>
    </dsp:sp>
    <dsp:sp modelId="{996224EA-3700-42A9-AED8-346AD004B5A4}">
      <dsp:nvSpPr>
        <dsp:cNvPr id="0" name=""/>
        <dsp:cNvSpPr/>
      </dsp:nvSpPr>
      <dsp:spPr>
        <a:xfrm>
          <a:off x="1227362" y="2160269"/>
          <a:ext cx="480060" cy="4800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34F36F-F8A5-4D91-B8A4-6DF0BC941F4B}">
      <dsp:nvSpPr>
        <dsp:cNvPr id="0" name=""/>
        <dsp:cNvSpPr/>
      </dsp:nvSpPr>
      <dsp:spPr>
        <a:xfrm>
          <a:off x="3010110" y="2880359"/>
          <a:ext cx="1569733" cy="192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2004 – 2</a:t>
          </a:r>
          <a:r>
            <a:rPr lang="en-US" sz="1400" kern="1200" baseline="30000" dirty="0"/>
            <a:t>nd</a:t>
          </a:r>
          <a:r>
            <a:rPr lang="en-US" sz="1400" kern="1200" dirty="0"/>
            <a:t> NAD YPAC Convention in Denver, CO.  Over 1,200 attend.  Faith On Fire Camporee, Oshkosh, WI.  Over 30,000 attend.</a:t>
          </a:r>
        </a:p>
      </dsp:txBody>
      <dsp:txXfrm>
        <a:off x="3010110" y="2880359"/>
        <a:ext cx="1569733" cy="1920240"/>
      </dsp:txXfrm>
    </dsp:sp>
    <dsp:sp modelId="{60D8368A-9FAB-41CB-809D-CAEA8D857BAC}">
      <dsp:nvSpPr>
        <dsp:cNvPr id="0" name=""/>
        <dsp:cNvSpPr/>
      </dsp:nvSpPr>
      <dsp:spPr>
        <a:xfrm>
          <a:off x="3554947" y="2160269"/>
          <a:ext cx="480060" cy="4800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01B996-F12C-4D8B-8F64-753D2B0EC999}">
      <dsp:nvSpPr>
        <dsp:cNvPr id="0" name=""/>
        <dsp:cNvSpPr/>
      </dsp:nvSpPr>
      <dsp:spPr>
        <a:xfrm>
          <a:off x="4658330" y="0"/>
          <a:ext cx="1569733" cy="192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2006 – 3</a:t>
          </a:r>
          <a:r>
            <a:rPr lang="en-US" sz="1400" kern="1200" baseline="30000" dirty="0"/>
            <a:t>rd</a:t>
          </a:r>
          <a:r>
            <a:rPr lang="en-US" sz="1400" kern="1200" dirty="0"/>
            <a:t> NAD YPAC Convention Jacksonville, FL. Over 1,500 attend.</a:t>
          </a:r>
        </a:p>
      </dsp:txBody>
      <dsp:txXfrm>
        <a:off x="4658330" y="0"/>
        <a:ext cx="1569733" cy="1920240"/>
      </dsp:txXfrm>
    </dsp:sp>
    <dsp:sp modelId="{EEF52B98-A0F9-4A67-9E55-82006A112393}">
      <dsp:nvSpPr>
        <dsp:cNvPr id="0" name=""/>
        <dsp:cNvSpPr/>
      </dsp:nvSpPr>
      <dsp:spPr>
        <a:xfrm>
          <a:off x="5203166" y="2160269"/>
          <a:ext cx="480060" cy="4800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44746D-9695-40A2-976D-4755A37AEE00}">
      <dsp:nvSpPr>
        <dsp:cNvPr id="0" name=""/>
        <dsp:cNvSpPr/>
      </dsp:nvSpPr>
      <dsp:spPr>
        <a:xfrm>
          <a:off x="6306549" y="2880359"/>
          <a:ext cx="1569733" cy="192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2008 – 5</a:t>
          </a:r>
          <a:r>
            <a:rPr lang="en-US" sz="1400" kern="1200" baseline="30000" dirty="0"/>
            <a:t>th</a:t>
          </a:r>
          <a:r>
            <a:rPr lang="en-US" sz="1400" kern="1200" dirty="0"/>
            <a:t> NAD YPAC Convention in Dallas, TX.  Over 2,000 attend</a:t>
          </a:r>
        </a:p>
      </dsp:txBody>
      <dsp:txXfrm>
        <a:off x="6306549" y="2880359"/>
        <a:ext cx="1569733" cy="1920240"/>
      </dsp:txXfrm>
    </dsp:sp>
    <dsp:sp modelId="{A1223CF6-6E57-4258-819B-2557A161E38D}">
      <dsp:nvSpPr>
        <dsp:cNvPr id="0" name=""/>
        <dsp:cNvSpPr/>
      </dsp:nvSpPr>
      <dsp:spPr>
        <a:xfrm>
          <a:off x="6851386" y="2160269"/>
          <a:ext cx="480060" cy="4800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Pathfinder  Basic Staff Training                                                          Kennedy Kundan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CB814488-65F4-4394-8916-F0F5BB55FCB0}" type="datetimeFigureOut">
              <a:rPr lang="en-US"/>
              <a:pPr>
                <a:defRPr/>
              </a:pPr>
              <a:t>3/3/2019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20E94A0-DD92-4DA7-BB3E-AF1675BFCBA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24123429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Pathfinder  Basic Staff Training                                                          Kennedy Kundan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622643AB-83E4-46FC-8DBA-C21A8F9FF672}" type="datetimeFigureOut">
              <a:rPr lang="en-US"/>
              <a:pPr>
                <a:defRPr/>
              </a:pPr>
              <a:t>3/3/2019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05C2C90-6C96-4470-946E-9448D793E4C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1269431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1268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</a:rPr>
              <a:t>Pathfinder  Basic Staff Training                                                          Kennedy Kundan</a:t>
            </a:r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1269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094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Rojo (Sacrificio) Juan 3:16: “Porque de tal manera amo Dios al mundo que ha</a:t>
            </a: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dado a su hijo unigénito.”</a:t>
            </a: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Blanco (Pureza) </a:t>
            </a:r>
            <a:r>
              <a:rPr lang="es-E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Apoc</a:t>
            </a:r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3:5: “El que venciere, será vestido de vestiduras blancas.”</a:t>
            </a: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Azul (Lealtad) Lealtad a Dios, Nuestros Padres y la Iglesia</a:t>
            </a: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Dorado (Excelencia) Tenemos que tener altos ideales</a:t>
            </a: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Tres Lados (Perfección) Desarrolló Mental, Físico y Espiritual</a:t>
            </a: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Escudo (Protección) Gen 15:1: “No temas Yo soy tu escudo.”</a:t>
            </a: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Espada (La Biblia) Efe 6:17: “La espada del espíritu es la Palabra de Dios.”</a:t>
            </a:r>
            <a:endParaRPr lang="es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B329A-E68D-4B79-BEC4-FC1755C31B3F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302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Rojo (Sacrificio) Juan 3:16: “Porque de tal manera amo Dios al mundo que ha</a:t>
            </a: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dado a su hijo unigénito.”</a:t>
            </a: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Blanco (Pureza) </a:t>
            </a:r>
            <a:r>
              <a:rPr lang="es-E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Apoc</a:t>
            </a:r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3:5: “El que venciere, será vestido de vestiduras blancas.”</a:t>
            </a: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Azul (Lealtad) Lealtad a Dios, Nuestros Padres y la Iglesia</a:t>
            </a: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Dorado (Excelencia) Tenemos que tener altos ideales</a:t>
            </a: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Tres Lados (Perfección) Desarrolló Mental, Físico y Espiritual</a:t>
            </a: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Escudo (Protección) Gen 15:1: “No temas Yo soy tu escudo.”</a:t>
            </a: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Espada (La Biblia) Efe 6:17: “La espada del espíritu es la Palabra de Dios.”</a:t>
            </a:r>
            <a:endParaRPr lang="es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B329A-E68D-4B79-BEC4-FC1755C31B3F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068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Rojo (Sacrificio) Juan 3:16: “Porque de tal manera amo Dios al mundo que ha</a:t>
            </a: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dado a su hijo unigénito.”</a:t>
            </a: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Blanco (Pureza) </a:t>
            </a:r>
            <a:r>
              <a:rPr lang="es-E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Apoc</a:t>
            </a:r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3:5: “El que venciere, será vestido de vestiduras blancas.”</a:t>
            </a: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Azul (Lealtad) Lealtad a Dios, Nuestros Padres y la Iglesia</a:t>
            </a: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Dorado (Excelencia) Tenemos que tener altos ideales</a:t>
            </a: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Tres Lados (Perfección) Desarrolló Mental, Físico y Espiritual</a:t>
            </a: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Escudo (Protección) Gen 15:1: “No temas Yo soy tu escudo.”</a:t>
            </a: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Espada (La Biblia) Efe 6:17: “La espada del espíritu es la Palabra de Dios.”</a:t>
            </a:r>
            <a:endParaRPr lang="es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B329A-E68D-4B79-BEC4-FC1755C31B3F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279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Rojo (Sacrificio) Juan 3:16: “Porque de tal manera amo Dios al mundo que ha</a:t>
            </a: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dado a su hijo unigénito.”</a:t>
            </a: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Blanco (Pureza) </a:t>
            </a:r>
            <a:r>
              <a:rPr lang="es-E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Apoc</a:t>
            </a:r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3:5: “El que venciere, será vestido de vestiduras blancas.”</a:t>
            </a: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Azul (Lealtad) Lealtad a Dios, Nuestros Padres y la Iglesia</a:t>
            </a: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Dorado (Excelencia) Tenemos que tener altos ideales</a:t>
            </a: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Tres Lados (Perfección) Desarrolló Mental, Físico y Espiritual</a:t>
            </a: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Escudo (Protección) Gen 15:1: “No temas Yo soy tu escudo.”</a:t>
            </a: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Espada (La Biblia) Efe 6:17: “La espada del espíritu es la Palabra de Dios.”</a:t>
            </a:r>
            <a:endParaRPr lang="es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B329A-E68D-4B79-BEC4-FC1755C31B3F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810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Rojo (Sacrificio) Juan 3:16: “Porque de tal manera amo Dios al mundo que ha</a:t>
            </a: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dado a su hijo unigénito.”</a:t>
            </a: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Blanco (Pureza) </a:t>
            </a:r>
            <a:r>
              <a:rPr lang="es-E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Apoc</a:t>
            </a:r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3:5: “El que venciere, será vestido de vestiduras blancas.”</a:t>
            </a: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Azul (Lealtad) Lealtad a Dios, Nuestros Padres y la Iglesia</a:t>
            </a: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Dorado (Excelencia) Tenemos que tener altos ideales</a:t>
            </a: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Tres Lados (Perfección) Desarrolló Mental, Físico y Espiritual</a:t>
            </a: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Escudo (Protección) Gen 15:1: “No temas Yo soy tu escudo.”</a:t>
            </a: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Espada (La Biblia) Efe 6:17: “La espada del espíritu es la Palabra de Dios.”</a:t>
            </a:r>
            <a:endParaRPr lang="es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B329A-E68D-4B79-BEC4-FC1755C31B3F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483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Rojo (Sacrificio) Juan 3:16: “Porque de tal manera amo Dios al mundo que ha</a:t>
            </a: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dado a su hijo unigénito.”</a:t>
            </a: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Blanco (Pureza) Apoc. 3:5: “El que venciere, será vestido de vestiduras blancas.”</a:t>
            </a: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Azul (Lealtad) Lealtad a Dios, Nuestros Padres y la Iglesia</a:t>
            </a: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Dorado (Excelencia) Tenemos que tener altos ideales</a:t>
            </a: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Tres Lados (Perfección) Desarrolló Mental, Físico y Espiritual</a:t>
            </a: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Escudo (Protección) Gen 15:1: “No temas Yo soy tu escudo.”</a:t>
            </a: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Espada (La Biblia) Efe 6:17: “La espada del espíritu es la Palabra de Dios.”</a:t>
            </a:r>
            <a:endParaRPr lang="es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B329A-E68D-4B79-BEC4-FC1755C31B3F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47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Rojo (Sacrificio) Juan 3:16: “Porque de tal manera amo Dios al mundo que ha</a:t>
            </a: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dado a su hijo unigénito.”</a:t>
            </a: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Blanco (Pureza) </a:t>
            </a:r>
            <a:r>
              <a:rPr lang="es-E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Apoc</a:t>
            </a:r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3:5: “El que venciere, será vestido de vestiduras blancas.”</a:t>
            </a: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Azul (Lealtad) Lealtad a Dios, Nuestros Padres y la Iglesia</a:t>
            </a: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Dorado (Excelencia) Tenemos que tener altos ideales</a:t>
            </a: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Tres Lados (Perfección) Desarrolló Mental, Físico y Espiritual</a:t>
            </a: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Escudo (Protección) Gen 15:1: “No temas Yo soy tu escudo.”</a:t>
            </a: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Espada (La Biblia) Efe 6:17: “La espada del espíritu es la Palabra de Dios.”</a:t>
            </a:r>
            <a:endParaRPr lang="es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B329A-E68D-4B79-BEC4-FC1755C31B3F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802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Rojo (Sacrificio) Juan 3:16: “Porque de tal manera amo Dios al mundo que ha</a:t>
            </a: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dado a su hijo unigénito.”</a:t>
            </a: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Blanco (Pureza) </a:t>
            </a:r>
            <a:r>
              <a:rPr lang="es-E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Apoc</a:t>
            </a:r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3:5: “El que venciere, será vestido de vestiduras blancas.”</a:t>
            </a: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Azul (Lealtad) Lealtad a Dios, Nuestros Padres y la Iglesia</a:t>
            </a: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Dorado (Excelencia) Tenemos que tener altos ideales</a:t>
            </a: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Tres Lados (Perfección) Desarrolló Mental, Físico y Espiritual</a:t>
            </a: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Escudo (Protección) Gen 15:1: “No temas Yo soy tu escudo.”</a:t>
            </a: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Espada (La Biblia) Efe 6:17: “La espada del espíritu es la Palabra de Dios.”</a:t>
            </a:r>
            <a:endParaRPr lang="es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B329A-E68D-4B79-BEC4-FC1755C31B3F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344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1C19AC3-01E2-4590-BCC7-307D03E681D4}" type="datetimeFigureOut">
              <a:rPr lang="en-US"/>
              <a:pPr>
                <a:defRPr/>
              </a:pPr>
              <a:t>3/3/2019</a:t>
            </a:fld>
            <a:endParaRPr lang="en-GB"/>
          </a:p>
        </p:txBody>
      </p:sp>
      <p:sp>
        <p:nvSpPr>
          <p:cNvPr id="5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B64E3F-2EF1-48E6-A0F1-B5A560527D0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26747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0D706-4A2F-4E91-A825-1AF9261AA61C}" type="datetimeFigureOut">
              <a:rPr lang="en-US"/>
              <a:pPr>
                <a:defRPr/>
              </a:pPr>
              <a:t>3/3/2019</a:t>
            </a:fld>
            <a:endParaRPr lang="en-GB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918C3-4370-4EA7-B4A4-2DED59CC86B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04841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011AB-375C-47CD-886C-3B9A7649320F}" type="datetimeFigureOut">
              <a:rPr lang="en-US"/>
              <a:pPr>
                <a:defRPr/>
              </a:pPr>
              <a:t>3/3/2019</a:t>
            </a:fld>
            <a:endParaRPr lang="en-GB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F3659-9F48-4AA5-9ABD-32A6D7EE1B8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51557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75D32-F2EC-40AF-A37D-9126B5246A34}" type="datetimeFigureOut">
              <a:rPr lang="en-US"/>
              <a:pPr>
                <a:defRPr/>
              </a:pPr>
              <a:t>3/3/2019</a:t>
            </a:fld>
            <a:endParaRPr lang="en-GB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1FC8A-1D7A-44C5-84AA-3FB713D460D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66179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E69F709-3D68-4C72-986D-1CBBA7FD2114}" type="datetimeFigureOut">
              <a:rPr lang="en-US"/>
              <a:pPr>
                <a:defRPr/>
              </a:pPr>
              <a:t>3/3/2019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E70199-8379-4405-A30F-6EA61B6DD7E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59095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187CB-3564-4EF7-A5B1-8B6659792433}" type="datetimeFigureOut">
              <a:rPr lang="en-US"/>
              <a:pPr>
                <a:defRPr/>
              </a:pPr>
              <a:t>3/3/2019</a:t>
            </a:fld>
            <a:endParaRPr lang="en-GB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49E14-58BA-4150-913E-4572BB71FE0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52294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456FF9F-ABED-496B-A47C-32FA680B8BA1}" type="datetimeFigureOut">
              <a:rPr lang="en-US"/>
              <a:pPr>
                <a:defRPr/>
              </a:pPr>
              <a:t>3/3/2019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EFE1612-84F8-4251-ABE3-DEBF518E5A8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19935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BD9BC-2CCB-4102-8DC1-CA0BDECB97CF}" type="datetimeFigureOut">
              <a:rPr lang="en-US"/>
              <a:pPr>
                <a:defRPr/>
              </a:pPr>
              <a:t>3/3/2019</a:t>
            </a:fld>
            <a:endParaRPr lang="en-GB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782E0-F889-4CCF-A762-1E7D52E9897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55323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DFD892B-9307-457A-9F9D-705799CB1FE6}" type="datetimeFigureOut">
              <a:rPr lang="en-US"/>
              <a:pPr>
                <a:defRPr/>
              </a:pPr>
              <a:t>3/3/2019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6F8745-8938-425E-9DCF-7D88993E2F2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86384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F1BE88D-251D-4A25-ABB3-2466711574E4}" type="datetimeFigureOut">
              <a:rPr lang="en-US"/>
              <a:pPr>
                <a:defRPr/>
              </a:pPr>
              <a:t>3/3/2019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63C2AD9-9D9F-46E7-9B9F-05AE080FF5A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86552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eaLnBrk="1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DC67D0-3B77-4723-B3FB-F9FDE7970D62}" type="datetimeFigureOut">
              <a:rPr lang="en-US"/>
              <a:pPr>
                <a:defRPr/>
              </a:pPr>
              <a:t>3/3/2019</a:t>
            </a:fld>
            <a:endParaRPr lang="en-GB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A5FB8E-E53D-42BE-855D-44AE167A4A6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51926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A3A25EB8-13F3-487A-9694-6CA23B9FA583}" type="datetimeFigureOut">
              <a:rPr lang="en-US"/>
              <a:pPr>
                <a:defRPr/>
              </a:pPr>
              <a:t>3/3/2019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pitchFamily="34" charset="0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B5A788"/>
                </a:solidFill>
              </a:defRPr>
            </a:lvl1pPr>
          </a:lstStyle>
          <a:p>
            <a:pPr>
              <a:defRPr/>
            </a:pPr>
            <a:fld id="{46278507-E790-46B6-9D54-DDF5ADB2523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1032" name="Picture 8" descr="GC PF Tri Logo C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4437063"/>
            <a:ext cx="77946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MASTERGU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938838"/>
            <a:ext cx="785813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218113"/>
            <a:ext cx="731838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520FCE93-06C3-41EA-A623-2AE00CC854F8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01008"/>
            <a:ext cx="693235" cy="8747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3" r:id="rId2"/>
    <p:sldLayoutId id="2147483799" r:id="rId3"/>
    <p:sldLayoutId id="2147483794" r:id="rId4"/>
    <p:sldLayoutId id="2147483800" r:id="rId5"/>
    <p:sldLayoutId id="2147483795" r:id="rId6"/>
    <p:sldLayoutId id="2147483801" r:id="rId7"/>
    <p:sldLayoutId id="2147483802" r:id="rId8"/>
    <p:sldLayoutId id="2147483803" r:id="rId9"/>
    <p:sldLayoutId id="2147483796" r:id="rId10"/>
    <p:sldLayoutId id="214748379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Reina\SkyDrive\Pathfinders\Yourre_the_Only_Jesus_Some_Will_Ever_See.mp4" TargetMode="External"/><Relationship Id="rId1" Type="http://schemas.microsoft.com/office/2007/relationships/media" Target="file:///C:\Users\Reina\SkyDrive\Pathfinders\Yourre_the_Only_Jesus_Some_Will_Ever_See.mp4" TargetMode="Externa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dirty="0"/>
              <a:t>Pathfinder</a:t>
            </a:r>
            <a:br>
              <a:rPr lang="en-GB" dirty="0"/>
            </a:br>
            <a:r>
              <a:rPr lang="en-GB" dirty="0"/>
              <a:t>BASIC STAFF TRAINING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36725" y="5105400"/>
            <a:ext cx="7407275" cy="1347788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/>
              <a:t>PFAD 001 – Pathfinder Club ministry:  It’s purpose, history, and relationship to church, Adventurers and Ambassadors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tx2">
                    <a:satMod val="130000"/>
                  </a:schemeClr>
                </a:solidFill>
              </a:rPr>
              <a:t>Philosophy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435100" y="1844824"/>
            <a:ext cx="7499350" cy="4403576"/>
          </a:xfrm>
        </p:spPr>
        <p:txBody>
          <a:bodyPr/>
          <a:lstStyle/>
          <a:p>
            <a:pPr marL="457200" lvl="1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4400" dirty="0" err="1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anose="020B0600070205080204" pitchFamily="34" charset="-128"/>
              </a:rPr>
              <a:t>Pathfindering</a:t>
            </a:r>
            <a:r>
              <a:rPr lang="en-US" altLang="en-US" sz="4400" dirty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anose="020B0600070205080204" pitchFamily="34" charset="-128"/>
              </a:rPr>
              <a:t> is fundamentally a principles and experience-based training so that young people can more easily transfer the learning to other areas of life.</a:t>
            </a:r>
          </a:p>
        </p:txBody>
      </p:sp>
    </p:spTree>
    <p:extLst>
      <p:ext uri="{BB962C8B-B14F-4D97-AF65-F5344CB8AC3E}">
        <p14:creationId xmlns:p14="http://schemas.microsoft.com/office/powerpoint/2010/main" val="3707780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tx2">
                    <a:satMod val="130000"/>
                  </a:schemeClr>
                </a:solidFill>
              </a:rPr>
              <a:t>Philosophy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435100" y="2060848"/>
            <a:ext cx="7499350" cy="4187552"/>
          </a:xfrm>
        </p:spPr>
        <p:txBody>
          <a:bodyPr/>
          <a:lstStyle/>
          <a:p>
            <a:pPr marL="457200" lvl="1" indent="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None/>
              <a:defRPr/>
            </a:pPr>
            <a:r>
              <a:rPr lang="en-US" altLang="en-US" sz="4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Ideals and objectives of the Seventh-Day Adventist Church must be made relevant and attractive to it’s youth.</a:t>
            </a:r>
          </a:p>
        </p:txBody>
      </p:sp>
    </p:spTree>
    <p:extLst>
      <p:ext uri="{BB962C8B-B14F-4D97-AF65-F5344CB8AC3E}">
        <p14:creationId xmlns:p14="http://schemas.microsoft.com/office/powerpoint/2010/main" val="3928539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tx2">
                    <a:satMod val="130000"/>
                  </a:schemeClr>
                </a:solidFill>
              </a:rPr>
              <a:t>Philosophy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435100" y="2060848"/>
            <a:ext cx="7499350" cy="4187552"/>
          </a:xfrm>
        </p:spPr>
        <p:txBody>
          <a:bodyPr/>
          <a:lstStyle/>
          <a:p>
            <a:pPr marL="457200" lvl="1" indent="0" eaLnBrk="1" hangingPunct="1">
              <a:spcBef>
                <a:spcPct val="20000"/>
              </a:spcBef>
              <a:buClr>
                <a:schemeClr val="hlink"/>
              </a:buClr>
              <a:buNone/>
              <a:defRPr/>
            </a:pPr>
            <a:r>
              <a:rPr lang="en-US" altLang="en-US" sz="400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Everything… (honors, classwork, outdoor activities, etc.) must be affected by Biblical truth because we are painting a picture of God for our kids</a:t>
            </a:r>
          </a:p>
        </p:txBody>
      </p:sp>
    </p:spTree>
    <p:extLst>
      <p:ext uri="{BB962C8B-B14F-4D97-AF65-F5344CB8AC3E}">
        <p14:creationId xmlns:p14="http://schemas.microsoft.com/office/powerpoint/2010/main" val="4141189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tx2">
                    <a:satMod val="130000"/>
                  </a:schemeClr>
                </a:solidFill>
              </a:rPr>
              <a:t>Philosophy</a:t>
            </a:r>
          </a:p>
        </p:txBody>
      </p:sp>
      <p:pic>
        <p:nvPicPr>
          <p:cNvPr id="4" name="Yourre_the_Only_Jesus_Some_Will_Ever_See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7638"/>
            <a:ext cx="7488237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99592" y="5733256"/>
            <a:ext cx="7848872" cy="100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Cause you’re the only Jesus some will ever see</a:t>
            </a:r>
          </a:p>
        </p:txBody>
      </p:sp>
    </p:spTree>
    <p:extLst>
      <p:ext uri="{BB962C8B-B14F-4D97-AF65-F5344CB8AC3E}">
        <p14:creationId xmlns:p14="http://schemas.microsoft.com/office/powerpoint/2010/main" val="248171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7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1556792"/>
            <a:ext cx="7407275" cy="237626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tx2">
                    <a:satMod val="130000"/>
                  </a:schemeClr>
                </a:solidFill>
              </a:rPr>
              <a:t>Pathfinder Club Ministry:</a:t>
            </a:r>
            <a:br>
              <a:rPr lang="en-GB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en-GB" dirty="0">
                <a:solidFill>
                  <a:schemeClr val="tx2">
                    <a:satMod val="130000"/>
                  </a:schemeClr>
                </a:solidFill>
              </a:rPr>
              <a:t>RELATIONSHIP TO CHURCH, ADVENTURERS AND AMBASSADORS</a:t>
            </a: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539552" y="219869"/>
            <a:ext cx="7939608" cy="1752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GB" dirty="0"/>
              <a:t>PFAD 001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GB" dirty="0"/>
              <a:t>Basic Staff Training</a:t>
            </a:r>
          </a:p>
        </p:txBody>
      </p:sp>
    </p:spTree>
    <p:extLst>
      <p:ext uri="{BB962C8B-B14F-4D97-AF65-F5344CB8AC3E}">
        <p14:creationId xmlns:p14="http://schemas.microsoft.com/office/powerpoint/2010/main" val="3323283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tx2">
                    <a:satMod val="130000"/>
                  </a:schemeClr>
                </a:solidFill>
              </a:rPr>
              <a:t>Adventurer/Pathfinder/Ambassador Clubs are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435100" y="1628800"/>
            <a:ext cx="7499350" cy="4187552"/>
          </a:xfrm>
        </p:spPr>
        <p:txBody>
          <a:bodyPr/>
          <a:lstStyle/>
          <a:p>
            <a:pPr eaLnBrk="1" hangingPunct="1">
              <a:spcBef>
                <a:spcPct val="20000"/>
              </a:spcBef>
              <a:buClrTx/>
              <a:buSzPct val="75000"/>
              <a:buFont typeface="Arial" panose="020B0604020202020204" pitchFamily="34" charset="0"/>
              <a:buChar char="•"/>
              <a:defRPr/>
            </a:pPr>
            <a:r>
              <a:rPr lang="en-US" altLang="en-US" sz="4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Not entertainment</a:t>
            </a:r>
          </a:p>
          <a:p>
            <a:pPr eaLnBrk="1" hangingPunct="1">
              <a:spcBef>
                <a:spcPct val="20000"/>
              </a:spcBef>
              <a:buClrTx/>
              <a:buSzPct val="75000"/>
              <a:buFont typeface="Arial" panose="020B0604020202020204" pitchFamily="34" charset="0"/>
              <a:buChar char="•"/>
              <a:defRPr/>
            </a:pPr>
            <a:r>
              <a:rPr lang="en-US" altLang="en-US" sz="4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Not babysitting for parents</a:t>
            </a:r>
          </a:p>
          <a:p>
            <a:pPr eaLnBrk="1" hangingPunct="1">
              <a:spcBef>
                <a:spcPct val="20000"/>
              </a:spcBef>
              <a:buClrTx/>
              <a:buSzPct val="75000"/>
              <a:buFont typeface="Arial" panose="020B0604020202020204" pitchFamily="34" charset="0"/>
              <a:buChar char="•"/>
              <a:defRPr/>
            </a:pPr>
            <a:r>
              <a:rPr lang="en-US" altLang="en-US" sz="4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Not simply another youth group</a:t>
            </a:r>
          </a:p>
          <a:p>
            <a:pPr eaLnBrk="1" hangingPunct="1">
              <a:spcBef>
                <a:spcPct val="20000"/>
              </a:spcBef>
              <a:buClrTx/>
              <a:buSzPct val="75000"/>
              <a:buFont typeface="Arial" panose="020B0604020202020204" pitchFamily="34" charset="0"/>
              <a:buChar char="•"/>
              <a:defRPr/>
            </a:pPr>
            <a:r>
              <a:rPr lang="en-US" altLang="en-US" sz="4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Not just an outdoor activity based club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en-US" altLang="en-US" sz="4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			</a:t>
            </a:r>
            <a:r>
              <a:rPr lang="en-US" altLang="en-US" sz="4000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THEN WHAT IS “IT”?</a:t>
            </a:r>
          </a:p>
        </p:txBody>
      </p:sp>
    </p:spTree>
    <p:extLst>
      <p:ext uri="{BB962C8B-B14F-4D97-AF65-F5344CB8AC3E}">
        <p14:creationId xmlns:p14="http://schemas.microsoft.com/office/powerpoint/2010/main" val="70749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tx2">
                    <a:satMod val="130000"/>
                  </a:schemeClr>
                </a:solidFill>
              </a:rPr>
              <a:t>Adventurer/Pathfinder/Ambassador Clubs are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435100" y="1833736"/>
            <a:ext cx="7499350" cy="4619600"/>
          </a:xfrm>
        </p:spPr>
        <p:txBody>
          <a:bodyPr/>
          <a:lstStyle/>
          <a:p>
            <a:pPr marL="0" lvl="1" indent="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None/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Church-centered spiritual and recreational programs for young people, </a:t>
            </a:r>
          </a:p>
          <a:p>
            <a:pPr marL="571500" lvl="1" indent="-5715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ü"/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Ages 5-9 (Adventurers)</a:t>
            </a:r>
          </a:p>
          <a:p>
            <a:pPr marL="571500" lvl="1" indent="-5715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ü"/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Ages 10-15 (Pathfinders)</a:t>
            </a:r>
          </a:p>
          <a:p>
            <a:pPr marL="571500" lvl="1" indent="-5715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ü"/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Ages 16 – 20+ (Ambassadors)</a:t>
            </a:r>
          </a:p>
          <a:p>
            <a:pPr marL="0" lvl="1" indent="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None/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that offer action, adventure, challenge and group activities that produce team spirit and loyalty to God and the church.</a:t>
            </a:r>
          </a:p>
        </p:txBody>
      </p:sp>
    </p:spTree>
    <p:extLst>
      <p:ext uri="{BB962C8B-B14F-4D97-AF65-F5344CB8AC3E}">
        <p14:creationId xmlns:p14="http://schemas.microsoft.com/office/powerpoint/2010/main" val="3368909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tx2">
                    <a:satMod val="130000"/>
                  </a:schemeClr>
                </a:solidFill>
              </a:rPr>
              <a:t>Adventurer/Pathfinder/Ambassador Clubs are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435100" y="1833736"/>
            <a:ext cx="7499350" cy="46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Tx/>
              <a:buSzPct val="75000"/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Spiritual at it’s core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Tx/>
              <a:buSzPct val="75000"/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It is intended to lead members into a growing, redemptive relationship with God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Tx/>
              <a:buSzPct val="75000"/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Experience-based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Tx/>
              <a:buSzPct val="75000"/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It is organized and led to build members into responsible, mature individuals who contribute to their families, their church and their world</a:t>
            </a:r>
          </a:p>
        </p:txBody>
      </p:sp>
    </p:spTree>
    <p:extLst>
      <p:ext uri="{BB962C8B-B14F-4D97-AF65-F5344CB8AC3E}">
        <p14:creationId xmlns:p14="http://schemas.microsoft.com/office/powerpoint/2010/main" val="1006338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tx2">
                    <a:satMod val="130000"/>
                  </a:schemeClr>
                </a:solidFill>
              </a:rPr>
              <a:t>Adventurer/Pathfinder/Ambassador Clubs are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435100" y="1833736"/>
            <a:ext cx="7499350" cy="46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Tx/>
              <a:defRPr/>
            </a:pPr>
            <a:r>
              <a:rPr lang="en-US" altLang="en-US" sz="400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Others Focused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Tx/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It is programmed to help members realize that there is something that each one can do to help their neighbor through active, selfless service</a:t>
            </a:r>
          </a:p>
        </p:txBody>
      </p:sp>
    </p:spTree>
    <p:extLst>
      <p:ext uri="{BB962C8B-B14F-4D97-AF65-F5344CB8AC3E}">
        <p14:creationId xmlns:p14="http://schemas.microsoft.com/office/powerpoint/2010/main" val="19156017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tx2">
                    <a:satMod val="130000"/>
                  </a:schemeClr>
                </a:solidFill>
              </a:rPr>
              <a:t>Objectives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435100" y="1556792"/>
            <a:ext cx="7499350" cy="46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Tx/>
              <a:buSzPct val="75000"/>
              <a:defRPr/>
            </a:pPr>
            <a:r>
              <a:rPr lang="en-US" altLang="en-US" sz="3600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Help</a:t>
            </a:r>
            <a:r>
              <a:rPr lang="en-US" altLang="en-US" sz="3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the youth to understand that God loves them, cares for them and appreciates them.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Tx/>
              <a:buSzPct val="75000"/>
              <a:defRPr/>
            </a:pPr>
            <a:r>
              <a:rPr lang="en-US" altLang="en-US" sz="3600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Encourage</a:t>
            </a:r>
            <a:r>
              <a:rPr lang="en-US" altLang="en-US" sz="3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Pathfinders to discover their own God-given potential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Tx/>
              <a:buSzPct val="75000"/>
              <a:defRPr/>
            </a:pPr>
            <a:r>
              <a:rPr lang="en-US" altLang="en-US" sz="3600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Inspire</a:t>
            </a:r>
            <a:r>
              <a:rPr lang="en-US" altLang="en-US" sz="3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young people to give personal expression of their love for God</a:t>
            </a:r>
            <a:endParaRPr lang="en-US" altLang="en-US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294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tx2">
                    <a:satMod val="130000"/>
                  </a:schemeClr>
                </a:solidFill>
              </a:rPr>
              <a:t>Training Objective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GB" altLang="en-US" sz="3600" dirty="0"/>
              <a:t>To develop awareness of the purpose and uniqueness of Adventurer/Pathfinder/Ambassador ministries and an overview of their histories</a:t>
            </a:r>
          </a:p>
        </p:txBody>
      </p:sp>
    </p:spTree>
    <p:extLst>
      <p:ext uri="{BB962C8B-B14F-4D97-AF65-F5344CB8AC3E}">
        <p14:creationId xmlns:p14="http://schemas.microsoft.com/office/powerpoint/2010/main" val="3078732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tx2">
                    <a:satMod val="130000"/>
                  </a:schemeClr>
                </a:solidFill>
              </a:rPr>
              <a:t>Objectives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435100" y="1556792"/>
            <a:ext cx="7499350" cy="5184576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Tx/>
              <a:buSzPct val="75000"/>
              <a:defRPr/>
            </a:pPr>
            <a:r>
              <a:rPr lang="en-US" altLang="en-US" sz="3600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Make</a:t>
            </a:r>
            <a:r>
              <a:rPr lang="en-US" altLang="en-US" sz="3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the personal salvation of each Pathfinder the priority of the Pathfinder Club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Tx/>
              <a:buSzPct val="75000"/>
              <a:defRPr/>
            </a:pPr>
            <a:r>
              <a:rPr lang="en-US" altLang="en-US" sz="3600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Build</a:t>
            </a:r>
            <a:r>
              <a:rPr lang="en-US" altLang="en-US" sz="3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into a Pathfinder’s life a healthy appreciation and love for God’s Creation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Tx/>
              <a:buSzPct val="75000"/>
              <a:defRPr/>
            </a:pPr>
            <a:r>
              <a:rPr lang="en-US" altLang="en-US" sz="3600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Teach</a:t>
            </a:r>
            <a:r>
              <a:rPr lang="en-US" altLang="en-US" sz="3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Pathfinders specific skills and hobbies that will make their lives more satisfying and will occupy their time with profitable accomplishments</a:t>
            </a:r>
            <a:endParaRPr lang="en-US" altLang="en-US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1006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tx2">
                    <a:satMod val="130000"/>
                  </a:schemeClr>
                </a:solidFill>
              </a:rPr>
              <a:t>Objectives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435100" y="1556792"/>
            <a:ext cx="7499350" cy="5184576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Tx/>
              <a:buSzPct val="75000"/>
              <a:defRPr/>
            </a:pPr>
            <a:r>
              <a:rPr lang="en-US" altLang="en-US" sz="3600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Encourage</a:t>
            </a:r>
            <a:r>
              <a:rPr lang="en-US" altLang="en-US" sz="3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the Pathfinder to keep physically fit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Tx/>
              <a:buSzPct val="75000"/>
              <a:defRPr/>
            </a:pPr>
            <a:r>
              <a:rPr lang="en-US" altLang="en-US" sz="3600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Give opportunity</a:t>
            </a:r>
            <a:r>
              <a:rPr lang="en-US" altLang="en-US" sz="3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for the development of leadership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Tx/>
              <a:buSzPct val="75000"/>
              <a:defRPr/>
            </a:pPr>
            <a:r>
              <a:rPr lang="en-US" altLang="en-US" sz="3600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Seek to foster</a:t>
            </a:r>
            <a:r>
              <a:rPr lang="en-US" altLang="en-US" sz="3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the harmonious development of the physical, social intellectual, and spiritual live of the Pathfinder</a:t>
            </a:r>
            <a:endParaRPr lang="en-US" altLang="en-US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31425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1556792"/>
            <a:ext cx="7407275" cy="147161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tx2">
                    <a:satMod val="130000"/>
                  </a:schemeClr>
                </a:solidFill>
              </a:rPr>
              <a:t>Pathfinder Club Ministry:</a:t>
            </a:r>
            <a:br>
              <a:rPr lang="en-GB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en-GB" dirty="0">
                <a:solidFill>
                  <a:schemeClr val="tx2">
                    <a:satMod val="130000"/>
                  </a:schemeClr>
                </a:solidFill>
              </a:rPr>
              <a:t>HISTORY</a:t>
            </a: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539552" y="219869"/>
            <a:ext cx="7939608" cy="1752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GB" dirty="0"/>
              <a:t>PFAD 001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GB" dirty="0"/>
              <a:t>Basic Staff Training</a:t>
            </a:r>
          </a:p>
        </p:txBody>
      </p:sp>
    </p:spTree>
    <p:extLst>
      <p:ext uri="{BB962C8B-B14F-4D97-AF65-F5344CB8AC3E}">
        <p14:creationId xmlns:p14="http://schemas.microsoft.com/office/powerpoint/2010/main" val="34635287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>
                <a:solidFill>
                  <a:schemeClr val="tx2">
                    <a:satMod val="130000"/>
                  </a:schemeClr>
                </a:solidFill>
              </a:rPr>
              <a:t>History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/>
          </p:nvPr>
        </p:nvGraphicFramePr>
        <p:xfrm>
          <a:off x="179512" y="692696"/>
          <a:ext cx="8754938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645024"/>
            <a:ext cx="13716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46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99145C-69E7-41B8-A16B-132F5371D9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>
                                            <p:graphicEl>
                                              <a:dgm id="{A499145C-69E7-41B8-A16B-132F5371D9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28BACF-21D2-4339-807B-F0AECCEDE8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B328BACF-21D2-4339-807B-F0AECCEDE8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C491E8-D538-475A-A758-087B816FAA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D8C491E8-D538-475A-A758-087B816FAA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B0A47A-DE6C-4BAB-868C-509F167D51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2">
                                            <p:graphicEl>
                                              <a:dgm id="{BBB0A47A-DE6C-4BAB-868C-509F167D51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2F57E1-41E3-4A40-8ECF-2602BEF1FE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2">
                                            <p:graphicEl>
                                              <a:dgm id="{B62F57E1-41E3-4A40-8ECF-2602BEF1FE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C42B4A-EB43-40C4-8CE0-BAD04F1C41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2">
                                            <p:graphicEl>
                                              <a:dgm id="{98C42B4A-EB43-40C4-8CE0-BAD04F1C41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74AF77-1DD3-4249-8834-53FAEC26B7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2">
                                            <p:graphicEl>
                                              <a:dgm id="{0D74AF77-1DD3-4249-8834-53FAEC26B7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554878-3753-4EE8-B85A-2CC59341B7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2">
                                            <p:graphicEl>
                                              <a:dgm id="{10554878-3753-4EE8-B85A-2CC59341B7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330BA3-D23D-4D49-ABF2-425F90D3D2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2">
                                            <p:graphicEl>
                                              <a:dgm id="{A9330BA3-D23D-4D49-ABF2-425F90D3D2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97ECC1-7B90-4D84-BD93-F2B2088380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2">
                                            <p:graphicEl>
                                              <a:dgm id="{6697ECC1-7B90-4D84-BD93-F2B2088380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CE1CA3-A8D3-4E84-9EBF-D16F163283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2">
                                            <p:graphicEl>
                                              <a:dgm id="{C3CE1CA3-A8D3-4E84-9EBF-D16F163283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9B999C-A627-44DB-B9CE-1B9DCCE3C3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2">
                                            <p:graphicEl>
                                              <a:dgm id="{919B999C-A627-44DB-B9CE-1B9DCCE3C3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7CAB79C-D22D-4C3E-808B-C5BA557CAF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750"/>
                                        <p:tgtEl>
                                          <p:spTgt spid="2">
                                            <p:graphicEl>
                                              <a:dgm id="{D7CAB79C-D22D-4C3E-808B-C5BA557CAF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>
                <a:solidFill>
                  <a:schemeClr val="tx2">
                    <a:satMod val="130000"/>
                  </a:schemeClr>
                </a:solidFill>
              </a:rPr>
              <a:t>History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/>
          </p:nvPr>
        </p:nvGraphicFramePr>
        <p:xfrm>
          <a:off x="179512" y="692696"/>
          <a:ext cx="8754938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581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99145C-69E7-41B8-A16B-132F5371D9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>
                                            <p:graphicEl>
                                              <a:dgm id="{A499145C-69E7-41B8-A16B-132F5371D9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6DF8E4-F6BE-4EAD-A1B4-5D030B1755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C56DF8E4-F6BE-4EAD-A1B4-5D030B1755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5F8CFC-F1D7-4E18-A7C0-B5120AAF59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0D5F8CFC-F1D7-4E18-A7C0-B5120AAF59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602E8E-C351-4A1C-BD9B-645C544CF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F4602E8E-C351-4A1C-BD9B-645C544CF2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BC239F-266F-4F08-80DA-CC4810F763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31BC239F-266F-4F08-80DA-CC4810F763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DC876E-9205-4329-9F94-4025180AB6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45DC876E-9205-4329-9F94-4025180AB6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FEEC55-FBD0-494A-A6EE-69BDE57114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8AFEEC55-FBD0-494A-A6EE-69BDE57114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30D0D0-444A-48F4-914B-E19BE0CD11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2">
                                            <p:graphicEl>
                                              <a:dgm id="{6A30D0D0-444A-48F4-914B-E19BE0CD11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D3EFBC-3062-4794-84D8-B6F9E21C78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2">
                                            <p:graphicEl>
                                              <a:dgm id="{68D3EFBC-3062-4794-84D8-B6F9E21C78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>
                <a:solidFill>
                  <a:schemeClr val="tx2">
                    <a:satMod val="130000"/>
                  </a:schemeClr>
                </a:solidFill>
              </a:rPr>
              <a:t>History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/>
          </p:nvPr>
        </p:nvGraphicFramePr>
        <p:xfrm>
          <a:off x="179512" y="692696"/>
          <a:ext cx="8754938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882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99145C-69E7-41B8-A16B-132F5371D9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>
                                            <p:graphicEl>
                                              <a:dgm id="{A499145C-69E7-41B8-A16B-132F5371D9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28BACF-21D2-4339-807B-F0AECCEDE8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B328BACF-21D2-4339-807B-F0AECCEDE8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C491E8-D538-475A-A758-087B816FAA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D8C491E8-D538-475A-A758-087B816FAA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0999FA-73F3-4256-A829-A5B49084D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1A0999FA-73F3-4256-A829-A5B49084D1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ED90EB-8E6A-4A0D-8EA0-97246974D1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03ED90EB-8E6A-4A0D-8EA0-97246974D1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F86705-9F68-4B04-B96F-F47A2B574C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33F86705-9F68-4B04-B96F-F47A2B574C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6238D0-267D-4D74-A1A6-268C318DE7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A66238D0-267D-4D74-A1A6-268C318DE7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B69BA3-18C0-49BD-8087-32304449A0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DEB69BA3-18C0-49BD-8087-32304449A0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36E8F4-21FF-4705-9D30-C3B1690A89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3636E8F4-21FF-4705-9D30-C3B1690A89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>
                <a:solidFill>
                  <a:schemeClr val="tx2">
                    <a:satMod val="130000"/>
                  </a:schemeClr>
                </a:solidFill>
              </a:rPr>
              <a:t>History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/>
          </p:nvPr>
        </p:nvGraphicFramePr>
        <p:xfrm>
          <a:off x="179512" y="692696"/>
          <a:ext cx="8754938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501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99145C-69E7-41B8-A16B-132F5371D9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>
                                            <p:graphicEl>
                                              <a:dgm id="{A499145C-69E7-41B8-A16B-132F5371D9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5ED737-DFEA-4A68-B27B-FF3247F351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775ED737-DFEA-4A68-B27B-FF3247F351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55E2FE-946E-4577-8383-7C9DBB2C58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3C55E2FE-946E-4577-8383-7C9DBB2C58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07B80B-9A26-49A1-A759-99A7A42A5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D507B80B-9A26-49A1-A759-99A7A42A57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BC7531-66A5-4D6A-B6D9-6B751661DC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BDBC7531-66A5-4D6A-B6D9-6B751661DC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F51185-0544-4E6B-9FA9-A32782F725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B4F51185-0544-4E6B-9FA9-A32782F725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B774DF-1DD0-4CF2-A78F-8085F4FDDD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3AB774DF-1DD0-4CF2-A78F-8085F4FDDD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4EC683-6AC5-4292-82FF-FB010C504F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2">
                                            <p:graphicEl>
                                              <a:dgm id="{E04EC683-6AC5-4292-82FF-FB010C504F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BB2279-54BE-4C04-AE26-0504D5068B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2">
                                            <p:graphicEl>
                                              <a:dgm id="{F8BB2279-54BE-4C04-AE26-0504D5068B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>
                <a:solidFill>
                  <a:schemeClr val="tx2">
                    <a:satMod val="130000"/>
                  </a:schemeClr>
                </a:solidFill>
              </a:rPr>
              <a:t>History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/>
          </p:nvPr>
        </p:nvGraphicFramePr>
        <p:xfrm>
          <a:off x="179512" y="692696"/>
          <a:ext cx="8754938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376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99145C-69E7-41B8-A16B-132F5371D9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>
                                            <p:graphicEl>
                                              <a:dgm id="{A499145C-69E7-41B8-A16B-132F5371D9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A80E75-415D-40EA-9EA5-5758E7372A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2">
                                            <p:graphicEl>
                                              <a:dgm id="{D3A80E75-415D-40EA-9EA5-5758E7372A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90BCB8-2B5E-4620-9FBB-D66EC97C2E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2">
                                            <p:graphicEl>
                                              <a:dgm id="{9D90BCB8-2B5E-4620-9FBB-D66EC97C2E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0494DF-553C-4186-9658-7C409198EB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2">
                                            <p:graphicEl>
                                              <a:dgm id="{830494DF-553C-4186-9658-7C409198EB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C60E8B1-66D3-4070-9CB6-6E96D7BFFC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2">
                                            <p:graphicEl>
                                              <a:dgm id="{BC60E8B1-66D3-4070-9CB6-6E96D7BFFC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97ECC1-7B90-4D84-BD93-F2B2088380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2">
                                            <p:graphicEl>
                                              <a:dgm id="{6697ECC1-7B90-4D84-BD93-F2B2088380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CE1CA3-A8D3-4E84-9EBF-D16F163283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2">
                                            <p:graphicEl>
                                              <a:dgm id="{C3CE1CA3-A8D3-4E84-9EBF-D16F163283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F92CD0-C719-491A-B570-B6EE9DCB73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2">
                                            <p:graphicEl>
                                              <a:dgm id="{86F92CD0-C719-491A-B570-B6EE9DCB73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6C3EE4-47AF-4C46-9FCC-43D640369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2">
                                            <p:graphicEl>
                                              <a:dgm id="{246C3EE4-47AF-4C46-9FCC-43D640369B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>
                <a:solidFill>
                  <a:schemeClr val="tx2">
                    <a:satMod val="130000"/>
                  </a:schemeClr>
                </a:solidFill>
              </a:rPr>
              <a:t>History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/>
          </p:nvPr>
        </p:nvGraphicFramePr>
        <p:xfrm>
          <a:off x="179512" y="692696"/>
          <a:ext cx="8754938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570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99145C-69E7-41B8-A16B-132F5371D9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>
                                            <p:graphicEl>
                                              <a:dgm id="{A499145C-69E7-41B8-A16B-132F5371D9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6224EA-3700-42A9-AED8-346AD004B5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2">
                                            <p:graphicEl>
                                              <a:dgm id="{996224EA-3700-42A9-AED8-346AD004B5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01CD76-D251-4C06-A336-42A255A4EA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2">
                                            <p:graphicEl>
                                              <a:dgm id="{0D01CD76-D251-4C06-A336-42A255A4EA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7D7107-EFF8-4367-88FD-9667577845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2">
                                            <p:graphicEl>
                                              <a:dgm id="{A17D7107-EFF8-4367-88FD-9667577845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6F1730-79F9-4AC7-AA5A-689812BE15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2">
                                            <p:graphicEl>
                                              <a:dgm id="{3F6F1730-79F9-4AC7-AA5A-689812BE15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1B5849-7D74-4E00-819C-76565CEFF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2">
                                            <p:graphicEl>
                                              <a:dgm id="{4E1B5849-7D74-4E00-819C-76565CEFF8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1EDDAA-56D5-4AB0-8459-127B37C3BB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2">
                                            <p:graphicEl>
                                              <a:dgm id="{141EDDAA-56D5-4AB0-8459-127B37C3BB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43C701-DAF9-48B4-910D-2C8AD9E3A0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2">
                                            <p:graphicEl>
                                              <a:dgm id="{9443C701-DAF9-48B4-910D-2C8AD9E3A0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58E32C-CEE7-4164-B394-AEB45CC80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2">
                                            <p:graphicEl>
                                              <a:dgm id="{AD58E32C-CEE7-4164-B394-AEB45CC804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>
                <a:solidFill>
                  <a:schemeClr val="tx2">
                    <a:satMod val="130000"/>
                  </a:schemeClr>
                </a:solidFill>
              </a:rPr>
              <a:t>History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/>
          </p:nvPr>
        </p:nvGraphicFramePr>
        <p:xfrm>
          <a:off x="179512" y="692696"/>
          <a:ext cx="8754938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726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99145C-69E7-41B8-A16B-132F5371D9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>
                                            <p:graphicEl>
                                              <a:dgm id="{A499145C-69E7-41B8-A16B-132F5371D9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AA373B5-9616-4A3F-ADE0-B1857659D4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2">
                                            <p:graphicEl>
                                              <a:dgm id="{CAA373B5-9616-4A3F-ADE0-B1857659D4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552476-3EC3-409C-838B-B4D0EAFA78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2">
                                            <p:graphicEl>
                                              <a:dgm id="{21552476-3EC3-409C-838B-B4D0EAFA78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C74603-DA60-4058-91C7-7E17514267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2">
                                            <p:graphicEl>
                                              <a:dgm id="{28C74603-DA60-4058-91C7-7E17514267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419CB4-27F0-4CBC-AE27-EA8023CF30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2">
                                            <p:graphicEl>
                                              <a:dgm id="{4E419CB4-27F0-4CBC-AE27-EA8023CF30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CAA2A8-7F59-4AE0-B948-BC9B2015D9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2">
                                            <p:graphicEl>
                                              <a:dgm id="{41CAA2A8-7F59-4AE0-B948-BC9B2015D9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76612F-B78F-4DA2-B98E-C24B07B41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2">
                                            <p:graphicEl>
                                              <a:dgm id="{7C76612F-B78F-4DA2-B98E-C24B07B41F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AA5218-C0F7-46CA-A0AB-6E346FCA8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2">
                                            <p:graphicEl>
                                              <a:dgm id="{79AA5218-C0F7-46CA-A0AB-6E346FCA85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17B929-F27D-4D90-B3FE-7F7CCEE55E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2">
                                            <p:graphicEl>
                                              <a:dgm id="{5417B929-F27D-4D90-B3FE-7F7CCEE55E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tx2">
                    <a:satMod val="130000"/>
                  </a:schemeClr>
                </a:solidFill>
              </a:rPr>
              <a:t>Overview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sz="2600" dirty="0"/>
              <a:t>This seminar presents an introduction to club ministry from the Pathfinder Club perspective</a:t>
            </a:r>
          </a:p>
          <a:p>
            <a:pPr eaLnBrk="1" hangingPunct="1"/>
            <a:r>
              <a:rPr lang="en-GB" altLang="en-US" sz="2600" dirty="0"/>
              <a:t>Compares and contrasts the programs and purposes of the four AY club types and their role in faith development.</a:t>
            </a:r>
          </a:p>
          <a:p>
            <a:pPr eaLnBrk="1" hangingPunct="1"/>
            <a:r>
              <a:rPr lang="en-GB" altLang="en-US" sz="2600" dirty="0"/>
              <a:t>It also reviews other contact formats (Sabbath School and School) that the church uses to minister to youth</a:t>
            </a:r>
          </a:p>
          <a:p>
            <a:pPr eaLnBrk="1" hangingPunct="1"/>
            <a:r>
              <a:rPr lang="en-GB" altLang="en-US" sz="2600"/>
              <a:t>It provides a brief history of the AY club ministries, insignia and programs illustrating God’s leading and care</a:t>
            </a:r>
            <a:endParaRPr lang="en-GB" altLang="en-US" sz="2600" dirty="0"/>
          </a:p>
        </p:txBody>
      </p:sp>
    </p:spTree>
    <p:extLst>
      <p:ext uri="{BB962C8B-B14F-4D97-AF65-F5344CB8AC3E}">
        <p14:creationId xmlns:p14="http://schemas.microsoft.com/office/powerpoint/2010/main" val="25298705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>
                <a:solidFill>
                  <a:schemeClr val="tx2">
                    <a:satMod val="130000"/>
                  </a:schemeClr>
                </a:solidFill>
              </a:rPr>
              <a:t>History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/>
          </p:nvPr>
        </p:nvGraphicFramePr>
        <p:xfrm>
          <a:off x="179512" y="692696"/>
          <a:ext cx="8754938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028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99145C-69E7-41B8-A16B-132F5371D9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>
                                            <p:graphicEl>
                                              <a:dgm id="{A499145C-69E7-41B8-A16B-132F5371D9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9E5D82-EA7D-439C-9ECC-B69E19733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2">
                                            <p:graphicEl>
                                              <a:dgm id="{259E5D82-EA7D-439C-9ECC-B69E197333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A5CD602-8113-4679-9031-EF79A2E37B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2">
                                            <p:graphicEl>
                                              <a:dgm id="{BA5CD602-8113-4679-9031-EF79A2E37B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5EF799-9E70-42E0-8905-3E04C640B5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2">
                                            <p:graphicEl>
                                              <a:dgm id="{4F5EF799-9E70-42E0-8905-3E04C640B5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A7CEC05-0BC8-408F-A328-2775ACFBE5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2">
                                            <p:graphicEl>
                                              <a:dgm id="{BA7CEC05-0BC8-408F-A328-2775ACFBE5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450AAF-0EE2-4BC4-9430-94DE6669E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2">
                                            <p:graphicEl>
                                              <a:dgm id="{C5450AAF-0EE2-4BC4-9430-94DE6669E1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B547F0-60BF-4B66-B2E7-990390CA0A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2">
                                            <p:graphicEl>
                                              <a:dgm id="{12B547F0-60BF-4B66-B2E7-990390CA0A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D764A2-47B2-4B5E-85DE-E8564C429F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2">
                                            <p:graphicEl>
                                              <a:dgm id="{6DD764A2-47B2-4B5E-85DE-E8564C429F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17F8CA-F26E-4EAF-A4B3-6538B05DB9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2">
                                            <p:graphicEl>
                                              <a:dgm id="{1817F8CA-F26E-4EAF-A4B3-6538B05DB9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>
                <a:solidFill>
                  <a:schemeClr val="tx2">
                    <a:satMod val="130000"/>
                  </a:schemeClr>
                </a:solidFill>
              </a:rPr>
              <a:t>History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/>
          </p:nvPr>
        </p:nvGraphicFramePr>
        <p:xfrm>
          <a:off x="179512" y="692696"/>
          <a:ext cx="8754938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591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99145C-69E7-41B8-A16B-132F5371D9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>
                                            <p:graphicEl>
                                              <a:dgm id="{A499145C-69E7-41B8-A16B-132F5371D9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6224EA-3700-42A9-AED8-346AD004B5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2">
                                            <p:graphicEl>
                                              <a:dgm id="{996224EA-3700-42A9-AED8-346AD004B5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01CD76-D251-4C06-A336-42A255A4EA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2">
                                            <p:graphicEl>
                                              <a:dgm id="{0D01CD76-D251-4C06-A336-42A255A4EA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D8368A-9FAB-41CB-809D-CAEA8D857B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2">
                                            <p:graphicEl>
                                              <a:dgm id="{60D8368A-9FAB-41CB-809D-CAEA8D857B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34F36F-F8A5-4D91-B8A4-6DF0BC941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2">
                                            <p:graphicEl>
                                              <a:dgm id="{1834F36F-F8A5-4D91-B8A4-6DF0BC941F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F52B98-A0F9-4A67-9E55-82006A112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2">
                                            <p:graphicEl>
                                              <a:dgm id="{EEF52B98-A0F9-4A67-9E55-82006A1123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01B996-F12C-4D8B-8F64-753D2B0EC9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2">
                                            <p:graphicEl>
                                              <a:dgm id="{9E01B996-F12C-4D8B-8F64-753D2B0EC9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223CF6-6E57-4258-819B-2557A161E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2">
                                            <p:graphicEl>
                                              <a:dgm id="{A1223CF6-6E57-4258-819B-2557A161E3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44746D-9695-40A2-976D-4755A37AE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2">
                                            <p:graphicEl>
                                              <a:dgm id="{4244746D-9695-40A2-976D-4755A37AEE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>
                <a:solidFill>
                  <a:schemeClr val="tx2">
                    <a:satMod val="130000"/>
                  </a:schemeClr>
                </a:solidFill>
              </a:rPr>
              <a:t>History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/>
          </p:nvPr>
        </p:nvGraphicFramePr>
        <p:xfrm>
          <a:off x="179512" y="692696"/>
          <a:ext cx="8754938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163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99145C-69E7-41B8-A16B-132F5371D9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>
                                            <p:graphicEl>
                                              <a:dgm id="{A499145C-69E7-41B8-A16B-132F5371D9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6224EA-3700-42A9-AED8-346AD004B5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2">
                                            <p:graphicEl>
                                              <a:dgm id="{996224EA-3700-42A9-AED8-346AD004B5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01CD76-D251-4C06-A336-42A255A4EA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2">
                                            <p:graphicEl>
                                              <a:dgm id="{0D01CD76-D251-4C06-A336-42A255A4EA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195BD4-DD4D-4E2D-9277-247492C963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2">
                                            <p:graphicEl>
                                              <a:dgm id="{DD195BD4-DD4D-4E2D-9277-247492C963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FD9E89-2980-49DC-9AC5-E7C720DD6C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2">
                                            <p:graphicEl>
                                              <a:dgm id="{CCFD9E89-2980-49DC-9AC5-E7C720DD6C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C3361B-CB6E-4490-8717-40FF728680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2">
                                            <p:graphicEl>
                                              <a:dgm id="{04C3361B-CB6E-4490-8717-40FF728680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6CABDA-8028-4D16-AEA7-4716543BF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2">
                                            <p:graphicEl>
                                              <a:dgm id="{E26CABDA-8028-4D16-AEA7-4716543BF7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Pathfinder Club:</a:t>
            </a:r>
            <a:br>
              <a:rPr lang="en-US" dirty="0"/>
            </a:br>
            <a:r>
              <a:rPr lang="en-US" dirty="0" err="1"/>
              <a:t>Achievment</a:t>
            </a:r>
            <a:r>
              <a:rPr lang="en-US" dirty="0"/>
              <a:t> Classes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100" y="1916832"/>
            <a:ext cx="2828990" cy="4331568"/>
          </a:xfrm>
        </p:spPr>
        <p:txBody>
          <a:bodyPr/>
          <a:lstStyle/>
          <a:p>
            <a:r>
              <a:rPr lang="en-US" dirty="0"/>
              <a:t>F</a:t>
            </a:r>
          </a:p>
          <a:p>
            <a:r>
              <a:rPr lang="en-US" dirty="0" err="1"/>
              <a:t>Cyager</a:t>
            </a:r>
            <a:endParaRPr lang="en-US" dirty="0"/>
          </a:p>
          <a:p>
            <a:r>
              <a:rPr lang="en-US" dirty="0"/>
              <a:t>Guide</a:t>
            </a:r>
          </a:p>
          <a:p>
            <a:r>
              <a:rPr lang="en-US" dirty="0"/>
              <a:t>R</a:t>
            </a:r>
          </a:p>
          <a:p>
            <a:r>
              <a:rPr lang="en-US" dirty="0"/>
              <a:t>V</a:t>
            </a:r>
          </a:p>
          <a:p>
            <a:r>
              <a:rPr lang="en-US" dirty="0"/>
              <a:t>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916832"/>
            <a:ext cx="1905000" cy="590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865" y="2500070"/>
            <a:ext cx="1905000" cy="619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865" y="3067813"/>
            <a:ext cx="1905000" cy="647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664047"/>
            <a:ext cx="1905000" cy="581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230030"/>
            <a:ext cx="1905000" cy="6381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865" y="4793946"/>
            <a:ext cx="1905000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7257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Pathfinder Club:</a:t>
            </a:r>
            <a:br>
              <a:rPr lang="en-US" dirty="0"/>
            </a:br>
            <a:r>
              <a:rPr lang="en-US" dirty="0"/>
              <a:t>Leadership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100" y="2204864"/>
            <a:ext cx="7499350" cy="4043536"/>
          </a:xfrm>
        </p:spPr>
        <p:txBody>
          <a:bodyPr/>
          <a:lstStyle/>
          <a:p>
            <a:r>
              <a:rPr lang="en-US" dirty="0"/>
              <a:t>TLT – Teen Leadership Training</a:t>
            </a:r>
          </a:p>
          <a:p>
            <a:r>
              <a:rPr lang="en-US" dirty="0"/>
              <a:t>Master Guide</a:t>
            </a:r>
          </a:p>
        </p:txBody>
      </p:sp>
    </p:spTree>
    <p:extLst>
      <p:ext uri="{BB962C8B-B14F-4D97-AF65-F5344CB8AC3E}">
        <p14:creationId xmlns:p14="http://schemas.microsoft.com/office/powerpoint/2010/main" val="41839640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188640"/>
            <a:ext cx="749935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Pathfinder Club:</a:t>
            </a:r>
            <a:br>
              <a:rPr lang="en-US" dirty="0"/>
            </a:br>
            <a:r>
              <a:rPr lang="en-US" dirty="0"/>
              <a:t>Song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992751" y="1417638"/>
            <a:ext cx="5747601" cy="5323730"/>
            <a:chOff x="1435099" y="871703"/>
            <a:chExt cx="5675593" cy="637372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35099" y="871703"/>
              <a:ext cx="5675593" cy="313336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35101" y="4014635"/>
              <a:ext cx="5675591" cy="32307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70440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Pathfinder Club:</a:t>
            </a:r>
            <a:br>
              <a:rPr lang="en-US" dirty="0"/>
            </a:br>
            <a:r>
              <a:rPr lang="en-US" dirty="0"/>
              <a:t>Pledge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By the grace of God. </a:t>
            </a:r>
            <a:r>
              <a:rPr lang="en-US" dirty="0"/>
              <a:t>Only as we rely on God to help us can we do His will.</a:t>
            </a:r>
          </a:p>
          <a:p>
            <a:r>
              <a:rPr lang="en-US" b="1" dirty="0"/>
              <a:t>I will be pure. </a:t>
            </a:r>
            <a:r>
              <a:rPr lang="en-US" dirty="0"/>
              <a:t>I will fill my mind with everything that is right and true and spend my time in activities that will build a strong, clean character.</a:t>
            </a:r>
          </a:p>
          <a:p>
            <a:r>
              <a:rPr lang="en-US" b="1" dirty="0"/>
              <a:t>I will be kind. </a:t>
            </a:r>
            <a:r>
              <a:rPr lang="en-US" dirty="0"/>
              <a:t>I will be considerate and kind not only to my fellow men but also to all of God's creation.</a:t>
            </a:r>
          </a:p>
        </p:txBody>
      </p:sp>
    </p:spTree>
    <p:extLst>
      <p:ext uri="{BB962C8B-B14F-4D97-AF65-F5344CB8AC3E}">
        <p14:creationId xmlns:p14="http://schemas.microsoft.com/office/powerpoint/2010/main" val="20146873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Pathfinder Club:</a:t>
            </a:r>
            <a:br>
              <a:rPr lang="en-US" dirty="0"/>
            </a:br>
            <a:r>
              <a:rPr lang="en-US" dirty="0"/>
              <a:t>Pledge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and true. </a:t>
            </a:r>
            <a:r>
              <a:rPr lang="en-US" dirty="0"/>
              <a:t>I will be honest and upright in study, work, and play and can always be counted on to do my very best.</a:t>
            </a:r>
          </a:p>
          <a:p>
            <a:r>
              <a:rPr lang="en-US" b="1" dirty="0"/>
              <a:t>I will keep the Pathfinder Law. </a:t>
            </a:r>
            <a:r>
              <a:rPr lang="en-US" dirty="0"/>
              <a:t>I will seek to understand the meaning of the Law and will strive to live up to its spirit, realizing that obedience to law is essential in any organization.</a:t>
            </a:r>
          </a:p>
        </p:txBody>
      </p:sp>
    </p:spTree>
    <p:extLst>
      <p:ext uri="{BB962C8B-B14F-4D97-AF65-F5344CB8AC3E}">
        <p14:creationId xmlns:p14="http://schemas.microsoft.com/office/powerpoint/2010/main" val="33713432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Pathfinder Club:</a:t>
            </a:r>
            <a:br>
              <a:rPr lang="en-US" dirty="0"/>
            </a:br>
            <a:r>
              <a:rPr lang="en-US" dirty="0"/>
              <a:t>Pledge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 will be a servant of God. </a:t>
            </a:r>
            <a:r>
              <a:rPr lang="en-US" dirty="0"/>
              <a:t>I will pledge myself to serve God first, last, and best in everything I am called upon to be or do.</a:t>
            </a:r>
          </a:p>
          <a:p>
            <a:r>
              <a:rPr lang="en-US" b="1" dirty="0"/>
              <a:t>and a friend to man. </a:t>
            </a:r>
            <a:r>
              <a:rPr lang="en-US" dirty="0"/>
              <a:t>I will live to bless others and do unto them as I would have them do unto me.</a:t>
            </a:r>
          </a:p>
        </p:txBody>
      </p:sp>
    </p:spTree>
    <p:extLst>
      <p:ext uri="{BB962C8B-B14F-4D97-AF65-F5344CB8AC3E}">
        <p14:creationId xmlns:p14="http://schemas.microsoft.com/office/powerpoint/2010/main" val="31770024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Pathfinder Club:</a:t>
            </a:r>
            <a:br>
              <a:rPr lang="en-US" dirty="0"/>
            </a:br>
            <a:r>
              <a:rPr lang="en-US" dirty="0"/>
              <a:t>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550" indent="0">
              <a:buNone/>
            </a:pPr>
            <a:r>
              <a:rPr lang="en-US" b="1" dirty="0"/>
              <a:t>Is for me to:</a:t>
            </a:r>
          </a:p>
          <a:p>
            <a:r>
              <a:rPr lang="en-US" b="1" dirty="0"/>
              <a:t>Keep the Morning Watch. </a:t>
            </a:r>
            <a:r>
              <a:rPr lang="en-US" dirty="0"/>
              <a:t>I will have personal devotional time each day.</a:t>
            </a:r>
          </a:p>
          <a:p>
            <a:r>
              <a:rPr lang="en-US" b="1" dirty="0"/>
              <a:t>Do my honest part. </a:t>
            </a:r>
            <a:r>
              <a:rPr lang="en-US" dirty="0"/>
              <a:t>By the power of God I will help others, and do my duty and my honest share, wherever I may be.</a:t>
            </a:r>
          </a:p>
        </p:txBody>
      </p:sp>
    </p:spTree>
    <p:extLst>
      <p:ext uri="{BB962C8B-B14F-4D97-AF65-F5344CB8AC3E}">
        <p14:creationId xmlns:p14="http://schemas.microsoft.com/office/powerpoint/2010/main" val="2124745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1556792"/>
            <a:ext cx="7407275" cy="147161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tx2">
                    <a:satMod val="130000"/>
                  </a:schemeClr>
                </a:solidFill>
              </a:rPr>
              <a:t>Pathfinder Club Ministry:</a:t>
            </a:r>
            <a:br>
              <a:rPr lang="en-GB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en-GB" dirty="0">
                <a:solidFill>
                  <a:schemeClr val="tx2">
                    <a:satMod val="130000"/>
                  </a:schemeClr>
                </a:solidFill>
              </a:rPr>
              <a:t>PURPOSE</a:t>
            </a: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539552" y="219869"/>
            <a:ext cx="7939608" cy="1752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GB" dirty="0"/>
              <a:t>PFAD 001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GB" dirty="0"/>
              <a:t>Basic Staff Training</a:t>
            </a:r>
          </a:p>
        </p:txBody>
      </p:sp>
    </p:spTree>
    <p:extLst>
      <p:ext uri="{BB962C8B-B14F-4D97-AF65-F5344CB8AC3E}">
        <p14:creationId xmlns:p14="http://schemas.microsoft.com/office/powerpoint/2010/main" val="30548751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Pathfinder Club:</a:t>
            </a:r>
            <a:br>
              <a:rPr lang="en-US" dirty="0"/>
            </a:br>
            <a:r>
              <a:rPr lang="en-US" dirty="0"/>
              <a:t>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550" indent="0">
              <a:buNone/>
            </a:pPr>
            <a:r>
              <a:rPr lang="en-US" b="1" dirty="0"/>
              <a:t>Is for me to:</a:t>
            </a:r>
          </a:p>
          <a:p>
            <a:r>
              <a:rPr lang="en-US" b="1" dirty="0"/>
              <a:t>Care for my body. </a:t>
            </a:r>
            <a:r>
              <a:rPr lang="en-US" dirty="0"/>
              <a:t>I will be temperate in all things and strive to reach a high standard of physical fitness.</a:t>
            </a:r>
          </a:p>
          <a:p>
            <a:r>
              <a:rPr lang="en-US" b="1" dirty="0"/>
              <a:t>Keep a level eye. </a:t>
            </a:r>
            <a:r>
              <a:rPr lang="en-US" dirty="0"/>
              <a:t>I will not lie, cheat, or deceive, and will despise dirty talk or evil thinking.</a:t>
            </a:r>
          </a:p>
        </p:txBody>
      </p:sp>
    </p:spTree>
    <p:extLst>
      <p:ext uri="{BB962C8B-B14F-4D97-AF65-F5344CB8AC3E}">
        <p14:creationId xmlns:p14="http://schemas.microsoft.com/office/powerpoint/2010/main" val="18129007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Pathfinder Club:</a:t>
            </a:r>
            <a:br>
              <a:rPr lang="en-US" dirty="0"/>
            </a:br>
            <a:r>
              <a:rPr lang="en-US" dirty="0"/>
              <a:t>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550" indent="0">
              <a:buNone/>
            </a:pPr>
            <a:r>
              <a:rPr lang="en-US" b="1" dirty="0"/>
              <a:t>Is for me to:</a:t>
            </a:r>
          </a:p>
          <a:p>
            <a:r>
              <a:rPr lang="en-US" b="1" dirty="0"/>
              <a:t>Be courteous and obedient. </a:t>
            </a:r>
            <a:r>
              <a:rPr lang="en-US" dirty="0"/>
              <a:t>I will be kind and thoughtful of others, reflecting the love of Jesus in all my association with others.</a:t>
            </a:r>
          </a:p>
          <a:p>
            <a:r>
              <a:rPr lang="en-US" b="1" dirty="0"/>
              <a:t>Walk softly in the sanctuary. </a:t>
            </a:r>
            <a:r>
              <a:rPr lang="en-US" dirty="0"/>
              <a:t>In any devotional exercise I will show the reverence that befits being in the special presence of God.</a:t>
            </a:r>
          </a:p>
        </p:txBody>
      </p:sp>
    </p:spTree>
    <p:extLst>
      <p:ext uri="{BB962C8B-B14F-4D97-AF65-F5344CB8AC3E}">
        <p14:creationId xmlns:p14="http://schemas.microsoft.com/office/powerpoint/2010/main" val="42311755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Pathfinder Club:</a:t>
            </a:r>
            <a:br>
              <a:rPr lang="en-US" dirty="0"/>
            </a:br>
            <a:r>
              <a:rPr lang="en-US" dirty="0"/>
              <a:t>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550" indent="0">
              <a:buNone/>
            </a:pPr>
            <a:r>
              <a:rPr lang="en-US" b="1" dirty="0"/>
              <a:t>Is for me to:</a:t>
            </a:r>
          </a:p>
          <a:p>
            <a:r>
              <a:rPr lang="en-US" b="1" dirty="0"/>
              <a:t>Keep a song in my heart. </a:t>
            </a:r>
            <a:r>
              <a:rPr lang="en-US" dirty="0"/>
              <a:t>I will be cheerful always seeking the positive side of life and let the influence of my life be as sunshine to others.</a:t>
            </a:r>
          </a:p>
          <a:p>
            <a:r>
              <a:rPr lang="en-US" b="1" dirty="0"/>
              <a:t>Go on God's errands. </a:t>
            </a:r>
            <a:r>
              <a:rPr lang="en-US" dirty="0"/>
              <a:t>I will always be ready to share my faith and seek to be of service to others as did Jesus.</a:t>
            </a:r>
          </a:p>
        </p:txBody>
      </p:sp>
    </p:spTree>
    <p:extLst>
      <p:ext uri="{BB962C8B-B14F-4D97-AF65-F5344CB8AC3E}">
        <p14:creationId xmlns:p14="http://schemas.microsoft.com/office/powerpoint/2010/main" val="132164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60" y="1062990"/>
            <a:ext cx="6400800" cy="480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9084628" cy="994172"/>
          </a:xfrm>
        </p:spPr>
        <p:txBody>
          <a:bodyPr>
            <a:normAutofit fontScale="90000"/>
          </a:bodyPr>
          <a:lstStyle/>
          <a:p>
            <a:br>
              <a:rPr lang="es-US" dirty="0">
                <a:latin typeface="Agency FB" panose="020B0503020202020204" pitchFamily="34" charset="0"/>
              </a:rPr>
            </a:br>
            <a:r>
              <a:rPr lang="es-US" sz="4800" dirty="0" err="1">
                <a:latin typeface="Agency FB" panose="020B0503020202020204" pitchFamily="34" charset="0"/>
              </a:rPr>
              <a:t>Emblems</a:t>
            </a:r>
            <a:endParaRPr lang="es-US" sz="48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5160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60" y="1064924"/>
            <a:ext cx="6400800" cy="480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320"/>
            <a:ext cx="8933688" cy="1143000"/>
          </a:xfrm>
        </p:spPr>
        <p:txBody>
          <a:bodyPr/>
          <a:lstStyle/>
          <a:p>
            <a:r>
              <a:rPr lang="es-US" dirty="0" err="1">
                <a:latin typeface="Agency FB" panose="020B0503020202020204" pitchFamily="34" charset="0"/>
              </a:rPr>
              <a:t>Emblems</a:t>
            </a:r>
            <a:endParaRPr lang="es-US" dirty="0">
              <a:latin typeface="Agency FB" panose="020B0503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7584" y="3928988"/>
            <a:ext cx="32851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>
                <a:solidFill>
                  <a:srgbClr val="FF0000"/>
                </a:solidFill>
              </a:rPr>
              <a:t>Red = </a:t>
            </a:r>
          </a:p>
          <a:p>
            <a:r>
              <a:rPr lang="es-ES" sz="2400" b="1" i="1" dirty="0">
                <a:solidFill>
                  <a:srgbClr val="FF0000"/>
                </a:solidFill>
              </a:rPr>
              <a:t>(</a:t>
            </a:r>
            <a:r>
              <a:rPr lang="es-ES" sz="2400" b="1" i="1" dirty="0" err="1">
                <a:solidFill>
                  <a:srgbClr val="FF0000"/>
                </a:solidFill>
              </a:rPr>
              <a:t>Sacrifice</a:t>
            </a:r>
            <a:r>
              <a:rPr lang="es-ES" sz="2400" b="1" i="1" dirty="0">
                <a:solidFill>
                  <a:srgbClr val="FF0000"/>
                </a:solidFill>
              </a:rPr>
              <a:t>)  John 3:16: “</a:t>
            </a:r>
            <a:r>
              <a:rPr lang="es-ES" sz="2400" b="1" i="1" dirty="0" err="1">
                <a:solidFill>
                  <a:srgbClr val="FF0000"/>
                </a:solidFill>
              </a:rPr>
              <a:t>For</a:t>
            </a:r>
            <a:r>
              <a:rPr lang="es-ES" sz="2400" b="1" i="1" dirty="0">
                <a:solidFill>
                  <a:srgbClr val="FF0000"/>
                </a:solidFill>
              </a:rPr>
              <a:t> </a:t>
            </a:r>
            <a:r>
              <a:rPr lang="es-ES" sz="2400" b="1" i="1" dirty="0" err="1">
                <a:solidFill>
                  <a:srgbClr val="FF0000"/>
                </a:solidFill>
              </a:rPr>
              <a:t>God</a:t>
            </a:r>
            <a:r>
              <a:rPr lang="es-ES" sz="2400" b="1" i="1" dirty="0">
                <a:solidFill>
                  <a:srgbClr val="FF0000"/>
                </a:solidFill>
              </a:rPr>
              <a:t> so </a:t>
            </a:r>
            <a:r>
              <a:rPr lang="es-ES" sz="2400" b="1" i="1" dirty="0" err="1">
                <a:solidFill>
                  <a:srgbClr val="FF0000"/>
                </a:solidFill>
              </a:rPr>
              <a:t>loved</a:t>
            </a:r>
            <a:r>
              <a:rPr lang="es-ES" sz="2400" b="1" i="1" dirty="0">
                <a:solidFill>
                  <a:srgbClr val="FF0000"/>
                </a:solidFill>
              </a:rPr>
              <a:t> </a:t>
            </a:r>
            <a:r>
              <a:rPr lang="es-ES" sz="2400" b="1" i="1" dirty="0" err="1">
                <a:solidFill>
                  <a:srgbClr val="FF0000"/>
                </a:solidFill>
              </a:rPr>
              <a:t>the</a:t>
            </a:r>
            <a:r>
              <a:rPr lang="es-ES" sz="2400" b="1" i="1" dirty="0">
                <a:solidFill>
                  <a:srgbClr val="FF0000"/>
                </a:solidFill>
              </a:rPr>
              <a:t> </a:t>
            </a:r>
            <a:r>
              <a:rPr lang="es-ES" sz="2400" b="1" i="1" dirty="0" err="1">
                <a:solidFill>
                  <a:srgbClr val="FF0000"/>
                </a:solidFill>
              </a:rPr>
              <a:t>world</a:t>
            </a:r>
            <a:r>
              <a:rPr lang="es-ES" sz="2400" b="1" i="1" dirty="0">
                <a:solidFill>
                  <a:srgbClr val="FF0000"/>
                </a:solidFill>
              </a:rPr>
              <a:t> </a:t>
            </a:r>
            <a:r>
              <a:rPr lang="es-ES" sz="2400" b="1" i="1" dirty="0" err="1">
                <a:solidFill>
                  <a:srgbClr val="FF0000"/>
                </a:solidFill>
              </a:rPr>
              <a:t>that</a:t>
            </a:r>
            <a:r>
              <a:rPr lang="es-ES" sz="2400" b="1" i="1" dirty="0">
                <a:solidFill>
                  <a:srgbClr val="FF0000"/>
                </a:solidFill>
              </a:rPr>
              <a:t> He </a:t>
            </a:r>
            <a:r>
              <a:rPr lang="es-ES" sz="2400" b="1" i="1" dirty="0" err="1">
                <a:solidFill>
                  <a:srgbClr val="FF0000"/>
                </a:solidFill>
              </a:rPr>
              <a:t>gave</a:t>
            </a:r>
            <a:r>
              <a:rPr lang="es-ES" sz="2400" b="1" i="1" dirty="0">
                <a:solidFill>
                  <a:srgbClr val="FF0000"/>
                </a:solidFill>
              </a:rPr>
              <a:t> </a:t>
            </a:r>
            <a:r>
              <a:rPr lang="es-ES" sz="2400" b="1" i="1" dirty="0" err="1">
                <a:solidFill>
                  <a:srgbClr val="FF0000"/>
                </a:solidFill>
              </a:rPr>
              <a:t>his</a:t>
            </a:r>
            <a:r>
              <a:rPr lang="es-ES" sz="2400" b="1" i="1" dirty="0">
                <a:solidFill>
                  <a:srgbClr val="FF0000"/>
                </a:solidFill>
              </a:rPr>
              <a:t> </a:t>
            </a:r>
            <a:r>
              <a:rPr lang="es-ES" sz="2400" b="1" i="1" dirty="0" err="1">
                <a:solidFill>
                  <a:srgbClr val="FF0000"/>
                </a:solidFill>
              </a:rPr>
              <a:t>only</a:t>
            </a:r>
            <a:r>
              <a:rPr lang="es-ES" sz="2400" b="1" i="1" dirty="0">
                <a:solidFill>
                  <a:srgbClr val="FF0000"/>
                </a:solidFill>
              </a:rPr>
              <a:t> Son.”</a:t>
            </a:r>
          </a:p>
        </p:txBody>
      </p:sp>
    </p:spTree>
    <p:extLst>
      <p:ext uri="{BB962C8B-B14F-4D97-AF65-F5344CB8AC3E}">
        <p14:creationId xmlns:p14="http://schemas.microsoft.com/office/powerpoint/2010/main" val="27561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60" y="1062990"/>
            <a:ext cx="6400800" cy="480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" y="260648"/>
            <a:ext cx="7886700" cy="994172"/>
          </a:xfrm>
        </p:spPr>
        <p:txBody>
          <a:bodyPr/>
          <a:lstStyle/>
          <a:p>
            <a:r>
              <a:rPr lang="es-US" dirty="0" err="1">
                <a:latin typeface="Agency FB" panose="020B0503020202020204" pitchFamily="34" charset="0"/>
              </a:rPr>
              <a:t>Emblems</a:t>
            </a:r>
            <a:endParaRPr lang="es-US" dirty="0">
              <a:latin typeface="Agency FB" panose="020B0503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1707" y="3670718"/>
            <a:ext cx="351976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/>
              <a:t>White =</a:t>
            </a:r>
          </a:p>
          <a:p>
            <a:r>
              <a:rPr lang="es-ES" sz="2400" dirty="0"/>
              <a:t>(</a:t>
            </a:r>
            <a:r>
              <a:rPr lang="es-ES" sz="2400" dirty="0" err="1"/>
              <a:t>Purity</a:t>
            </a:r>
            <a:r>
              <a:rPr lang="es-ES" sz="2400" dirty="0"/>
              <a:t>) </a:t>
            </a:r>
            <a:r>
              <a:rPr lang="es-ES" sz="2400" dirty="0" err="1"/>
              <a:t>Revelation</a:t>
            </a:r>
            <a:r>
              <a:rPr lang="es-ES" sz="2400" dirty="0"/>
              <a:t> 3:5 “He </a:t>
            </a:r>
            <a:r>
              <a:rPr lang="es-ES" sz="2400" dirty="0" err="1"/>
              <a:t>who</a:t>
            </a:r>
            <a:r>
              <a:rPr lang="es-ES" sz="2400" dirty="0"/>
              <a:t> </a:t>
            </a:r>
            <a:r>
              <a:rPr lang="es-ES" sz="2400" dirty="0" err="1"/>
              <a:t>overcomes</a:t>
            </a:r>
            <a:r>
              <a:rPr lang="es-ES" sz="2400" dirty="0"/>
              <a:t> </a:t>
            </a:r>
            <a:r>
              <a:rPr lang="es-ES" sz="2400" dirty="0" err="1"/>
              <a:t>shall</a:t>
            </a:r>
            <a:r>
              <a:rPr lang="es-ES" sz="2400" dirty="0"/>
              <a:t> be </a:t>
            </a:r>
            <a:r>
              <a:rPr lang="es-ES" sz="2400" dirty="0" err="1"/>
              <a:t>clothed</a:t>
            </a:r>
            <a:r>
              <a:rPr lang="es-ES" sz="2400" dirty="0"/>
              <a:t> in White </a:t>
            </a:r>
            <a:r>
              <a:rPr lang="es-ES" sz="2400" dirty="0" err="1"/>
              <a:t>garments</a:t>
            </a:r>
            <a:r>
              <a:rPr lang="es-ES" sz="2400" dirty="0"/>
              <a:t>…”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1613402" y="3812242"/>
            <a:ext cx="1230406" cy="100853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585342" y="3166782"/>
            <a:ext cx="2914650" cy="742201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1597414" y="1558143"/>
            <a:ext cx="5062818" cy="2354953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3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60" y="1062990"/>
            <a:ext cx="6400800" cy="480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" y="346596"/>
            <a:ext cx="7886700" cy="994172"/>
          </a:xfrm>
        </p:spPr>
        <p:txBody>
          <a:bodyPr/>
          <a:lstStyle/>
          <a:p>
            <a:r>
              <a:rPr lang="es-US" dirty="0" err="1">
                <a:latin typeface="Agency FB" panose="020B0503020202020204" pitchFamily="34" charset="0"/>
              </a:rPr>
              <a:t>Emblems</a:t>
            </a:r>
            <a:endParaRPr lang="es-US" dirty="0">
              <a:latin typeface="Agency FB" panose="020B0503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1707" y="3670719"/>
            <a:ext cx="35197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/>
              <a:t>Blue =</a:t>
            </a:r>
          </a:p>
          <a:p>
            <a:r>
              <a:rPr lang="es-ES" sz="2400" dirty="0"/>
              <a:t>(</a:t>
            </a:r>
            <a:r>
              <a:rPr lang="es-ES" sz="2400" dirty="0" err="1"/>
              <a:t>Loyalty</a:t>
            </a:r>
            <a:r>
              <a:rPr lang="es-ES" sz="2400" dirty="0"/>
              <a:t>) </a:t>
            </a:r>
            <a:r>
              <a:rPr lang="es-ES" sz="2400" dirty="0" err="1"/>
              <a:t>Loyalty</a:t>
            </a:r>
            <a:r>
              <a:rPr lang="es-ES" sz="2400" dirty="0"/>
              <a:t> to </a:t>
            </a:r>
            <a:r>
              <a:rPr lang="es-ES" sz="2400" dirty="0" err="1"/>
              <a:t>God</a:t>
            </a:r>
            <a:r>
              <a:rPr lang="es-ES" sz="2400" dirty="0"/>
              <a:t>, </a:t>
            </a:r>
            <a:r>
              <a:rPr lang="es-ES" sz="2400" dirty="0" err="1"/>
              <a:t>our</a:t>
            </a:r>
            <a:r>
              <a:rPr lang="es-ES" sz="2400" dirty="0"/>
              <a:t> </a:t>
            </a:r>
            <a:r>
              <a:rPr lang="es-ES" sz="2400" dirty="0" err="1"/>
              <a:t>parents</a:t>
            </a:r>
            <a:r>
              <a:rPr lang="es-ES" sz="2400" dirty="0"/>
              <a:t> and </a:t>
            </a:r>
            <a:r>
              <a:rPr lang="es-ES" sz="2400" dirty="0" err="1"/>
              <a:t>church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77995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60" y="1062990"/>
            <a:ext cx="6400800" cy="480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" y="346596"/>
            <a:ext cx="7886700" cy="994172"/>
          </a:xfrm>
        </p:spPr>
        <p:txBody>
          <a:bodyPr/>
          <a:lstStyle/>
          <a:p>
            <a:r>
              <a:rPr lang="es-US" dirty="0" err="1">
                <a:latin typeface="Agency FB" panose="020B0503020202020204" pitchFamily="34" charset="0"/>
              </a:rPr>
              <a:t>Emblems</a:t>
            </a:r>
            <a:endParaRPr lang="es-US" dirty="0">
              <a:latin typeface="Agency FB" panose="020B0503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1707" y="3670719"/>
            <a:ext cx="35197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/>
              <a:t>Gold =</a:t>
            </a:r>
          </a:p>
          <a:p>
            <a:r>
              <a:rPr lang="es-ES" sz="2400" dirty="0"/>
              <a:t>(</a:t>
            </a:r>
            <a:r>
              <a:rPr lang="es-ES" sz="2400" dirty="0" err="1"/>
              <a:t>Excellence</a:t>
            </a:r>
            <a:r>
              <a:rPr lang="es-ES" sz="2400" dirty="0"/>
              <a:t>) </a:t>
            </a:r>
            <a:r>
              <a:rPr lang="es-ES" sz="2400" dirty="0" err="1"/>
              <a:t>We</a:t>
            </a:r>
            <a:r>
              <a:rPr lang="es-ES" sz="2400" dirty="0"/>
              <a:t> </a:t>
            </a:r>
            <a:r>
              <a:rPr lang="es-ES" sz="2400" dirty="0" err="1"/>
              <a:t>have</a:t>
            </a:r>
            <a:r>
              <a:rPr lang="es-ES" sz="2400" dirty="0"/>
              <a:t> to </a:t>
            </a:r>
            <a:r>
              <a:rPr lang="es-ES" sz="2400" dirty="0" err="1"/>
              <a:t>have</a:t>
            </a:r>
            <a:r>
              <a:rPr lang="es-ES" sz="2400" dirty="0"/>
              <a:t> </a:t>
            </a:r>
            <a:r>
              <a:rPr lang="es-ES" sz="2400" dirty="0" err="1"/>
              <a:t>high</a:t>
            </a:r>
            <a:r>
              <a:rPr lang="es-ES" sz="2400" dirty="0"/>
              <a:t> </a:t>
            </a:r>
            <a:r>
              <a:rPr lang="es-ES" sz="2400" dirty="0" err="1"/>
              <a:t>ideals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31878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60" y="1062990"/>
            <a:ext cx="6400800" cy="480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" y="346596"/>
            <a:ext cx="7886700" cy="994172"/>
          </a:xfrm>
        </p:spPr>
        <p:txBody>
          <a:bodyPr/>
          <a:lstStyle/>
          <a:p>
            <a:r>
              <a:rPr lang="es-US" dirty="0" err="1">
                <a:latin typeface="Agency FB" panose="020B0503020202020204" pitchFamily="34" charset="0"/>
              </a:rPr>
              <a:t>Emblems</a:t>
            </a:r>
            <a:endParaRPr lang="es-US" dirty="0">
              <a:latin typeface="Agency FB" panose="020B0503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1707" y="3670719"/>
            <a:ext cx="35197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err="1"/>
              <a:t>Three</a:t>
            </a:r>
            <a:r>
              <a:rPr lang="es-ES" sz="2400" dirty="0"/>
              <a:t> </a:t>
            </a:r>
            <a:r>
              <a:rPr lang="es-ES" sz="2400" dirty="0" err="1"/>
              <a:t>Sides</a:t>
            </a:r>
            <a:r>
              <a:rPr lang="es-ES" sz="2400" dirty="0"/>
              <a:t> =</a:t>
            </a:r>
          </a:p>
          <a:p>
            <a:r>
              <a:rPr lang="es-ES" sz="2400" dirty="0" err="1"/>
              <a:t>Developmental</a:t>
            </a:r>
            <a:r>
              <a:rPr lang="es-ES" sz="2400" dirty="0"/>
              <a:t> (</a:t>
            </a:r>
            <a:r>
              <a:rPr lang="es-ES" sz="2400" dirty="0" err="1"/>
              <a:t>Perfection</a:t>
            </a:r>
            <a:r>
              <a:rPr lang="es-ES" sz="2400" dirty="0"/>
              <a:t>) </a:t>
            </a:r>
          </a:p>
        </p:txBody>
      </p:sp>
      <p:sp>
        <p:nvSpPr>
          <p:cNvPr id="15" name="Rectangle 14"/>
          <p:cNvSpPr/>
          <p:nvPr/>
        </p:nvSpPr>
        <p:spPr>
          <a:xfrm rot="3389264">
            <a:off x="1307924" y="3482078"/>
            <a:ext cx="2038131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Mental</a:t>
            </a:r>
          </a:p>
        </p:txBody>
      </p:sp>
      <p:sp>
        <p:nvSpPr>
          <p:cNvPr id="16" name="Rectangle 15"/>
          <p:cNvSpPr/>
          <p:nvPr/>
        </p:nvSpPr>
        <p:spPr>
          <a:xfrm rot="18121931">
            <a:off x="6076433" y="3117041"/>
            <a:ext cx="2244845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US" sz="405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Physical</a:t>
            </a:r>
            <a:endParaRPr lang="es-US" sz="405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60368" y="947852"/>
            <a:ext cx="2674661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s-US" sz="405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Spiritual</a:t>
            </a:r>
          </a:p>
        </p:txBody>
      </p:sp>
    </p:spTree>
    <p:extLst>
      <p:ext uri="{BB962C8B-B14F-4D97-AF65-F5344CB8AC3E}">
        <p14:creationId xmlns:p14="http://schemas.microsoft.com/office/powerpoint/2010/main" val="420407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allAtOnce"/>
      <p:bldP spid="15" grpId="0"/>
      <p:bldP spid="16" grpId="0"/>
      <p:bldP spid="1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60" y="1062990"/>
            <a:ext cx="6400800" cy="480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" y="346596"/>
            <a:ext cx="7886700" cy="994172"/>
          </a:xfrm>
        </p:spPr>
        <p:txBody>
          <a:bodyPr/>
          <a:lstStyle/>
          <a:p>
            <a:r>
              <a:rPr lang="es-US" dirty="0" err="1">
                <a:latin typeface="Agency FB" panose="020B0503020202020204" pitchFamily="34" charset="0"/>
              </a:rPr>
              <a:t>Emblems</a:t>
            </a:r>
            <a:endParaRPr lang="es-US" dirty="0">
              <a:latin typeface="Agency FB" panose="020B0503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1843" y="3670718"/>
            <a:ext cx="28440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err="1"/>
              <a:t>Shield</a:t>
            </a:r>
            <a:r>
              <a:rPr lang="es-ES" sz="2400" dirty="0"/>
              <a:t> =</a:t>
            </a:r>
          </a:p>
          <a:p>
            <a:r>
              <a:rPr lang="es-ES" sz="2400" dirty="0"/>
              <a:t>(</a:t>
            </a:r>
            <a:r>
              <a:rPr lang="es-ES" sz="2400" dirty="0" err="1"/>
              <a:t>Protection</a:t>
            </a:r>
            <a:r>
              <a:rPr lang="es-ES" sz="2400" dirty="0"/>
              <a:t>) </a:t>
            </a:r>
          </a:p>
          <a:p>
            <a:r>
              <a:rPr lang="es-ES" sz="2400" dirty="0"/>
              <a:t>Gen 15:1: “Do </a:t>
            </a:r>
            <a:r>
              <a:rPr lang="es-ES" sz="2400" dirty="0" err="1"/>
              <a:t>not</a:t>
            </a:r>
            <a:r>
              <a:rPr lang="es-ES" sz="2400" dirty="0"/>
              <a:t> be </a:t>
            </a:r>
            <a:r>
              <a:rPr lang="es-ES" sz="2400" dirty="0" err="1"/>
              <a:t>afraid</a:t>
            </a:r>
            <a:r>
              <a:rPr lang="es-ES" sz="2400" dirty="0"/>
              <a:t> Abram.</a:t>
            </a:r>
          </a:p>
          <a:p>
            <a:r>
              <a:rPr lang="es-ES" sz="2400" dirty="0"/>
              <a:t>I </a:t>
            </a:r>
            <a:r>
              <a:rPr lang="es-ES" sz="2400" i="1" dirty="0"/>
              <a:t>am</a:t>
            </a:r>
            <a:r>
              <a:rPr lang="es-ES" sz="2400" dirty="0"/>
              <a:t> </a:t>
            </a:r>
            <a:r>
              <a:rPr lang="es-ES" sz="2400" dirty="0" err="1"/>
              <a:t>your</a:t>
            </a:r>
            <a:r>
              <a:rPr lang="es-ES" sz="2400" dirty="0"/>
              <a:t> </a:t>
            </a:r>
            <a:r>
              <a:rPr lang="es-ES" sz="2400" dirty="0" err="1"/>
              <a:t>shield</a:t>
            </a:r>
            <a:r>
              <a:rPr lang="es-ES" sz="2400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37925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tx2">
                    <a:satMod val="130000"/>
                  </a:schemeClr>
                </a:solidFill>
              </a:rPr>
              <a:t>Philosophy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899592" y="2924944"/>
            <a:ext cx="7499350" cy="329666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4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“Train a child in the way he should go, and when he is old</a:t>
            </a:r>
            <a:br>
              <a:rPr lang="en-US" altLang="en-US" sz="4400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altLang="en-US" sz="4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he will not turn from it.”</a:t>
            </a:r>
          </a:p>
          <a:p>
            <a:pPr algn="r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4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Proverbs 22:6 NIV</a:t>
            </a:r>
          </a:p>
        </p:txBody>
      </p:sp>
    </p:spTree>
    <p:extLst>
      <p:ext uri="{BB962C8B-B14F-4D97-AF65-F5344CB8AC3E}">
        <p14:creationId xmlns:p14="http://schemas.microsoft.com/office/powerpoint/2010/main" val="35198693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60" y="1062990"/>
            <a:ext cx="6400800" cy="480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" y="346596"/>
            <a:ext cx="7886700" cy="994172"/>
          </a:xfrm>
        </p:spPr>
        <p:txBody>
          <a:bodyPr/>
          <a:lstStyle/>
          <a:p>
            <a:r>
              <a:rPr lang="es-US" dirty="0" err="1">
                <a:latin typeface="Agency FB" panose="020B0503020202020204" pitchFamily="34" charset="0"/>
              </a:rPr>
              <a:t>Emblems</a:t>
            </a:r>
            <a:endParaRPr lang="es-US" dirty="0">
              <a:latin typeface="Agency FB" panose="020B0503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27584" y="3712964"/>
            <a:ext cx="28440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err="1"/>
              <a:t>Sword</a:t>
            </a:r>
            <a:r>
              <a:rPr lang="es-ES" sz="2400" dirty="0"/>
              <a:t> =</a:t>
            </a:r>
          </a:p>
          <a:p>
            <a:r>
              <a:rPr lang="es-ES" sz="2400" dirty="0"/>
              <a:t>(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Bible</a:t>
            </a:r>
            <a:r>
              <a:rPr lang="es-ES" sz="2400" dirty="0"/>
              <a:t>) </a:t>
            </a:r>
            <a:r>
              <a:rPr lang="es-ES" sz="2400" dirty="0" err="1"/>
              <a:t>Ephesians</a:t>
            </a:r>
            <a:r>
              <a:rPr lang="es-ES" sz="2400" dirty="0"/>
              <a:t> 6:17</a:t>
            </a:r>
          </a:p>
          <a:p>
            <a:r>
              <a:rPr lang="es-ES" sz="2400" dirty="0"/>
              <a:t> “…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sword</a:t>
            </a:r>
            <a:r>
              <a:rPr lang="es-ES" sz="2400" dirty="0"/>
              <a:t> of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Spirit</a:t>
            </a:r>
            <a:r>
              <a:rPr lang="es-ES" sz="2400" dirty="0"/>
              <a:t>, </a:t>
            </a:r>
            <a:r>
              <a:rPr lang="es-ES" sz="2400" dirty="0" err="1"/>
              <a:t>which</a:t>
            </a:r>
            <a:r>
              <a:rPr lang="es-ES" sz="2400" dirty="0"/>
              <a:t> </a:t>
            </a:r>
            <a:r>
              <a:rPr lang="es-ES" sz="2400" dirty="0" err="1"/>
              <a:t>is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Word of </a:t>
            </a:r>
            <a:r>
              <a:rPr lang="es-ES" sz="2400" dirty="0" err="1"/>
              <a:t>God</a:t>
            </a:r>
            <a:r>
              <a:rPr lang="es-ES" sz="2400" dirty="0"/>
              <a:t>;”</a:t>
            </a:r>
          </a:p>
        </p:txBody>
      </p:sp>
    </p:spTree>
    <p:extLst>
      <p:ext uri="{BB962C8B-B14F-4D97-AF65-F5344CB8AC3E}">
        <p14:creationId xmlns:p14="http://schemas.microsoft.com/office/powerpoint/2010/main" val="219767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tx2">
                    <a:satMod val="130000"/>
                  </a:schemeClr>
                </a:solidFill>
              </a:rPr>
              <a:t>Philosophy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GB" altLang="en-US" dirty="0"/>
              <a:t>Training and saving young people is one of the most important missions of the Seventh-Day Adventist church.  The church must accept and increased responsibility in influencing the child for Christ.</a:t>
            </a:r>
          </a:p>
        </p:txBody>
      </p:sp>
    </p:spTree>
    <p:extLst>
      <p:ext uri="{BB962C8B-B14F-4D97-AF65-F5344CB8AC3E}">
        <p14:creationId xmlns:p14="http://schemas.microsoft.com/office/powerpoint/2010/main" val="2238019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tx2">
                    <a:satMod val="130000"/>
                  </a:schemeClr>
                </a:solidFill>
              </a:rPr>
              <a:t>Philosophy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125" lvl="1" indent="-282575" eaLnBrk="1" hangingPunct="1">
              <a:spcBef>
                <a:spcPts val="600"/>
              </a:spcBef>
              <a:buSzPct val="80000"/>
              <a:buNone/>
            </a:pPr>
            <a:r>
              <a:rPr lang="en-US" altLang="en-US" sz="4000" dirty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anose="020B0600070205080204" pitchFamily="34" charset="-128"/>
              </a:rPr>
              <a:t>Training them while they are young is important because 70% of Christians make their decision for Christ before the age of 14 (christianitytoday.com)</a:t>
            </a:r>
          </a:p>
        </p:txBody>
      </p:sp>
    </p:spTree>
    <p:extLst>
      <p:ext uri="{BB962C8B-B14F-4D97-AF65-F5344CB8AC3E}">
        <p14:creationId xmlns:p14="http://schemas.microsoft.com/office/powerpoint/2010/main" val="3013526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tx2">
                    <a:satMod val="130000"/>
                  </a:schemeClr>
                </a:solidFill>
              </a:rPr>
              <a:t>Philosophy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3225" lvl="1" indent="0" eaLnBrk="1" hangingPunct="1">
              <a:lnSpc>
                <a:spcPct val="90000"/>
              </a:lnSpc>
              <a:buNone/>
              <a:defRPr/>
            </a:pPr>
            <a:r>
              <a:rPr lang="en-US" altLang="en-US" sz="4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Because of changes in society such as: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altLang="en-US" sz="4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1158875" lvl="2" indent="-457200" eaLnBrk="1" hangingPunct="1">
              <a:lnSpc>
                <a:spcPct val="9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Divorce causing single parent homes,</a:t>
            </a:r>
          </a:p>
          <a:p>
            <a:pPr marL="1158875" lvl="2" indent="-457200" eaLnBrk="1" hangingPunct="1">
              <a:lnSpc>
                <a:spcPct val="9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More than 50% of our kids not attending Christian schools,</a:t>
            </a:r>
          </a:p>
          <a:p>
            <a:pPr marL="1158875" lvl="2" indent="-457200" eaLnBrk="1" hangingPunct="1">
              <a:lnSpc>
                <a:spcPct val="9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Fewer families in society have any contact with Christianity</a:t>
            </a:r>
          </a:p>
        </p:txBody>
      </p:sp>
    </p:spTree>
    <p:extLst>
      <p:ext uri="{BB962C8B-B14F-4D97-AF65-F5344CB8AC3E}">
        <p14:creationId xmlns:p14="http://schemas.microsoft.com/office/powerpoint/2010/main" val="491049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tx2">
                    <a:satMod val="130000"/>
                  </a:schemeClr>
                </a:solidFill>
              </a:rPr>
              <a:t>Philosophy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4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“Finally, brothers, whatever is true, whatever is noble, whatever is right, whatever is pure, whatever is lovely, whatever is admirable</a:t>
            </a:r>
            <a:br>
              <a:rPr lang="en-US" altLang="en-US" sz="4000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altLang="en-US" sz="4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if anything is excellent or praiseworthy</a:t>
            </a:r>
            <a:br>
              <a:rPr lang="en-US" altLang="en-US" sz="4000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altLang="en-US" sz="4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think about such things.”</a:t>
            </a:r>
          </a:p>
          <a:p>
            <a:pPr algn="r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Philippians 4:8 NIV</a:t>
            </a:r>
          </a:p>
        </p:txBody>
      </p:sp>
    </p:spTree>
    <p:extLst>
      <p:ext uri="{BB962C8B-B14F-4D97-AF65-F5344CB8AC3E}">
        <p14:creationId xmlns:p14="http://schemas.microsoft.com/office/powerpoint/2010/main" val="5847733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Pathfinder Temp</Template>
  <TotalTime>2549</TotalTime>
  <Words>2711</Words>
  <Application>Microsoft Office PowerPoint</Application>
  <PresentationFormat>On-screen Show (4:3)</PresentationFormat>
  <Paragraphs>263</Paragraphs>
  <Slides>50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9" baseType="lpstr">
      <vt:lpstr>Agency FB</vt:lpstr>
      <vt:lpstr>Arial</vt:lpstr>
      <vt:lpstr>Calibri</vt:lpstr>
      <vt:lpstr>Gill Sans MT</vt:lpstr>
      <vt:lpstr>Tahoma</vt:lpstr>
      <vt:lpstr>Verdana</vt:lpstr>
      <vt:lpstr>Wingdings</vt:lpstr>
      <vt:lpstr>Wingdings 2</vt:lpstr>
      <vt:lpstr>Solstice</vt:lpstr>
      <vt:lpstr>Pathfinder BASIC STAFF TRAINING</vt:lpstr>
      <vt:lpstr>Training Objective</vt:lpstr>
      <vt:lpstr>Overview</vt:lpstr>
      <vt:lpstr>Pathfinder Club Ministry: PURPOSE</vt:lpstr>
      <vt:lpstr>Philosophy</vt:lpstr>
      <vt:lpstr>Philosophy</vt:lpstr>
      <vt:lpstr>Philosophy</vt:lpstr>
      <vt:lpstr>Philosophy</vt:lpstr>
      <vt:lpstr>Philosophy</vt:lpstr>
      <vt:lpstr>Philosophy</vt:lpstr>
      <vt:lpstr>Philosophy</vt:lpstr>
      <vt:lpstr>Philosophy</vt:lpstr>
      <vt:lpstr>Philosophy</vt:lpstr>
      <vt:lpstr>Pathfinder Club Ministry: RELATIONSHIP TO CHURCH, ADVENTURERS AND AMBASSADORS</vt:lpstr>
      <vt:lpstr>Adventurer/Pathfinder/Ambassador Clubs are</vt:lpstr>
      <vt:lpstr>Adventurer/Pathfinder/Ambassador Clubs are</vt:lpstr>
      <vt:lpstr>Adventurer/Pathfinder/Ambassador Clubs are</vt:lpstr>
      <vt:lpstr>Adventurer/Pathfinder/Ambassador Clubs are</vt:lpstr>
      <vt:lpstr>Objectives</vt:lpstr>
      <vt:lpstr>Objectives</vt:lpstr>
      <vt:lpstr>Objectives</vt:lpstr>
      <vt:lpstr>Pathfinder Club Ministry: HISTORY</vt:lpstr>
      <vt:lpstr>History</vt:lpstr>
      <vt:lpstr>History</vt:lpstr>
      <vt:lpstr>History</vt:lpstr>
      <vt:lpstr>History</vt:lpstr>
      <vt:lpstr>History</vt:lpstr>
      <vt:lpstr>History</vt:lpstr>
      <vt:lpstr>History</vt:lpstr>
      <vt:lpstr>History</vt:lpstr>
      <vt:lpstr>History</vt:lpstr>
      <vt:lpstr>History</vt:lpstr>
      <vt:lpstr>Pathfinder Club: Achievment Classes</vt:lpstr>
      <vt:lpstr>Pathfinder Club: Leadership Training</vt:lpstr>
      <vt:lpstr>Pathfinder Club: Song</vt:lpstr>
      <vt:lpstr>Pathfinder Club: Pledge</vt:lpstr>
      <vt:lpstr>Pathfinder Club: Pledge</vt:lpstr>
      <vt:lpstr>Pathfinder Club: Pledge</vt:lpstr>
      <vt:lpstr>Pathfinder Club: Law</vt:lpstr>
      <vt:lpstr>Pathfinder Club: Law</vt:lpstr>
      <vt:lpstr>Pathfinder Club: Law</vt:lpstr>
      <vt:lpstr>Pathfinder Club: Law</vt:lpstr>
      <vt:lpstr> Emblems</vt:lpstr>
      <vt:lpstr>Emblems</vt:lpstr>
      <vt:lpstr>Emblems</vt:lpstr>
      <vt:lpstr>Emblems</vt:lpstr>
      <vt:lpstr>Emblems</vt:lpstr>
      <vt:lpstr>Emblems</vt:lpstr>
      <vt:lpstr>Emblems</vt:lpstr>
      <vt:lpstr>Emblems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Pathfinders</dc:title>
  <dc:creator>Reina Zapata</dc:creator>
  <cp:lastModifiedBy>Reina Zapata</cp:lastModifiedBy>
  <cp:revision>121</cp:revision>
  <dcterms:created xsi:type="dcterms:W3CDTF">2008-02-04T13:33:18Z</dcterms:created>
  <dcterms:modified xsi:type="dcterms:W3CDTF">2019-03-03T16:44:52Z</dcterms:modified>
</cp:coreProperties>
</file>